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Schedule for Week</a:t>
            </a:r>
            <a:r>
              <a:rPr lang="en-US" sz="1400" baseline="0" dirty="0"/>
              <a:t> 1 (May be updated during the week)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936585715424948E-2"/>
          <c:y val="0.11758939853106262"/>
          <c:w val="0.9405851201702804"/>
          <c:h val="0.86577808247796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155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D-43FE-9944-29841884677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D-43FE-9944-29841884677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D-43FE-9944-29841884677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D-43FE-9944-29841884677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D-43FE-9944-29841884677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BD-43FE-9944-29841884677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BD-43FE-9944-29841884677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DBD-43FE-9944-29841884677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BD-43FE-9944-298418846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18591"/>
              </p:ext>
            </p:extLst>
          </p:nvPr>
        </p:nvGraphicFramePr>
        <p:xfrm>
          <a:off x="1086379" y="250648"/>
          <a:ext cx="10019241" cy="635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8CC0BF2D-2B68-4CEA-B5A3-A1F7D6938BCA}"/>
              </a:ext>
            </a:extLst>
          </p:cNvPr>
          <p:cNvSpPr txBox="1"/>
          <p:nvPr/>
        </p:nvSpPr>
        <p:spPr>
          <a:xfrm>
            <a:off x="2076445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8.4.2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7688630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76533" y="200980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AE1BDB6-67FD-4AE8-870F-03E5358D3BA6}"/>
              </a:ext>
            </a:extLst>
          </p:cNvPr>
          <p:cNvSpPr txBox="1"/>
          <p:nvPr/>
        </p:nvSpPr>
        <p:spPr>
          <a:xfrm>
            <a:off x="5884878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8.14.3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[8.14.2]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F7AE97EE-CC2D-4C1E-92EF-63461AB2FB5F}"/>
              </a:ext>
            </a:extLst>
          </p:cNvPr>
          <p:cNvSpPr txBox="1"/>
          <p:nvPr/>
        </p:nvSpPr>
        <p:spPr>
          <a:xfrm>
            <a:off x="9693223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[8.14.2</a:t>
            </a:r>
          </a:p>
          <a:p>
            <a:r>
              <a:rPr lang="en-US" sz="1400" dirty="0"/>
              <a:t>8.14.3]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429000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884877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E805D1A-1919-4A0C-8A5D-6F8C20287584}"/>
              </a:ext>
            </a:extLst>
          </p:cNvPr>
          <p:cNvSpPr txBox="1"/>
          <p:nvPr/>
        </p:nvSpPr>
        <p:spPr>
          <a:xfrm>
            <a:off x="9693222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[8.15.2</a:t>
            </a:r>
          </a:p>
          <a:p>
            <a:r>
              <a:rPr lang="en-US" sz="1400" dirty="0"/>
              <a:t>8.15.3]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076445" y="483491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110F5477-E2BB-4D19-8875-E1D48894DD4E}"/>
              </a:ext>
            </a:extLst>
          </p:cNvPr>
          <p:cNvSpPr txBox="1"/>
          <p:nvPr/>
        </p:nvSpPr>
        <p:spPr>
          <a:xfrm>
            <a:off x="5884877" y="294886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8.5.3</a:t>
            </a:r>
          </a:p>
          <a:p>
            <a:r>
              <a:rPr lang="en-US" sz="1400"/>
              <a:t>8.5.1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43AE24D-8A58-458D-A2A6-1B9ECC537608}"/>
              </a:ext>
            </a:extLst>
          </p:cNvPr>
          <p:cNvSpPr txBox="1"/>
          <p:nvPr/>
        </p:nvSpPr>
        <p:spPr>
          <a:xfrm>
            <a:off x="9693222" y="294886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[8.5.2</a:t>
            </a:r>
          </a:p>
          <a:p>
            <a:r>
              <a:rPr lang="en-US" sz="1400" dirty="0"/>
              <a:t>8.5.3]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80627" y="2332196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88630" y="2670863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 (1)</a:t>
            </a:r>
          </a:p>
          <a:p>
            <a:r>
              <a:rPr lang="en-US" sz="1400" dirty="0"/>
              <a:t>8.2.5 (2)</a:t>
            </a:r>
          </a:p>
          <a:p>
            <a:r>
              <a:rPr lang="en-US" sz="1400" dirty="0"/>
              <a:t>8.2.6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80627" y="532965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767867" y="5332168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7249</TotalTime>
  <Words>84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148</cp:revision>
  <dcterms:created xsi:type="dcterms:W3CDTF">2021-02-01T19:20:47Z</dcterms:created>
  <dcterms:modified xsi:type="dcterms:W3CDTF">2021-04-14T02:36:06Z</dcterms:modified>
</cp:coreProperties>
</file>