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4"/>
  </p:notesMasterIdLst>
  <p:handoutMasterIdLst>
    <p:handoutMasterId r:id="rId5"/>
  </p:handoutMasterIdLst>
  <p:sldIdLst>
    <p:sldId id="833" r:id="rId2"/>
    <p:sldId id="834" r:id="rId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EBE12B-742E-40E1-9C90-53E5EE825160}" v="8" dt="2021-04-19T11:49:00.8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4/19/2021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(April 12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16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2hr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40m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108m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NB-IoT/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  24m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DSS: 24m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24m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4355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NR NTN: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XR: 50m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IoT NTN: 50m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50m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92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12:00 – 15:00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3:00-6:00am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3:00-6:00am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3:00-6:00am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135m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45m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009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135m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45m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20m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120m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40m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2" y="3095298"/>
            <a:ext cx="1866435" cy="1436781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3hr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80m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NB-IoT/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 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DSS: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IoT NTN: 40m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3hr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1429" y="475203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GB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XR: 60m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feature: 60m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NR NTN: 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130m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25m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5828EDC-DAC7-4C17-8995-77E2CFB3624E}"/>
              </a:ext>
            </a:extLst>
          </p:cNvPr>
          <p:cNvSpPr txBox="1"/>
          <p:nvPr/>
        </p:nvSpPr>
        <p:spPr>
          <a:xfrm>
            <a:off x="9954652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3:00-6:00am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8A9A1A4E-B461-4C2F-957E-61D2E054A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6415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2hr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40m</a:t>
            </a:r>
          </a:p>
        </p:txBody>
      </p:sp>
      <p:sp>
        <p:nvSpPr>
          <p:cNvPr id="45" name="AutoShape 71">
            <a:extLst>
              <a:ext uri="{FF2B5EF4-FFF2-40B4-BE49-F238E27FC236}">
                <a16:creationId xmlns:a16="http://schemas.microsoft.com/office/drawing/2014/main" id="{8A1ED507-6C40-42C7-A77A-E9275E36A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8589" y="304804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80m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NB-IoT/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 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DSS: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IoT NTN: 40m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23DA04E4-3C50-4F2B-8BA3-C2160CC50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5788" y="466753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XR: 60m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feature: 60m</a:t>
            </a:r>
          </a:p>
        </p:txBody>
      </p:sp>
      <p:sp>
        <p:nvSpPr>
          <p:cNvPr id="57" name="AutoShape 71">
            <a:extLst>
              <a:ext uri="{FF2B5EF4-FFF2-40B4-BE49-F238E27FC236}">
                <a16:creationId xmlns:a16="http://schemas.microsoft.com/office/drawing/2014/main" id="{152984A8-6E9D-4BBD-8B09-B2D26D455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5225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155m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25m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(April 19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20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135m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45m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3 </a:t>
            </a:r>
            <a:r>
              <a:rPr lang="en-US" altLang="ja-JP" sz="1400" b="1" dirty="0" err="1"/>
              <a:t>hr</a:t>
            </a:r>
            <a:endParaRPr lang="en-US" altLang="ja-JP" sz="1400" b="1" dirty="0"/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R17NR NTN: 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130m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25m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12:00-15:00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12:00-15:00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5" y="1510991"/>
            <a:ext cx="1996183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50m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20m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1535" y="3112239"/>
            <a:ext cx="20643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NR-MIMO: 110m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NB-IoT/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30m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0874" y="4732140"/>
            <a:ext cx="2067709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XR: 20 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30 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IoT NTN: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20 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20 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 GHz: 60 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151837</TotalTime>
  <Words>360</Words>
  <Application>Microsoft Office PowerPoint</Application>
  <PresentationFormat>Custom</PresentationFormat>
  <Paragraphs>105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2103</cp:revision>
  <cp:lastPrinted>2013-04-02T21:48:58Z</cp:lastPrinted>
  <dcterms:created xsi:type="dcterms:W3CDTF">2013-03-06T00:13:51Z</dcterms:created>
  <dcterms:modified xsi:type="dcterms:W3CDTF">2021-04-19T15:13:22Z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