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26"/>
  </p:notesMasterIdLst>
  <p:sldIdLst>
    <p:sldId id="434" r:id="rId3"/>
    <p:sldId id="448" r:id="rId4"/>
    <p:sldId id="1097" r:id="rId5"/>
    <p:sldId id="1110" r:id="rId6"/>
    <p:sldId id="1108" r:id="rId7"/>
    <p:sldId id="1091" r:id="rId8"/>
    <p:sldId id="1121" r:id="rId9"/>
    <p:sldId id="1094" r:id="rId10"/>
    <p:sldId id="1098" r:id="rId11"/>
    <p:sldId id="1099" r:id="rId12"/>
    <p:sldId id="1111" r:id="rId13"/>
    <p:sldId id="1100" r:id="rId14"/>
    <p:sldId id="1112" r:id="rId15"/>
    <p:sldId id="1113" r:id="rId16"/>
    <p:sldId id="1114" r:id="rId17"/>
    <p:sldId id="1117" r:id="rId18"/>
    <p:sldId id="1116" r:id="rId19"/>
    <p:sldId id="1120" r:id="rId20"/>
    <p:sldId id="1102" r:id="rId21"/>
    <p:sldId id="1119" r:id="rId22"/>
    <p:sldId id="1122" r:id="rId23"/>
    <p:sldId id="1106" r:id="rId24"/>
    <p:sldId id="1089" r:id="rId25"/>
  </p:sldIdLst>
  <p:sldSz cx="14995525"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7100"/>
    <a:srgbClr val="0066FF"/>
    <a:srgbClr val="C5C5C5"/>
    <a:srgbClr val="C800BE"/>
    <a:srgbClr val="FFA7A7"/>
    <a:srgbClr val="53FFA1"/>
    <a:srgbClr val="92D050"/>
    <a:srgbClr val="FF5B5B"/>
    <a:srgbClr val="663300"/>
    <a:srgbClr val="1E96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3C94F1-C858-4F3A-A94A-2A1E595F7467}" v="38" dt="2023-06-11T12:47:52.5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71" autoAdjust="0"/>
    <p:restoredTop sz="92127" autoAdjust="0"/>
  </p:normalViewPr>
  <p:slideViewPr>
    <p:cSldViewPr snapToGrid="0">
      <p:cViewPr varScale="1">
        <p:scale>
          <a:sx n="105" d="100"/>
          <a:sy n="105" d="100"/>
        </p:scale>
        <p:origin x="54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nshi Chen" userId="3a7dbef4-3474-47c6-9897-007f5734efb0" providerId="ADAL" clId="{8D7BA22C-9A56-4891-A061-122251A67132}"/>
    <pc:docChg chg="undo custSel addSld delSld modSld">
      <pc:chgData name="Wanshi Chen" userId="3a7dbef4-3474-47c6-9897-007f5734efb0" providerId="ADAL" clId="{8D7BA22C-9A56-4891-A061-122251A67132}" dt="2023-06-06T19:15:16.029" v="5159" actId="20577"/>
      <pc:docMkLst>
        <pc:docMk/>
      </pc:docMkLst>
      <pc:sldChg chg="modSp mod">
        <pc:chgData name="Wanshi Chen" userId="3a7dbef4-3474-47c6-9897-007f5734efb0" providerId="ADAL" clId="{8D7BA22C-9A56-4891-A061-122251A67132}" dt="2023-06-06T19:02:35.980" v="4095" actId="20577"/>
        <pc:sldMkLst>
          <pc:docMk/>
          <pc:sldMk cId="2540480853" sldId="1089"/>
        </pc:sldMkLst>
        <pc:spChg chg="mod">
          <ac:chgData name="Wanshi Chen" userId="3a7dbef4-3474-47c6-9897-007f5734efb0" providerId="ADAL" clId="{8D7BA22C-9A56-4891-A061-122251A67132}" dt="2023-06-06T19:02:35.980" v="4095" actId="20577"/>
          <ac:spMkLst>
            <pc:docMk/>
            <pc:sldMk cId="2540480853" sldId="1089"/>
            <ac:spMk id="3" creationId="{85903BC0-EB37-4C3E-8DD6-27F0E6CA817C}"/>
          </ac:spMkLst>
        </pc:spChg>
      </pc:sldChg>
      <pc:sldChg chg="modSp mod">
        <pc:chgData name="Wanshi Chen" userId="3a7dbef4-3474-47c6-9897-007f5734efb0" providerId="ADAL" clId="{8D7BA22C-9A56-4891-A061-122251A67132}" dt="2023-06-06T19:03:24.287" v="4147" actId="20577"/>
        <pc:sldMkLst>
          <pc:docMk/>
          <pc:sldMk cId="1985993143" sldId="1094"/>
        </pc:sldMkLst>
        <pc:spChg chg="mod">
          <ac:chgData name="Wanshi Chen" userId="3a7dbef4-3474-47c6-9897-007f5734efb0" providerId="ADAL" clId="{8D7BA22C-9A56-4891-A061-122251A67132}" dt="2023-06-06T19:03:24.287" v="4147" actId="20577"/>
          <ac:spMkLst>
            <pc:docMk/>
            <pc:sldMk cId="1985993143" sldId="1094"/>
            <ac:spMk id="3" creationId="{85903BC0-EB37-4C3E-8DD6-27F0E6CA817C}"/>
          </ac:spMkLst>
        </pc:spChg>
      </pc:sldChg>
      <pc:sldChg chg="modSp mod">
        <pc:chgData name="Wanshi Chen" userId="3a7dbef4-3474-47c6-9897-007f5734efb0" providerId="ADAL" clId="{8D7BA22C-9A56-4891-A061-122251A67132}" dt="2023-06-06T19:03:50.430" v="4202" actId="20577"/>
        <pc:sldMkLst>
          <pc:docMk/>
          <pc:sldMk cId="3143075790" sldId="1098"/>
        </pc:sldMkLst>
        <pc:spChg chg="mod">
          <ac:chgData name="Wanshi Chen" userId="3a7dbef4-3474-47c6-9897-007f5734efb0" providerId="ADAL" clId="{8D7BA22C-9A56-4891-A061-122251A67132}" dt="2023-06-06T19:03:50.430" v="4202" actId="20577"/>
          <ac:spMkLst>
            <pc:docMk/>
            <pc:sldMk cId="3143075790" sldId="1098"/>
            <ac:spMk id="3" creationId="{85903BC0-EB37-4C3E-8DD6-27F0E6CA817C}"/>
          </ac:spMkLst>
        </pc:spChg>
      </pc:sldChg>
      <pc:sldChg chg="modSp mod">
        <pc:chgData name="Wanshi Chen" userId="3a7dbef4-3474-47c6-9897-007f5734efb0" providerId="ADAL" clId="{8D7BA22C-9A56-4891-A061-122251A67132}" dt="2023-06-06T19:04:05.505" v="4229" actId="20577"/>
        <pc:sldMkLst>
          <pc:docMk/>
          <pc:sldMk cId="432074861" sldId="1099"/>
        </pc:sldMkLst>
        <pc:spChg chg="mod">
          <ac:chgData name="Wanshi Chen" userId="3a7dbef4-3474-47c6-9897-007f5734efb0" providerId="ADAL" clId="{8D7BA22C-9A56-4891-A061-122251A67132}" dt="2023-06-06T19:04:05.505" v="4229" actId="20577"/>
          <ac:spMkLst>
            <pc:docMk/>
            <pc:sldMk cId="432074861" sldId="1099"/>
            <ac:spMk id="3" creationId="{85903BC0-EB37-4C3E-8DD6-27F0E6CA817C}"/>
          </ac:spMkLst>
        </pc:spChg>
      </pc:sldChg>
      <pc:sldChg chg="modSp mod">
        <pc:chgData name="Wanshi Chen" userId="3a7dbef4-3474-47c6-9897-007f5734efb0" providerId="ADAL" clId="{8D7BA22C-9A56-4891-A061-122251A67132}" dt="2023-06-06T18:25:51.895" v="302" actId="20577"/>
        <pc:sldMkLst>
          <pc:docMk/>
          <pc:sldMk cId="1403747620" sldId="1100"/>
        </pc:sldMkLst>
        <pc:spChg chg="mod">
          <ac:chgData name="Wanshi Chen" userId="3a7dbef4-3474-47c6-9897-007f5734efb0" providerId="ADAL" clId="{8D7BA22C-9A56-4891-A061-122251A67132}" dt="2023-06-06T18:25:51.895" v="302" actId="20577"/>
          <ac:spMkLst>
            <pc:docMk/>
            <pc:sldMk cId="1403747620" sldId="1100"/>
            <ac:spMk id="3" creationId="{85903BC0-EB37-4C3E-8DD6-27F0E6CA817C}"/>
          </ac:spMkLst>
        </pc:spChg>
      </pc:sldChg>
      <pc:sldChg chg="modSp mod">
        <pc:chgData name="Wanshi Chen" userId="3a7dbef4-3474-47c6-9897-007f5734efb0" providerId="ADAL" clId="{8D7BA22C-9A56-4891-A061-122251A67132}" dt="2023-06-06T19:09:00.920" v="4674" actId="20577"/>
        <pc:sldMkLst>
          <pc:docMk/>
          <pc:sldMk cId="3627036523" sldId="1102"/>
        </pc:sldMkLst>
        <pc:spChg chg="mod">
          <ac:chgData name="Wanshi Chen" userId="3a7dbef4-3474-47c6-9897-007f5734efb0" providerId="ADAL" clId="{8D7BA22C-9A56-4891-A061-122251A67132}" dt="2023-06-06T18:53:23.661" v="3342" actId="6549"/>
          <ac:spMkLst>
            <pc:docMk/>
            <pc:sldMk cId="3627036523" sldId="1102"/>
            <ac:spMk id="2" creationId="{12DD0395-6E2A-4D67-A1A6-3A5C1DB567C4}"/>
          </ac:spMkLst>
        </pc:spChg>
        <pc:spChg chg="mod">
          <ac:chgData name="Wanshi Chen" userId="3a7dbef4-3474-47c6-9897-007f5734efb0" providerId="ADAL" clId="{8D7BA22C-9A56-4891-A061-122251A67132}" dt="2023-06-06T19:09:00.920" v="4674" actId="20577"/>
          <ac:spMkLst>
            <pc:docMk/>
            <pc:sldMk cId="3627036523" sldId="1102"/>
            <ac:spMk id="3" creationId="{85903BC0-EB37-4C3E-8DD6-27F0E6CA817C}"/>
          </ac:spMkLst>
        </pc:spChg>
      </pc:sldChg>
      <pc:sldChg chg="modSp mod">
        <pc:chgData name="Wanshi Chen" userId="3a7dbef4-3474-47c6-9897-007f5734efb0" providerId="ADAL" clId="{8D7BA22C-9A56-4891-A061-122251A67132}" dt="2023-06-06T19:15:16.029" v="5159" actId="20577"/>
        <pc:sldMkLst>
          <pc:docMk/>
          <pc:sldMk cId="3449623012" sldId="1106"/>
        </pc:sldMkLst>
        <pc:spChg chg="mod">
          <ac:chgData name="Wanshi Chen" userId="3a7dbef4-3474-47c6-9897-007f5734efb0" providerId="ADAL" clId="{8D7BA22C-9A56-4891-A061-122251A67132}" dt="2023-06-06T19:15:16.029" v="5159" actId="20577"/>
          <ac:spMkLst>
            <pc:docMk/>
            <pc:sldMk cId="3449623012" sldId="1106"/>
            <ac:spMk id="3" creationId="{85903BC0-EB37-4C3E-8DD6-27F0E6CA817C}"/>
          </ac:spMkLst>
        </pc:spChg>
      </pc:sldChg>
      <pc:sldChg chg="modSp mod">
        <pc:chgData name="Wanshi Chen" userId="3a7dbef4-3474-47c6-9897-007f5734efb0" providerId="ADAL" clId="{8D7BA22C-9A56-4891-A061-122251A67132}" dt="2023-06-06T19:02:42.100" v="4096" actId="1076"/>
        <pc:sldMkLst>
          <pc:docMk/>
          <pc:sldMk cId="2744313946" sldId="1108"/>
        </pc:sldMkLst>
        <pc:spChg chg="mod">
          <ac:chgData name="Wanshi Chen" userId="3a7dbef4-3474-47c6-9897-007f5734efb0" providerId="ADAL" clId="{8D7BA22C-9A56-4891-A061-122251A67132}" dt="2023-06-06T19:02:42.100" v="4096" actId="1076"/>
          <ac:spMkLst>
            <pc:docMk/>
            <pc:sldMk cId="2744313946" sldId="1108"/>
            <ac:spMk id="3" creationId="{85903BC0-EB37-4C3E-8DD6-27F0E6CA817C}"/>
          </ac:spMkLst>
        </pc:spChg>
      </pc:sldChg>
      <pc:sldChg chg="modSp del mod">
        <pc:chgData name="Wanshi Chen" userId="3a7dbef4-3474-47c6-9897-007f5734efb0" providerId="ADAL" clId="{8D7BA22C-9A56-4891-A061-122251A67132}" dt="2023-06-06T19:02:28.330" v="4093" actId="47"/>
        <pc:sldMkLst>
          <pc:docMk/>
          <pc:sldMk cId="702742548" sldId="1109"/>
        </pc:sldMkLst>
        <pc:spChg chg="mod">
          <ac:chgData name="Wanshi Chen" userId="3a7dbef4-3474-47c6-9897-007f5734efb0" providerId="ADAL" clId="{8D7BA22C-9A56-4891-A061-122251A67132}" dt="2023-06-06T19:02:11.876" v="4089" actId="6549"/>
          <ac:spMkLst>
            <pc:docMk/>
            <pc:sldMk cId="702742548" sldId="1109"/>
            <ac:spMk id="3" creationId="{85903BC0-EB37-4C3E-8DD6-27F0E6CA817C}"/>
          </ac:spMkLst>
        </pc:spChg>
      </pc:sldChg>
      <pc:sldChg chg="modSp mod">
        <pc:chgData name="Wanshi Chen" userId="3a7dbef4-3474-47c6-9897-007f5734efb0" providerId="ADAL" clId="{8D7BA22C-9A56-4891-A061-122251A67132}" dt="2023-06-06T19:00:11.530" v="3986" actId="20577"/>
        <pc:sldMkLst>
          <pc:docMk/>
          <pc:sldMk cId="1655010508" sldId="1110"/>
        </pc:sldMkLst>
        <pc:spChg chg="mod">
          <ac:chgData name="Wanshi Chen" userId="3a7dbef4-3474-47c6-9897-007f5734efb0" providerId="ADAL" clId="{8D7BA22C-9A56-4891-A061-122251A67132}" dt="2023-06-06T19:00:11.530" v="3986" actId="20577"/>
          <ac:spMkLst>
            <pc:docMk/>
            <pc:sldMk cId="1655010508" sldId="1110"/>
            <ac:spMk id="3" creationId="{85903BC0-EB37-4C3E-8DD6-27F0E6CA817C}"/>
          </ac:spMkLst>
        </pc:spChg>
      </pc:sldChg>
      <pc:sldChg chg="modSp mod">
        <pc:chgData name="Wanshi Chen" userId="3a7dbef4-3474-47c6-9897-007f5734efb0" providerId="ADAL" clId="{8D7BA22C-9A56-4891-A061-122251A67132}" dt="2023-06-06T19:04:12.639" v="4230" actId="20577"/>
        <pc:sldMkLst>
          <pc:docMk/>
          <pc:sldMk cId="3100867947" sldId="1111"/>
        </pc:sldMkLst>
        <pc:spChg chg="mod">
          <ac:chgData name="Wanshi Chen" userId="3a7dbef4-3474-47c6-9897-007f5734efb0" providerId="ADAL" clId="{8D7BA22C-9A56-4891-A061-122251A67132}" dt="2023-06-06T19:04:12.639" v="4230" actId="20577"/>
          <ac:spMkLst>
            <pc:docMk/>
            <pc:sldMk cId="3100867947" sldId="1111"/>
            <ac:spMk id="3" creationId="{85903BC0-EB37-4C3E-8DD6-27F0E6CA817C}"/>
          </ac:spMkLst>
        </pc:spChg>
      </pc:sldChg>
      <pc:sldChg chg="modSp mod">
        <pc:chgData name="Wanshi Chen" userId="3a7dbef4-3474-47c6-9897-007f5734efb0" providerId="ADAL" clId="{8D7BA22C-9A56-4891-A061-122251A67132}" dt="2023-06-06T19:04:47.058" v="4300" actId="20577"/>
        <pc:sldMkLst>
          <pc:docMk/>
          <pc:sldMk cId="727343724" sldId="1112"/>
        </pc:sldMkLst>
        <pc:spChg chg="mod">
          <ac:chgData name="Wanshi Chen" userId="3a7dbef4-3474-47c6-9897-007f5734efb0" providerId="ADAL" clId="{8D7BA22C-9A56-4891-A061-122251A67132}" dt="2023-06-06T19:04:47.058" v="4300" actId="20577"/>
          <ac:spMkLst>
            <pc:docMk/>
            <pc:sldMk cId="727343724" sldId="1112"/>
            <ac:spMk id="3" creationId="{85903BC0-EB37-4C3E-8DD6-27F0E6CA817C}"/>
          </ac:spMkLst>
        </pc:spChg>
      </pc:sldChg>
      <pc:sldChg chg="modSp mod">
        <pc:chgData name="Wanshi Chen" userId="3a7dbef4-3474-47c6-9897-007f5734efb0" providerId="ADAL" clId="{8D7BA22C-9A56-4891-A061-122251A67132}" dt="2023-06-06T19:05:33.814" v="4390" actId="20577"/>
        <pc:sldMkLst>
          <pc:docMk/>
          <pc:sldMk cId="1422702430" sldId="1113"/>
        </pc:sldMkLst>
        <pc:spChg chg="mod">
          <ac:chgData name="Wanshi Chen" userId="3a7dbef4-3474-47c6-9897-007f5734efb0" providerId="ADAL" clId="{8D7BA22C-9A56-4891-A061-122251A67132}" dt="2023-06-06T19:05:33.814" v="4390" actId="20577"/>
          <ac:spMkLst>
            <pc:docMk/>
            <pc:sldMk cId="1422702430" sldId="1113"/>
            <ac:spMk id="3" creationId="{85903BC0-EB37-4C3E-8DD6-27F0E6CA817C}"/>
          </ac:spMkLst>
        </pc:spChg>
      </pc:sldChg>
      <pc:sldChg chg="modSp mod">
        <pc:chgData name="Wanshi Chen" userId="3a7dbef4-3474-47c6-9897-007f5734efb0" providerId="ADAL" clId="{8D7BA22C-9A56-4891-A061-122251A67132}" dt="2023-06-06T19:05:47.926" v="4415" actId="20577"/>
        <pc:sldMkLst>
          <pc:docMk/>
          <pc:sldMk cId="2817767249" sldId="1114"/>
        </pc:sldMkLst>
        <pc:spChg chg="mod">
          <ac:chgData name="Wanshi Chen" userId="3a7dbef4-3474-47c6-9897-007f5734efb0" providerId="ADAL" clId="{8D7BA22C-9A56-4891-A061-122251A67132}" dt="2023-06-06T19:05:47.926" v="4415" actId="20577"/>
          <ac:spMkLst>
            <pc:docMk/>
            <pc:sldMk cId="2817767249" sldId="1114"/>
            <ac:spMk id="3" creationId="{85903BC0-EB37-4C3E-8DD6-27F0E6CA817C}"/>
          </ac:spMkLst>
        </pc:spChg>
      </pc:sldChg>
      <pc:sldChg chg="modSp mod">
        <pc:chgData name="Wanshi Chen" userId="3a7dbef4-3474-47c6-9897-007f5734efb0" providerId="ADAL" clId="{8D7BA22C-9A56-4891-A061-122251A67132}" dt="2023-06-06T19:07:55.766" v="4558" actId="20577"/>
        <pc:sldMkLst>
          <pc:docMk/>
          <pc:sldMk cId="2173281232" sldId="1115"/>
        </pc:sldMkLst>
        <pc:spChg chg="mod">
          <ac:chgData name="Wanshi Chen" userId="3a7dbef4-3474-47c6-9897-007f5734efb0" providerId="ADAL" clId="{8D7BA22C-9A56-4891-A061-122251A67132}" dt="2023-06-06T19:07:55.766" v="4558" actId="20577"/>
          <ac:spMkLst>
            <pc:docMk/>
            <pc:sldMk cId="2173281232" sldId="1115"/>
            <ac:spMk id="3" creationId="{85903BC0-EB37-4C3E-8DD6-27F0E6CA817C}"/>
          </ac:spMkLst>
        </pc:spChg>
      </pc:sldChg>
      <pc:sldChg chg="modSp mod">
        <pc:chgData name="Wanshi Chen" userId="3a7dbef4-3474-47c6-9897-007f5734efb0" providerId="ADAL" clId="{8D7BA22C-9A56-4891-A061-122251A67132}" dt="2023-06-06T19:07:25.561" v="4503" actId="114"/>
        <pc:sldMkLst>
          <pc:docMk/>
          <pc:sldMk cId="1197364252" sldId="1116"/>
        </pc:sldMkLst>
        <pc:spChg chg="mod">
          <ac:chgData name="Wanshi Chen" userId="3a7dbef4-3474-47c6-9897-007f5734efb0" providerId="ADAL" clId="{8D7BA22C-9A56-4891-A061-122251A67132}" dt="2023-06-06T19:07:25.561" v="4503" actId="114"/>
          <ac:spMkLst>
            <pc:docMk/>
            <pc:sldMk cId="1197364252" sldId="1116"/>
            <ac:spMk id="3" creationId="{85903BC0-EB37-4C3E-8DD6-27F0E6CA817C}"/>
          </ac:spMkLst>
        </pc:spChg>
      </pc:sldChg>
      <pc:sldChg chg="modSp mod">
        <pc:chgData name="Wanshi Chen" userId="3a7dbef4-3474-47c6-9897-007f5734efb0" providerId="ADAL" clId="{8D7BA22C-9A56-4891-A061-122251A67132}" dt="2023-06-06T18:32:02.183" v="879" actId="20577"/>
        <pc:sldMkLst>
          <pc:docMk/>
          <pc:sldMk cId="3998643805" sldId="1117"/>
        </pc:sldMkLst>
        <pc:spChg chg="mod">
          <ac:chgData name="Wanshi Chen" userId="3a7dbef4-3474-47c6-9897-007f5734efb0" providerId="ADAL" clId="{8D7BA22C-9A56-4891-A061-122251A67132}" dt="2023-06-06T18:32:02.183" v="879" actId="20577"/>
          <ac:spMkLst>
            <pc:docMk/>
            <pc:sldMk cId="3998643805" sldId="1117"/>
            <ac:spMk id="3" creationId="{85903BC0-EB37-4C3E-8DD6-27F0E6CA817C}"/>
          </ac:spMkLst>
        </pc:spChg>
      </pc:sldChg>
      <pc:sldChg chg="modSp mod">
        <pc:chgData name="Wanshi Chen" userId="3a7dbef4-3474-47c6-9897-007f5734efb0" providerId="ADAL" clId="{8D7BA22C-9A56-4891-A061-122251A67132}" dt="2023-06-06T19:11:01.276" v="4875" actId="20577"/>
        <pc:sldMkLst>
          <pc:docMk/>
          <pc:sldMk cId="2501215075" sldId="1119"/>
        </pc:sldMkLst>
        <pc:spChg chg="mod">
          <ac:chgData name="Wanshi Chen" userId="3a7dbef4-3474-47c6-9897-007f5734efb0" providerId="ADAL" clId="{8D7BA22C-9A56-4891-A061-122251A67132}" dt="2023-06-06T18:53:33.973" v="3346" actId="20577"/>
          <ac:spMkLst>
            <pc:docMk/>
            <pc:sldMk cId="2501215075" sldId="1119"/>
            <ac:spMk id="2" creationId="{12DD0395-6E2A-4D67-A1A6-3A5C1DB567C4}"/>
          </ac:spMkLst>
        </pc:spChg>
        <pc:spChg chg="mod">
          <ac:chgData name="Wanshi Chen" userId="3a7dbef4-3474-47c6-9897-007f5734efb0" providerId="ADAL" clId="{8D7BA22C-9A56-4891-A061-122251A67132}" dt="2023-06-06T19:11:01.276" v="4875" actId="20577"/>
          <ac:spMkLst>
            <pc:docMk/>
            <pc:sldMk cId="2501215075" sldId="1119"/>
            <ac:spMk id="3" creationId="{85903BC0-EB37-4C3E-8DD6-27F0E6CA817C}"/>
          </ac:spMkLst>
        </pc:spChg>
      </pc:sldChg>
      <pc:sldChg chg="modSp mod">
        <pc:chgData name="Wanshi Chen" userId="3a7dbef4-3474-47c6-9897-007f5734efb0" providerId="ADAL" clId="{8D7BA22C-9A56-4891-A061-122251A67132}" dt="2023-06-06T19:08:12.965" v="4596" actId="20577"/>
        <pc:sldMkLst>
          <pc:docMk/>
          <pc:sldMk cId="3392431072" sldId="1120"/>
        </pc:sldMkLst>
        <pc:spChg chg="mod">
          <ac:chgData name="Wanshi Chen" userId="3a7dbef4-3474-47c6-9897-007f5734efb0" providerId="ADAL" clId="{8D7BA22C-9A56-4891-A061-122251A67132}" dt="2023-06-06T18:44:00.999" v="2137" actId="20577"/>
          <ac:spMkLst>
            <pc:docMk/>
            <pc:sldMk cId="3392431072" sldId="1120"/>
            <ac:spMk id="2" creationId="{12DD0395-6E2A-4D67-A1A6-3A5C1DB567C4}"/>
          </ac:spMkLst>
        </pc:spChg>
        <pc:spChg chg="mod">
          <ac:chgData name="Wanshi Chen" userId="3a7dbef4-3474-47c6-9897-007f5734efb0" providerId="ADAL" clId="{8D7BA22C-9A56-4891-A061-122251A67132}" dt="2023-06-06T19:08:12.965" v="4596" actId="20577"/>
          <ac:spMkLst>
            <pc:docMk/>
            <pc:sldMk cId="3392431072" sldId="1120"/>
            <ac:spMk id="3" creationId="{85903BC0-EB37-4C3E-8DD6-27F0E6CA817C}"/>
          </ac:spMkLst>
        </pc:spChg>
      </pc:sldChg>
      <pc:sldChg chg="modSp mod">
        <pc:chgData name="Wanshi Chen" userId="3a7dbef4-3474-47c6-9897-007f5734efb0" providerId="ADAL" clId="{8D7BA22C-9A56-4891-A061-122251A67132}" dt="2023-06-06T19:13:19.621" v="5115" actId="20577"/>
        <pc:sldMkLst>
          <pc:docMk/>
          <pc:sldMk cId="2898341738" sldId="1121"/>
        </pc:sldMkLst>
        <pc:spChg chg="mod">
          <ac:chgData name="Wanshi Chen" userId="3a7dbef4-3474-47c6-9897-007f5734efb0" providerId="ADAL" clId="{8D7BA22C-9A56-4891-A061-122251A67132}" dt="2023-06-06T19:13:19.621" v="5115" actId="20577"/>
          <ac:spMkLst>
            <pc:docMk/>
            <pc:sldMk cId="2898341738" sldId="1121"/>
            <ac:spMk id="5" creationId="{DFC08D22-CEB7-4255-9B19-81D8C445853C}"/>
          </ac:spMkLst>
        </pc:spChg>
      </pc:sldChg>
      <pc:sldChg chg="modSp add mod">
        <pc:chgData name="Wanshi Chen" userId="3a7dbef4-3474-47c6-9897-007f5734efb0" providerId="ADAL" clId="{8D7BA22C-9A56-4891-A061-122251A67132}" dt="2023-06-06T19:12:06.856" v="5009" actId="20577"/>
        <pc:sldMkLst>
          <pc:docMk/>
          <pc:sldMk cId="294509764" sldId="1122"/>
        </pc:sldMkLst>
        <pc:spChg chg="mod">
          <ac:chgData name="Wanshi Chen" userId="3a7dbef4-3474-47c6-9897-007f5734efb0" providerId="ADAL" clId="{8D7BA22C-9A56-4891-A061-122251A67132}" dt="2023-06-06T18:53:45.196" v="3353" actId="20577"/>
          <ac:spMkLst>
            <pc:docMk/>
            <pc:sldMk cId="294509764" sldId="1122"/>
            <ac:spMk id="2" creationId="{12DD0395-6E2A-4D67-A1A6-3A5C1DB567C4}"/>
          </ac:spMkLst>
        </pc:spChg>
        <pc:spChg chg="mod">
          <ac:chgData name="Wanshi Chen" userId="3a7dbef4-3474-47c6-9897-007f5734efb0" providerId="ADAL" clId="{8D7BA22C-9A56-4891-A061-122251A67132}" dt="2023-06-06T19:12:06.856" v="5009" actId="20577"/>
          <ac:spMkLst>
            <pc:docMk/>
            <pc:sldMk cId="294509764" sldId="1122"/>
            <ac:spMk id="3" creationId="{85903BC0-EB37-4C3E-8DD6-27F0E6CA817C}"/>
          </ac:spMkLst>
        </pc:spChg>
      </pc:sldChg>
    </pc:docChg>
  </pc:docChgLst>
  <pc:docChgLst>
    <pc:chgData name="Wanshi Chen" userId="3a7dbef4-3474-47c6-9897-007f5734efb0" providerId="ADAL" clId="{1D3C94F1-C858-4F3A-A94A-2A1E595F7467}"/>
    <pc:docChg chg="undo custSel delSld modSld">
      <pc:chgData name="Wanshi Chen" userId="3a7dbef4-3474-47c6-9897-007f5734efb0" providerId="ADAL" clId="{1D3C94F1-C858-4F3A-A94A-2A1E595F7467}" dt="2023-06-11T12:47:52.596" v="3077" actId="404"/>
      <pc:docMkLst>
        <pc:docMk/>
      </pc:docMkLst>
      <pc:sldChg chg="modSp mod">
        <pc:chgData name="Wanshi Chen" userId="3a7dbef4-3474-47c6-9897-007f5734efb0" providerId="ADAL" clId="{1D3C94F1-C858-4F3A-A94A-2A1E595F7467}" dt="2023-06-11T05:19:22.951" v="349" actId="6549"/>
        <pc:sldMkLst>
          <pc:docMk/>
          <pc:sldMk cId="1586269898" sldId="448"/>
        </pc:sldMkLst>
        <pc:spChg chg="mod">
          <ac:chgData name="Wanshi Chen" userId="3a7dbef4-3474-47c6-9897-007f5734efb0" providerId="ADAL" clId="{1D3C94F1-C858-4F3A-A94A-2A1E595F7467}" dt="2023-06-11T05:19:22.951" v="349" actId="6549"/>
          <ac:spMkLst>
            <pc:docMk/>
            <pc:sldMk cId="1586269898" sldId="448"/>
            <ac:spMk id="3" creationId="{85903BC0-EB37-4C3E-8DD6-27F0E6CA817C}"/>
          </ac:spMkLst>
        </pc:spChg>
      </pc:sldChg>
      <pc:sldChg chg="modSp mod">
        <pc:chgData name="Wanshi Chen" userId="3a7dbef4-3474-47c6-9897-007f5734efb0" providerId="ADAL" clId="{1D3C94F1-C858-4F3A-A94A-2A1E595F7467}" dt="2023-06-11T12:47:47.226" v="3076" actId="13926"/>
        <pc:sldMkLst>
          <pc:docMk/>
          <pc:sldMk cId="2540480853" sldId="1089"/>
        </pc:sldMkLst>
        <pc:spChg chg="mod">
          <ac:chgData name="Wanshi Chen" userId="3a7dbef4-3474-47c6-9897-007f5734efb0" providerId="ADAL" clId="{1D3C94F1-C858-4F3A-A94A-2A1E595F7467}" dt="2023-06-11T12:47:47.226" v="3076" actId="13926"/>
          <ac:spMkLst>
            <pc:docMk/>
            <pc:sldMk cId="2540480853" sldId="1089"/>
            <ac:spMk id="3" creationId="{85903BC0-EB37-4C3E-8DD6-27F0E6CA817C}"/>
          </ac:spMkLst>
        </pc:spChg>
      </pc:sldChg>
      <pc:sldChg chg="modSp mod">
        <pc:chgData name="Wanshi Chen" userId="3a7dbef4-3474-47c6-9897-007f5734efb0" providerId="ADAL" clId="{1D3C94F1-C858-4F3A-A94A-2A1E595F7467}" dt="2023-06-11T07:19:08.014" v="1386" actId="14100"/>
        <pc:sldMkLst>
          <pc:docMk/>
          <pc:sldMk cId="2900904918" sldId="1091"/>
        </pc:sldMkLst>
        <pc:spChg chg="mod">
          <ac:chgData name="Wanshi Chen" userId="3a7dbef4-3474-47c6-9897-007f5734efb0" providerId="ADAL" clId="{1D3C94F1-C858-4F3A-A94A-2A1E595F7467}" dt="2023-06-11T07:19:08.014" v="1386" actId="14100"/>
          <ac:spMkLst>
            <pc:docMk/>
            <pc:sldMk cId="2900904918" sldId="1091"/>
            <ac:spMk id="2" creationId="{D5F8CA0F-D8F1-4A1D-B054-9C9D5323BB36}"/>
          </ac:spMkLst>
        </pc:spChg>
      </pc:sldChg>
      <pc:sldChg chg="modSp mod">
        <pc:chgData name="Wanshi Chen" userId="3a7dbef4-3474-47c6-9897-007f5734efb0" providerId="ADAL" clId="{1D3C94F1-C858-4F3A-A94A-2A1E595F7467}" dt="2023-06-11T07:37:17.004" v="1605" actId="20577"/>
        <pc:sldMkLst>
          <pc:docMk/>
          <pc:sldMk cId="1985993143" sldId="1094"/>
        </pc:sldMkLst>
        <pc:spChg chg="mod">
          <ac:chgData name="Wanshi Chen" userId="3a7dbef4-3474-47c6-9897-007f5734efb0" providerId="ADAL" clId="{1D3C94F1-C858-4F3A-A94A-2A1E595F7467}" dt="2023-06-11T07:37:17.004" v="1605" actId="20577"/>
          <ac:spMkLst>
            <pc:docMk/>
            <pc:sldMk cId="1985993143" sldId="1094"/>
            <ac:spMk id="3" creationId="{85903BC0-EB37-4C3E-8DD6-27F0E6CA817C}"/>
          </ac:spMkLst>
        </pc:spChg>
      </pc:sldChg>
      <pc:sldChg chg="modSp mod">
        <pc:chgData name="Wanshi Chen" userId="3a7dbef4-3474-47c6-9897-007f5734efb0" providerId="ADAL" clId="{1D3C94F1-C858-4F3A-A94A-2A1E595F7467}" dt="2023-06-11T07:29:35.926" v="1581" actId="20577"/>
        <pc:sldMkLst>
          <pc:docMk/>
          <pc:sldMk cId="2258074944" sldId="1097"/>
        </pc:sldMkLst>
        <pc:spChg chg="mod">
          <ac:chgData name="Wanshi Chen" userId="3a7dbef4-3474-47c6-9897-007f5734efb0" providerId="ADAL" clId="{1D3C94F1-C858-4F3A-A94A-2A1E595F7467}" dt="2023-06-11T07:28:47.016" v="1547" actId="20577"/>
          <ac:spMkLst>
            <pc:docMk/>
            <pc:sldMk cId="2258074944" sldId="1097"/>
            <ac:spMk id="2" creationId="{12DD0395-6E2A-4D67-A1A6-3A5C1DB567C4}"/>
          </ac:spMkLst>
        </pc:spChg>
        <pc:spChg chg="mod">
          <ac:chgData name="Wanshi Chen" userId="3a7dbef4-3474-47c6-9897-007f5734efb0" providerId="ADAL" clId="{1D3C94F1-C858-4F3A-A94A-2A1E595F7467}" dt="2023-06-11T07:29:35.926" v="1581" actId="20577"/>
          <ac:spMkLst>
            <pc:docMk/>
            <pc:sldMk cId="2258074944" sldId="1097"/>
            <ac:spMk id="3" creationId="{85903BC0-EB37-4C3E-8DD6-27F0E6CA817C}"/>
          </ac:spMkLst>
        </pc:spChg>
      </pc:sldChg>
      <pc:sldChg chg="modSp mod">
        <pc:chgData name="Wanshi Chen" userId="3a7dbef4-3474-47c6-9897-007f5734efb0" providerId="ADAL" clId="{1D3C94F1-C858-4F3A-A94A-2A1E595F7467}" dt="2023-06-11T07:40:43.034" v="1688" actId="20577"/>
        <pc:sldMkLst>
          <pc:docMk/>
          <pc:sldMk cId="3143075790" sldId="1098"/>
        </pc:sldMkLst>
        <pc:spChg chg="mod">
          <ac:chgData name="Wanshi Chen" userId="3a7dbef4-3474-47c6-9897-007f5734efb0" providerId="ADAL" clId="{1D3C94F1-C858-4F3A-A94A-2A1E595F7467}" dt="2023-06-11T07:40:43.034" v="1688" actId="20577"/>
          <ac:spMkLst>
            <pc:docMk/>
            <pc:sldMk cId="3143075790" sldId="1098"/>
            <ac:spMk id="3" creationId="{85903BC0-EB37-4C3E-8DD6-27F0E6CA817C}"/>
          </ac:spMkLst>
        </pc:spChg>
      </pc:sldChg>
      <pc:sldChg chg="modSp mod">
        <pc:chgData name="Wanshi Chen" userId="3a7dbef4-3474-47c6-9897-007f5734efb0" providerId="ADAL" clId="{1D3C94F1-C858-4F3A-A94A-2A1E595F7467}" dt="2023-06-11T07:49:02.186" v="1867" actId="20577"/>
        <pc:sldMkLst>
          <pc:docMk/>
          <pc:sldMk cId="432074861" sldId="1099"/>
        </pc:sldMkLst>
        <pc:spChg chg="mod">
          <ac:chgData name="Wanshi Chen" userId="3a7dbef4-3474-47c6-9897-007f5734efb0" providerId="ADAL" clId="{1D3C94F1-C858-4F3A-A94A-2A1E595F7467}" dt="2023-06-11T07:49:02.186" v="1867" actId="20577"/>
          <ac:spMkLst>
            <pc:docMk/>
            <pc:sldMk cId="432074861" sldId="1099"/>
            <ac:spMk id="3" creationId="{85903BC0-EB37-4C3E-8DD6-27F0E6CA817C}"/>
          </ac:spMkLst>
        </pc:spChg>
      </pc:sldChg>
      <pc:sldChg chg="modSp mod">
        <pc:chgData name="Wanshi Chen" userId="3a7dbef4-3474-47c6-9897-007f5734efb0" providerId="ADAL" clId="{1D3C94F1-C858-4F3A-A94A-2A1E595F7467}" dt="2023-06-11T08:28:20.022" v="2371" actId="20577"/>
        <pc:sldMkLst>
          <pc:docMk/>
          <pc:sldMk cId="1403747620" sldId="1100"/>
        </pc:sldMkLst>
        <pc:spChg chg="mod">
          <ac:chgData name="Wanshi Chen" userId="3a7dbef4-3474-47c6-9897-007f5734efb0" providerId="ADAL" clId="{1D3C94F1-C858-4F3A-A94A-2A1E595F7467}" dt="2023-06-11T08:28:20.022" v="2371" actId="20577"/>
          <ac:spMkLst>
            <pc:docMk/>
            <pc:sldMk cId="1403747620" sldId="1100"/>
            <ac:spMk id="3" creationId="{85903BC0-EB37-4C3E-8DD6-27F0E6CA817C}"/>
          </ac:spMkLst>
        </pc:spChg>
      </pc:sldChg>
      <pc:sldChg chg="modSp mod">
        <pc:chgData name="Wanshi Chen" userId="3a7dbef4-3474-47c6-9897-007f5734efb0" providerId="ADAL" clId="{1D3C94F1-C858-4F3A-A94A-2A1E595F7467}" dt="2023-06-11T09:04:45.364" v="2991" actId="20577"/>
        <pc:sldMkLst>
          <pc:docMk/>
          <pc:sldMk cId="3627036523" sldId="1102"/>
        </pc:sldMkLst>
        <pc:spChg chg="mod">
          <ac:chgData name="Wanshi Chen" userId="3a7dbef4-3474-47c6-9897-007f5734efb0" providerId="ADAL" clId="{1D3C94F1-C858-4F3A-A94A-2A1E595F7467}" dt="2023-06-11T09:04:45.364" v="2991" actId="20577"/>
          <ac:spMkLst>
            <pc:docMk/>
            <pc:sldMk cId="3627036523" sldId="1102"/>
            <ac:spMk id="3" creationId="{85903BC0-EB37-4C3E-8DD6-27F0E6CA817C}"/>
          </ac:spMkLst>
        </pc:spChg>
      </pc:sldChg>
      <pc:sldChg chg="modSp mod">
        <pc:chgData name="Wanshi Chen" userId="3a7dbef4-3474-47c6-9897-007f5734efb0" providerId="ADAL" clId="{1D3C94F1-C858-4F3A-A94A-2A1E595F7467}" dt="2023-06-11T07:15:46.541" v="1234" actId="404"/>
        <pc:sldMkLst>
          <pc:docMk/>
          <pc:sldMk cId="3449623012" sldId="1106"/>
        </pc:sldMkLst>
        <pc:spChg chg="mod">
          <ac:chgData name="Wanshi Chen" userId="3a7dbef4-3474-47c6-9897-007f5734efb0" providerId="ADAL" clId="{1D3C94F1-C858-4F3A-A94A-2A1E595F7467}" dt="2023-06-11T07:12:12.637" v="1064" actId="20577"/>
          <ac:spMkLst>
            <pc:docMk/>
            <pc:sldMk cId="3449623012" sldId="1106"/>
            <ac:spMk id="2" creationId="{12DD0395-6E2A-4D67-A1A6-3A5C1DB567C4}"/>
          </ac:spMkLst>
        </pc:spChg>
        <pc:spChg chg="mod">
          <ac:chgData name="Wanshi Chen" userId="3a7dbef4-3474-47c6-9897-007f5734efb0" providerId="ADAL" clId="{1D3C94F1-C858-4F3A-A94A-2A1E595F7467}" dt="2023-06-11T07:15:46.541" v="1234" actId="404"/>
          <ac:spMkLst>
            <pc:docMk/>
            <pc:sldMk cId="3449623012" sldId="1106"/>
            <ac:spMk id="3" creationId="{85903BC0-EB37-4C3E-8DD6-27F0E6CA817C}"/>
          </ac:spMkLst>
        </pc:spChg>
      </pc:sldChg>
      <pc:sldChg chg="modSp mod">
        <pc:chgData name="Wanshi Chen" userId="3a7dbef4-3474-47c6-9897-007f5734efb0" providerId="ADAL" clId="{1D3C94F1-C858-4F3A-A94A-2A1E595F7467}" dt="2023-06-11T07:32:49.509" v="1586" actId="20577"/>
        <pc:sldMkLst>
          <pc:docMk/>
          <pc:sldMk cId="2744313946" sldId="1108"/>
        </pc:sldMkLst>
        <pc:spChg chg="mod">
          <ac:chgData name="Wanshi Chen" userId="3a7dbef4-3474-47c6-9897-007f5734efb0" providerId="ADAL" clId="{1D3C94F1-C858-4F3A-A94A-2A1E595F7467}" dt="2023-06-11T07:32:49.509" v="1586" actId="20577"/>
          <ac:spMkLst>
            <pc:docMk/>
            <pc:sldMk cId="2744313946" sldId="1108"/>
            <ac:spMk id="2" creationId="{12DD0395-6E2A-4D67-A1A6-3A5C1DB567C4}"/>
          </ac:spMkLst>
        </pc:spChg>
        <pc:spChg chg="mod">
          <ac:chgData name="Wanshi Chen" userId="3a7dbef4-3474-47c6-9897-007f5734efb0" providerId="ADAL" clId="{1D3C94F1-C858-4F3A-A94A-2A1E595F7467}" dt="2023-06-11T07:18:38.210" v="1317" actId="20577"/>
          <ac:spMkLst>
            <pc:docMk/>
            <pc:sldMk cId="2744313946" sldId="1108"/>
            <ac:spMk id="3" creationId="{85903BC0-EB37-4C3E-8DD6-27F0E6CA817C}"/>
          </ac:spMkLst>
        </pc:spChg>
      </pc:sldChg>
      <pc:sldChg chg="delSp modSp mod">
        <pc:chgData name="Wanshi Chen" userId="3a7dbef4-3474-47c6-9897-007f5734efb0" providerId="ADAL" clId="{1D3C94F1-C858-4F3A-A94A-2A1E595F7467}" dt="2023-06-11T07:17:41.587" v="1268" actId="20577"/>
        <pc:sldMkLst>
          <pc:docMk/>
          <pc:sldMk cId="1655010508" sldId="1110"/>
        </pc:sldMkLst>
        <pc:spChg chg="mod">
          <ac:chgData name="Wanshi Chen" userId="3a7dbef4-3474-47c6-9897-007f5734efb0" providerId="ADAL" clId="{1D3C94F1-C858-4F3A-A94A-2A1E595F7467}" dt="2023-06-11T07:17:41.587" v="1268" actId="20577"/>
          <ac:spMkLst>
            <pc:docMk/>
            <pc:sldMk cId="1655010508" sldId="1110"/>
            <ac:spMk id="3" creationId="{85903BC0-EB37-4C3E-8DD6-27F0E6CA817C}"/>
          </ac:spMkLst>
        </pc:spChg>
        <pc:picChg chg="del">
          <ac:chgData name="Wanshi Chen" userId="3a7dbef4-3474-47c6-9897-007f5734efb0" providerId="ADAL" clId="{1D3C94F1-C858-4F3A-A94A-2A1E595F7467}" dt="2023-06-11T07:17:31.437" v="1250" actId="478"/>
          <ac:picMkLst>
            <pc:docMk/>
            <pc:sldMk cId="1655010508" sldId="1110"/>
            <ac:picMk id="4" creationId="{31783959-82AC-404D-BD90-0304FBC3C15E}"/>
          </ac:picMkLst>
        </pc:picChg>
        <pc:picChg chg="mod">
          <ac:chgData name="Wanshi Chen" userId="3a7dbef4-3474-47c6-9897-007f5734efb0" providerId="ADAL" clId="{1D3C94F1-C858-4F3A-A94A-2A1E595F7467}" dt="2023-06-11T07:17:34.653" v="1251" actId="1076"/>
          <ac:picMkLst>
            <pc:docMk/>
            <pc:sldMk cId="1655010508" sldId="1110"/>
            <ac:picMk id="5" creationId="{B755C0CA-E644-4FF9-A05D-17095719D4D2}"/>
          </ac:picMkLst>
        </pc:picChg>
      </pc:sldChg>
      <pc:sldChg chg="modSp mod">
        <pc:chgData name="Wanshi Chen" userId="3a7dbef4-3474-47c6-9897-007f5734efb0" providerId="ADAL" clId="{1D3C94F1-C858-4F3A-A94A-2A1E595F7467}" dt="2023-06-11T08:23:22.757" v="2366" actId="20577"/>
        <pc:sldMkLst>
          <pc:docMk/>
          <pc:sldMk cId="3100867947" sldId="1111"/>
        </pc:sldMkLst>
        <pc:spChg chg="mod">
          <ac:chgData name="Wanshi Chen" userId="3a7dbef4-3474-47c6-9897-007f5734efb0" providerId="ADAL" clId="{1D3C94F1-C858-4F3A-A94A-2A1E595F7467}" dt="2023-06-11T08:23:22.757" v="2366" actId="20577"/>
          <ac:spMkLst>
            <pc:docMk/>
            <pc:sldMk cId="3100867947" sldId="1111"/>
            <ac:spMk id="3" creationId="{85903BC0-EB37-4C3E-8DD6-27F0E6CA817C}"/>
          </ac:spMkLst>
        </pc:spChg>
      </pc:sldChg>
      <pc:sldChg chg="modSp mod">
        <pc:chgData name="Wanshi Chen" userId="3a7dbef4-3474-47c6-9897-007f5734efb0" providerId="ADAL" clId="{1D3C94F1-C858-4F3A-A94A-2A1E595F7467}" dt="2023-06-11T08:32:28.917" v="2372" actId="6549"/>
        <pc:sldMkLst>
          <pc:docMk/>
          <pc:sldMk cId="1422702430" sldId="1113"/>
        </pc:sldMkLst>
        <pc:spChg chg="mod">
          <ac:chgData name="Wanshi Chen" userId="3a7dbef4-3474-47c6-9897-007f5734efb0" providerId="ADAL" clId="{1D3C94F1-C858-4F3A-A94A-2A1E595F7467}" dt="2023-06-11T08:32:28.917" v="2372" actId="6549"/>
          <ac:spMkLst>
            <pc:docMk/>
            <pc:sldMk cId="1422702430" sldId="1113"/>
            <ac:spMk id="3" creationId="{85903BC0-EB37-4C3E-8DD6-27F0E6CA817C}"/>
          </ac:spMkLst>
        </pc:spChg>
      </pc:sldChg>
      <pc:sldChg chg="modSp mod">
        <pc:chgData name="Wanshi Chen" userId="3a7dbef4-3474-47c6-9897-007f5734efb0" providerId="ADAL" clId="{1D3C94F1-C858-4F3A-A94A-2A1E595F7467}" dt="2023-06-11T08:43:47.251" v="2472" actId="20577"/>
        <pc:sldMkLst>
          <pc:docMk/>
          <pc:sldMk cId="2817767249" sldId="1114"/>
        </pc:sldMkLst>
        <pc:spChg chg="mod">
          <ac:chgData name="Wanshi Chen" userId="3a7dbef4-3474-47c6-9897-007f5734efb0" providerId="ADAL" clId="{1D3C94F1-C858-4F3A-A94A-2A1E595F7467}" dt="2023-06-11T08:43:47.251" v="2472" actId="20577"/>
          <ac:spMkLst>
            <pc:docMk/>
            <pc:sldMk cId="2817767249" sldId="1114"/>
            <ac:spMk id="3" creationId="{85903BC0-EB37-4C3E-8DD6-27F0E6CA817C}"/>
          </ac:spMkLst>
        </pc:spChg>
      </pc:sldChg>
      <pc:sldChg chg="modSp del mod">
        <pc:chgData name="Wanshi Chen" userId="3a7dbef4-3474-47c6-9897-007f5734efb0" providerId="ADAL" clId="{1D3C94F1-C858-4F3A-A94A-2A1E595F7467}" dt="2023-06-11T07:15:33.607" v="1232" actId="47"/>
        <pc:sldMkLst>
          <pc:docMk/>
          <pc:sldMk cId="2173281232" sldId="1115"/>
        </pc:sldMkLst>
        <pc:spChg chg="mod">
          <ac:chgData name="Wanshi Chen" userId="3a7dbef4-3474-47c6-9897-007f5734efb0" providerId="ADAL" clId="{1D3C94F1-C858-4F3A-A94A-2A1E595F7467}" dt="2023-06-10T15:32:39.690" v="176" actId="6549"/>
          <ac:spMkLst>
            <pc:docMk/>
            <pc:sldMk cId="2173281232" sldId="1115"/>
            <ac:spMk id="3" creationId="{85903BC0-EB37-4C3E-8DD6-27F0E6CA817C}"/>
          </ac:spMkLst>
        </pc:spChg>
      </pc:sldChg>
      <pc:sldChg chg="modSp mod">
        <pc:chgData name="Wanshi Chen" userId="3a7dbef4-3474-47c6-9897-007f5734efb0" providerId="ADAL" clId="{1D3C94F1-C858-4F3A-A94A-2A1E595F7467}" dt="2023-06-11T08:48:33.021" v="2604" actId="20577"/>
        <pc:sldMkLst>
          <pc:docMk/>
          <pc:sldMk cId="1197364252" sldId="1116"/>
        </pc:sldMkLst>
        <pc:spChg chg="mod">
          <ac:chgData name="Wanshi Chen" userId="3a7dbef4-3474-47c6-9897-007f5734efb0" providerId="ADAL" clId="{1D3C94F1-C858-4F3A-A94A-2A1E595F7467}" dt="2023-06-11T08:48:33.021" v="2604" actId="20577"/>
          <ac:spMkLst>
            <pc:docMk/>
            <pc:sldMk cId="1197364252" sldId="1116"/>
            <ac:spMk id="3" creationId="{85903BC0-EB37-4C3E-8DD6-27F0E6CA817C}"/>
          </ac:spMkLst>
        </pc:spChg>
      </pc:sldChg>
      <pc:sldChg chg="modSp mod">
        <pc:chgData name="Wanshi Chen" userId="3a7dbef4-3474-47c6-9897-007f5734efb0" providerId="ADAL" clId="{1D3C94F1-C858-4F3A-A94A-2A1E595F7467}" dt="2023-06-11T08:47:56.862" v="2600" actId="20577"/>
        <pc:sldMkLst>
          <pc:docMk/>
          <pc:sldMk cId="3998643805" sldId="1117"/>
        </pc:sldMkLst>
        <pc:spChg chg="mod">
          <ac:chgData name="Wanshi Chen" userId="3a7dbef4-3474-47c6-9897-007f5734efb0" providerId="ADAL" clId="{1D3C94F1-C858-4F3A-A94A-2A1E595F7467}" dt="2023-06-11T08:47:56.862" v="2600" actId="20577"/>
          <ac:spMkLst>
            <pc:docMk/>
            <pc:sldMk cId="3998643805" sldId="1117"/>
            <ac:spMk id="3" creationId="{85903BC0-EB37-4C3E-8DD6-27F0E6CA817C}"/>
          </ac:spMkLst>
        </pc:spChg>
      </pc:sldChg>
      <pc:sldChg chg="modSp mod">
        <pc:chgData name="Wanshi Chen" userId="3a7dbef4-3474-47c6-9897-007f5734efb0" providerId="ADAL" clId="{1D3C94F1-C858-4F3A-A94A-2A1E595F7467}" dt="2023-06-11T09:08:05.295" v="3075" actId="403"/>
        <pc:sldMkLst>
          <pc:docMk/>
          <pc:sldMk cId="2501215075" sldId="1119"/>
        </pc:sldMkLst>
        <pc:spChg chg="mod">
          <ac:chgData name="Wanshi Chen" userId="3a7dbef4-3474-47c6-9897-007f5734efb0" providerId="ADAL" clId="{1D3C94F1-C858-4F3A-A94A-2A1E595F7467}" dt="2023-06-11T09:08:05.295" v="3075" actId="403"/>
          <ac:spMkLst>
            <pc:docMk/>
            <pc:sldMk cId="2501215075" sldId="1119"/>
            <ac:spMk id="3" creationId="{85903BC0-EB37-4C3E-8DD6-27F0E6CA817C}"/>
          </ac:spMkLst>
        </pc:spChg>
      </pc:sldChg>
      <pc:sldChg chg="modSp mod">
        <pc:chgData name="Wanshi Chen" userId="3a7dbef4-3474-47c6-9897-007f5734efb0" providerId="ADAL" clId="{1D3C94F1-C858-4F3A-A94A-2A1E595F7467}" dt="2023-06-11T12:47:52.596" v="3077" actId="404"/>
        <pc:sldMkLst>
          <pc:docMk/>
          <pc:sldMk cId="3392431072" sldId="1120"/>
        </pc:sldMkLst>
        <pc:spChg chg="mod">
          <ac:chgData name="Wanshi Chen" userId="3a7dbef4-3474-47c6-9897-007f5734efb0" providerId="ADAL" clId="{1D3C94F1-C858-4F3A-A94A-2A1E595F7467}" dt="2023-06-11T07:11:43.643" v="1053"/>
          <ac:spMkLst>
            <pc:docMk/>
            <pc:sldMk cId="3392431072" sldId="1120"/>
            <ac:spMk id="2" creationId="{12DD0395-6E2A-4D67-A1A6-3A5C1DB567C4}"/>
          </ac:spMkLst>
        </pc:spChg>
        <pc:spChg chg="mod">
          <ac:chgData name="Wanshi Chen" userId="3a7dbef4-3474-47c6-9897-007f5734efb0" providerId="ADAL" clId="{1D3C94F1-C858-4F3A-A94A-2A1E595F7467}" dt="2023-06-11T12:47:52.596" v="3077" actId="404"/>
          <ac:spMkLst>
            <pc:docMk/>
            <pc:sldMk cId="3392431072" sldId="1120"/>
            <ac:spMk id="3" creationId="{85903BC0-EB37-4C3E-8DD6-27F0E6CA817C}"/>
          </ac:spMkLst>
        </pc:spChg>
      </pc:sldChg>
      <pc:sldChg chg="modSp mod">
        <pc:chgData name="Wanshi Chen" userId="3a7dbef4-3474-47c6-9897-007f5734efb0" providerId="ADAL" clId="{1D3C94F1-C858-4F3A-A94A-2A1E595F7467}" dt="2023-06-11T07:03:59.837" v="1052" actId="20577"/>
        <pc:sldMkLst>
          <pc:docMk/>
          <pc:sldMk cId="2898341738" sldId="1121"/>
        </pc:sldMkLst>
        <pc:spChg chg="mod">
          <ac:chgData name="Wanshi Chen" userId="3a7dbef4-3474-47c6-9897-007f5734efb0" providerId="ADAL" clId="{1D3C94F1-C858-4F3A-A94A-2A1E595F7467}" dt="2023-06-11T07:03:59.837" v="1052" actId="20577"/>
          <ac:spMkLst>
            <pc:docMk/>
            <pc:sldMk cId="2898341738" sldId="1121"/>
            <ac:spMk id="2" creationId="{12DD0395-6E2A-4D67-A1A6-3A5C1DB567C4}"/>
          </ac:spMkLst>
        </pc:spChg>
        <pc:spChg chg="mod">
          <ac:chgData name="Wanshi Chen" userId="3a7dbef4-3474-47c6-9897-007f5734efb0" providerId="ADAL" clId="{1D3C94F1-C858-4F3A-A94A-2A1E595F7467}" dt="2023-06-11T06:48:37.974" v="808" actId="20577"/>
          <ac:spMkLst>
            <pc:docMk/>
            <pc:sldMk cId="2898341738" sldId="1121"/>
            <ac:spMk id="3" creationId="{85903BC0-EB37-4C3E-8DD6-27F0E6CA817C}"/>
          </ac:spMkLst>
        </pc:spChg>
        <pc:spChg chg="mod">
          <ac:chgData name="Wanshi Chen" userId="3a7dbef4-3474-47c6-9897-007f5734efb0" providerId="ADAL" clId="{1D3C94F1-C858-4F3A-A94A-2A1E595F7467}" dt="2023-06-11T06:45:56.821" v="708" actId="20578"/>
          <ac:spMkLst>
            <pc:docMk/>
            <pc:sldMk cId="2898341738" sldId="1121"/>
            <ac:spMk id="4" creationId="{6FC23419-D3FE-438D-BF1A-640C97744323}"/>
          </ac:spMkLst>
        </pc:spChg>
        <pc:spChg chg="mod">
          <ac:chgData name="Wanshi Chen" userId="3a7dbef4-3474-47c6-9897-007f5734efb0" providerId="ADAL" clId="{1D3C94F1-C858-4F3A-A94A-2A1E595F7467}" dt="2023-06-11T07:02:17.381" v="865" actId="404"/>
          <ac:spMkLst>
            <pc:docMk/>
            <pc:sldMk cId="2898341738" sldId="1121"/>
            <ac:spMk id="5" creationId="{DFC08D22-CEB7-4255-9B19-81D8C445853C}"/>
          </ac:spMkLst>
        </pc:spChg>
      </pc:sldChg>
      <pc:sldChg chg="modSp mod">
        <pc:chgData name="Wanshi Chen" userId="3a7dbef4-3474-47c6-9897-007f5734efb0" providerId="ADAL" clId="{1D3C94F1-C858-4F3A-A94A-2A1E595F7467}" dt="2023-06-11T09:06:57.919" v="3071" actId="20577"/>
        <pc:sldMkLst>
          <pc:docMk/>
          <pc:sldMk cId="294509764" sldId="1122"/>
        </pc:sldMkLst>
        <pc:spChg chg="mod">
          <ac:chgData name="Wanshi Chen" userId="3a7dbef4-3474-47c6-9897-007f5734efb0" providerId="ADAL" clId="{1D3C94F1-C858-4F3A-A94A-2A1E595F7467}" dt="2023-06-11T09:06:57.919" v="3071" actId="20577"/>
          <ac:spMkLst>
            <pc:docMk/>
            <pc:sldMk cId="294509764" sldId="1122"/>
            <ac:spMk id="3" creationId="{85903BC0-EB37-4C3E-8DD6-27F0E6CA817C}"/>
          </ac:spMkLst>
        </pc:spChg>
      </pc:sldChg>
    </pc:docChg>
  </pc:docChgLst>
  <pc:docChgLst>
    <pc:chgData name="Wanshi Chen" userId="3a7dbef4-3474-47c6-9897-007f5734efb0" providerId="ADAL" clId="{994CDFF0-CD8D-4B9E-BD3B-87EB2ADF8199}"/>
    <pc:docChg chg="undo custSel modSld">
      <pc:chgData name="Wanshi Chen" userId="3a7dbef4-3474-47c6-9897-007f5734efb0" providerId="ADAL" clId="{994CDFF0-CD8D-4B9E-BD3B-87EB2ADF8199}" dt="2023-06-06T21:25:53.071" v="677" actId="13926"/>
      <pc:docMkLst>
        <pc:docMk/>
      </pc:docMkLst>
      <pc:sldChg chg="modSp mod">
        <pc:chgData name="Wanshi Chen" userId="3a7dbef4-3474-47c6-9897-007f5734efb0" providerId="ADAL" clId="{994CDFF0-CD8D-4B9E-BD3B-87EB2ADF8199}" dt="2023-06-06T21:04:55.031" v="367" actId="1076"/>
        <pc:sldMkLst>
          <pc:docMk/>
          <pc:sldMk cId="1586269898" sldId="448"/>
        </pc:sldMkLst>
        <pc:spChg chg="mod">
          <ac:chgData name="Wanshi Chen" userId="3a7dbef4-3474-47c6-9897-007f5734efb0" providerId="ADAL" clId="{994CDFF0-CD8D-4B9E-BD3B-87EB2ADF8199}" dt="2023-06-06T21:04:55.031" v="367" actId="1076"/>
          <ac:spMkLst>
            <pc:docMk/>
            <pc:sldMk cId="1586269898" sldId="448"/>
            <ac:spMk id="3" creationId="{85903BC0-EB37-4C3E-8DD6-27F0E6CA817C}"/>
          </ac:spMkLst>
        </pc:spChg>
        <pc:picChg chg="mod">
          <ac:chgData name="Wanshi Chen" userId="3a7dbef4-3474-47c6-9897-007f5734efb0" providerId="ADAL" clId="{994CDFF0-CD8D-4B9E-BD3B-87EB2ADF8199}" dt="2023-06-06T21:04:49.823" v="366" actId="1076"/>
          <ac:picMkLst>
            <pc:docMk/>
            <pc:sldMk cId="1586269898" sldId="448"/>
            <ac:picMk id="2050" creationId="{34EE549A-68B4-4FC4-9167-B2223E8B4BAB}"/>
          </ac:picMkLst>
        </pc:picChg>
      </pc:sldChg>
      <pc:sldChg chg="modSp mod">
        <pc:chgData name="Wanshi Chen" userId="3a7dbef4-3474-47c6-9897-007f5734efb0" providerId="ADAL" clId="{994CDFF0-CD8D-4B9E-BD3B-87EB2ADF8199}" dt="2023-06-06T21:17:47.368" v="626" actId="20577"/>
        <pc:sldMkLst>
          <pc:docMk/>
          <pc:sldMk cId="1985993143" sldId="1094"/>
        </pc:sldMkLst>
        <pc:spChg chg="mod">
          <ac:chgData name="Wanshi Chen" userId="3a7dbef4-3474-47c6-9897-007f5734efb0" providerId="ADAL" clId="{994CDFF0-CD8D-4B9E-BD3B-87EB2ADF8199}" dt="2023-06-06T21:17:47.368" v="626" actId="20577"/>
          <ac:spMkLst>
            <pc:docMk/>
            <pc:sldMk cId="1985993143" sldId="1094"/>
            <ac:spMk id="3" creationId="{85903BC0-EB37-4C3E-8DD6-27F0E6CA817C}"/>
          </ac:spMkLst>
        </pc:spChg>
      </pc:sldChg>
      <pc:sldChg chg="modSp mod">
        <pc:chgData name="Wanshi Chen" userId="3a7dbef4-3474-47c6-9897-007f5734efb0" providerId="ADAL" clId="{994CDFF0-CD8D-4B9E-BD3B-87EB2ADF8199}" dt="2023-06-06T21:07:05.123" v="423" actId="13926"/>
        <pc:sldMkLst>
          <pc:docMk/>
          <pc:sldMk cId="2258074944" sldId="1097"/>
        </pc:sldMkLst>
        <pc:spChg chg="mod">
          <ac:chgData name="Wanshi Chen" userId="3a7dbef4-3474-47c6-9897-007f5734efb0" providerId="ADAL" clId="{994CDFF0-CD8D-4B9E-BD3B-87EB2ADF8199}" dt="2023-06-06T21:07:05.123" v="423" actId="13926"/>
          <ac:spMkLst>
            <pc:docMk/>
            <pc:sldMk cId="2258074944" sldId="1097"/>
            <ac:spMk id="3" creationId="{85903BC0-EB37-4C3E-8DD6-27F0E6CA817C}"/>
          </ac:spMkLst>
        </pc:spChg>
      </pc:sldChg>
      <pc:sldChg chg="modSp mod">
        <pc:chgData name="Wanshi Chen" userId="3a7dbef4-3474-47c6-9897-007f5734efb0" providerId="ADAL" clId="{994CDFF0-CD8D-4B9E-BD3B-87EB2ADF8199}" dt="2023-06-06T21:18:15.804" v="630" actId="20577"/>
        <pc:sldMkLst>
          <pc:docMk/>
          <pc:sldMk cId="3143075790" sldId="1098"/>
        </pc:sldMkLst>
        <pc:spChg chg="mod">
          <ac:chgData name="Wanshi Chen" userId="3a7dbef4-3474-47c6-9897-007f5734efb0" providerId="ADAL" clId="{994CDFF0-CD8D-4B9E-BD3B-87EB2ADF8199}" dt="2023-06-06T21:18:15.804" v="630" actId="20577"/>
          <ac:spMkLst>
            <pc:docMk/>
            <pc:sldMk cId="3143075790" sldId="1098"/>
            <ac:spMk id="3" creationId="{85903BC0-EB37-4C3E-8DD6-27F0E6CA817C}"/>
          </ac:spMkLst>
        </pc:spChg>
      </pc:sldChg>
      <pc:sldChg chg="modSp mod">
        <pc:chgData name="Wanshi Chen" userId="3a7dbef4-3474-47c6-9897-007f5734efb0" providerId="ADAL" clId="{994CDFF0-CD8D-4B9E-BD3B-87EB2ADF8199}" dt="2023-06-06T21:23:03.291" v="631" actId="20577"/>
        <pc:sldMkLst>
          <pc:docMk/>
          <pc:sldMk cId="3627036523" sldId="1102"/>
        </pc:sldMkLst>
        <pc:spChg chg="mod">
          <ac:chgData name="Wanshi Chen" userId="3a7dbef4-3474-47c6-9897-007f5734efb0" providerId="ADAL" clId="{994CDFF0-CD8D-4B9E-BD3B-87EB2ADF8199}" dt="2023-06-06T21:23:03.291" v="631" actId="20577"/>
          <ac:spMkLst>
            <pc:docMk/>
            <pc:sldMk cId="3627036523" sldId="1102"/>
            <ac:spMk id="3" creationId="{85903BC0-EB37-4C3E-8DD6-27F0E6CA817C}"/>
          </ac:spMkLst>
        </pc:spChg>
      </pc:sldChg>
      <pc:sldChg chg="modSp mod">
        <pc:chgData name="Wanshi Chen" userId="3a7dbef4-3474-47c6-9897-007f5734efb0" providerId="ADAL" clId="{994CDFF0-CD8D-4B9E-BD3B-87EB2ADF8199}" dt="2023-06-06T21:25:53.071" v="677" actId="13926"/>
        <pc:sldMkLst>
          <pc:docMk/>
          <pc:sldMk cId="2744313946" sldId="1108"/>
        </pc:sldMkLst>
        <pc:spChg chg="mod">
          <ac:chgData name="Wanshi Chen" userId="3a7dbef4-3474-47c6-9897-007f5734efb0" providerId="ADAL" clId="{994CDFF0-CD8D-4B9E-BD3B-87EB2ADF8199}" dt="2023-06-06T21:25:53.071" v="677" actId="13926"/>
          <ac:spMkLst>
            <pc:docMk/>
            <pc:sldMk cId="2744313946" sldId="1108"/>
            <ac:spMk id="3" creationId="{85903BC0-EB37-4C3E-8DD6-27F0E6CA817C}"/>
          </ac:spMkLst>
        </pc:spChg>
      </pc:sldChg>
      <pc:sldChg chg="modSp mod">
        <pc:chgData name="Wanshi Chen" userId="3a7dbef4-3474-47c6-9897-007f5734efb0" providerId="ADAL" clId="{994CDFF0-CD8D-4B9E-BD3B-87EB2ADF8199}" dt="2023-06-06T21:08:44.509" v="463" actId="13926"/>
        <pc:sldMkLst>
          <pc:docMk/>
          <pc:sldMk cId="1655010508" sldId="1110"/>
        </pc:sldMkLst>
        <pc:spChg chg="mod">
          <ac:chgData name="Wanshi Chen" userId="3a7dbef4-3474-47c6-9897-007f5734efb0" providerId="ADAL" clId="{994CDFF0-CD8D-4B9E-BD3B-87EB2ADF8199}" dt="2023-06-06T21:08:44.509" v="463" actId="13926"/>
          <ac:spMkLst>
            <pc:docMk/>
            <pc:sldMk cId="1655010508" sldId="1110"/>
            <ac:spMk id="3" creationId="{85903BC0-EB37-4C3E-8DD6-27F0E6CA817C}"/>
          </ac:spMkLst>
        </pc:spChg>
        <pc:picChg chg="mod">
          <ac:chgData name="Wanshi Chen" userId="3a7dbef4-3474-47c6-9897-007f5734efb0" providerId="ADAL" clId="{994CDFF0-CD8D-4B9E-BD3B-87EB2ADF8199}" dt="2023-06-06T21:07:13.404" v="426" actId="1076"/>
          <ac:picMkLst>
            <pc:docMk/>
            <pc:sldMk cId="1655010508" sldId="1110"/>
            <ac:picMk id="4" creationId="{31783959-82AC-404D-BD90-0304FBC3C15E}"/>
          </ac:picMkLst>
        </pc:picChg>
      </pc:sldChg>
      <pc:sldChg chg="modSp mod">
        <pc:chgData name="Wanshi Chen" userId="3a7dbef4-3474-47c6-9897-007f5734efb0" providerId="ADAL" clId="{994CDFF0-CD8D-4B9E-BD3B-87EB2ADF8199}" dt="2023-06-06T21:14:59.271" v="558" actId="20577"/>
        <pc:sldMkLst>
          <pc:docMk/>
          <pc:sldMk cId="3392431072" sldId="1120"/>
        </pc:sldMkLst>
        <pc:spChg chg="mod">
          <ac:chgData name="Wanshi Chen" userId="3a7dbef4-3474-47c6-9897-007f5734efb0" providerId="ADAL" clId="{994CDFF0-CD8D-4B9E-BD3B-87EB2ADF8199}" dt="2023-06-06T21:14:59.271" v="558" actId="20577"/>
          <ac:spMkLst>
            <pc:docMk/>
            <pc:sldMk cId="3392431072" sldId="1120"/>
            <ac:spMk id="3" creationId="{85903BC0-EB37-4C3E-8DD6-27F0E6CA817C}"/>
          </ac:spMkLst>
        </pc:spChg>
      </pc:sldChg>
      <pc:sldChg chg="modSp mod">
        <pc:chgData name="Wanshi Chen" userId="3a7dbef4-3474-47c6-9897-007f5734efb0" providerId="ADAL" clId="{994CDFF0-CD8D-4B9E-BD3B-87EB2ADF8199}" dt="2023-06-06T21:16:33.674" v="611" actId="20577"/>
        <pc:sldMkLst>
          <pc:docMk/>
          <pc:sldMk cId="2898341738" sldId="1121"/>
        </pc:sldMkLst>
        <pc:spChg chg="mod">
          <ac:chgData name="Wanshi Chen" userId="3a7dbef4-3474-47c6-9897-007f5734efb0" providerId="ADAL" clId="{994CDFF0-CD8D-4B9E-BD3B-87EB2ADF8199}" dt="2023-06-06T21:16:33.674" v="611" actId="20577"/>
          <ac:spMkLst>
            <pc:docMk/>
            <pc:sldMk cId="2898341738" sldId="1121"/>
            <ac:spMk id="3" creationId="{85903BC0-EB37-4C3E-8DD6-27F0E6CA817C}"/>
          </ac:spMkLst>
        </pc:spChg>
        <pc:spChg chg="mod">
          <ac:chgData name="Wanshi Chen" userId="3a7dbef4-3474-47c6-9897-007f5734efb0" providerId="ADAL" clId="{994CDFF0-CD8D-4B9E-BD3B-87EB2ADF8199}" dt="2023-06-06T21:12:52.807" v="553" actId="20577"/>
          <ac:spMkLst>
            <pc:docMk/>
            <pc:sldMk cId="2898341738" sldId="1121"/>
            <ac:spMk id="4" creationId="{6FC23419-D3FE-438D-BF1A-640C97744323}"/>
          </ac:spMkLst>
        </pc:spChg>
        <pc:spChg chg="mod">
          <ac:chgData name="Wanshi Chen" userId="3a7dbef4-3474-47c6-9897-007f5734efb0" providerId="ADAL" clId="{994CDFF0-CD8D-4B9E-BD3B-87EB2ADF8199}" dt="2023-06-06T21:00:32.814" v="99" actId="20577"/>
          <ac:spMkLst>
            <pc:docMk/>
            <pc:sldMk cId="2898341738" sldId="1121"/>
            <ac:spMk id="5" creationId="{DFC08D22-CEB7-4255-9B19-81D8C445853C}"/>
          </ac:spMkLst>
        </pc:spChg>
      </pc:sldChg>
      <pc:sldChg chg="modSp mod">
        <pc:chgData name="Wanshi Chen" userId="3a7dbef4-3474-47c6-9897-007f5734efb0" providerId="ADAL" clId="{994CDFF0-CD8D-4B9E-BD3B-87EB2ADF8199}" dt="2023-06-06T21:24:57.056" v="639" actId="20577"/>
        <pc:sldMkLst>
          <pc:docMk/>
          <pc:sldMk cId="294509764" sldId="1122"/>
        </pc:sldMkLst>
        <pc:spChg chg="mod">
          <ac:chgData name="Wanshi Chen" userId="3a7dbef4-3474-47c6-9897-007f5734efb0" providerId="ADAL" clId="{994CDFF0-CD8D-4B9E-BD3B-87EB2ADF8199}" dt="2023-06-06T21:24:57.056" v="639" actId="20577"/>
          <ac:spMkLst>
            <pc:docMk/>
            <pc:sldMk cId="294509764" sldId="1122"/>
            <ac:spMk id="3" creationId="{85903BC0-EB37-4C3E-8DD6-27F0E6CA817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6/11/2023</a:t>
            </a:fld>
            <a:endParaRPr lang="en-US"/>
          </a:p>
        </p:txBody>
      </p:sp>
      <p:sp>
        <p:nvSpPr>
          <p:cNvPr id="4" name="Slide Image Placeholder 3"/>
          <p:cNvSpPr>
            <a:spLocks noGrp="1" noRot="1" noChangeAspect="1"/>
          </p:cNvSpPr>
          <p:nvPr>
            <p:ph type="sldImg" idx="2"/>
          </p:nvPr>
        </p:nvSpPr>
        <p:spPr>
          <a:xfrm>
            <a:off x="55563" y="1143000"/>
            <a:ext cx="6746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3506541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412725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23566538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84840" y="374417"/>
            <a:ext cx="13625855" cy="846355"/>
          </a:xfrm>
          <a:prstGeom prst="rect">
            <a:avLst/>
          </a:prstGeom>
        </p:spPr>
        <p:txBody>
          <a:bodyPr lIns="0" tIns="0" rIns="0" bIns="0"/>
          <a:lstStyle>
            <a:lvl1pPr marL="0" indent="0">
              <a:buNone/>
              <a:defRPr sz="5866"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84840" y="1440000"/>
            <a:ext cx="13625855" cy="4747200"/>
          </a:xfrm>
          <a:prstGeom prst="rect">
            <a:avLst/>
          </a:prstGeom>
        </p:spPr>
        <p:txBody>
          <a:bodyPr lIns="0" tIns="0" rIns="0" bIns="0">
            <a:normAutofit/>
          </a:bodyPr>
          <a:lstStyle>
            <a:lvl1pPr marL="306901" indent="-306901">
              <a:spcBef>
                <a:spcPts val="0"/>
              </a:spcBef>
              <a:spcAft>
                <a:spcPts val="800"/>
              </a:spcAft>
              <a:buFont typeface="Nokia Pure Text Light" panose="020B0304040602060303" pitchFamily="34" charset="0"/>
              <a:buChar char="‑"/>
              <a:defRPr sz="2132" b="0">
                <a:solidFill>
                  <a:schemeClr val="bg1"/>
                </a:solidFill>
                <a:latin typeface="Nokia Pure Text Light" panose="020B0403020202020204" pitchFamily="34" charset="0"/>
                <a:ea typeface="Nokia Pure Text Light" panose="020B0403020202020204" pitchFamily="34" charset="0"/>
              </a:defRPr>
            </a:lvl1pPr>
            <a:lvl2pPr marL="609566" indent="-302667">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52" indent="-228587">
              <a:spcBef>
                <a:spcPts val="0"/>
              </a:spcBef>
              <a:spcAft>
                <a:spcPts val="800"/>
              </a:spcAft>
              <a:buSzPct val="66000"/>
              <a:buFont typeface="Wingdings" panose="05000000000000000000" pitchFamily="2" charset="2"/>
              <a:buChar char="§"/>
              <a:defRPr sz="1599">
                <a:solidFill>
                  <a:schemeClr val="bg1"/>
                </a:solidFill>
                <a:latin typeface="Nokia Pure Text Light" panose="020B0403020202020204" pitchFamily="34" charset="0"/>
                <a:ea typeface="Nokia Pure Text Light" panose="020B0403020202020204" pitchFamily="34" charset="0"/>
              </a:defRPr>
            </a:lvl3pPr>
            <a:lvl4pPr marL="1068859"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bg1"/>
                </a:solidFill>
                <a:latin typeface="Nokia Pure Text Light" panose="020B0403020202020204" pitchFamily="34" charset="0"/>
                <a:ea typeface="Nokia Pure Text Light" panose="020B0403020202020204" pitchFamily="34" charset="0"/>
              </a:defRPr>
            </a:lvl5pPr>
            <a:lvl6pPr marL="1538315" indent="0">
              <a:spcBef>
                <a:spcPts val="0"/>
              </a:spcBef>
              <a:spcAft>
                <a:spcPts val="800"/>
              </a:spcAft>
              <a:buFont typeface="Nokia Pure Text" panose="020B0503020202020204" pitchFamily="34" charset="0"/>
              <a:buNone/>
              <a:defRPr sz="1068" baseline="0">
                <a:solidFill>
                  <a:schemeClr val="bg1"/>
                </a:solidFill>
                <a:latin typeface="Nokia Pure Text Light" panose="020B0403020202020204" pitchFamily="34" charset="0"/>
                <a:ea typeface="Nokia Pure Text Light" panose="020B0403020202020204" pitchFamily="34" charset="0"/>
              </a:defRPr>
            </a:lvl6pPr>
            <a:lvl7pPr marL="1845497"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679"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2915787" y="6198577"/>
            <a:ext cx="1654940" cy="566400"/>
          </a:xfrm>
          <a:prstGeom prst="rect">
            <a:avLst/>
          </a:prstGeom>
        </p:spPr>
      </p:pic>
      <p:sp>
        <p:nvSpPr>
          <p:cNvPr id="10"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85691" y="372352"/>
            <a:ext cx="13495974"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85697" y="717056"/>
            <a:ext cx="13492774"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269969" y="6319707"/>
            <a:ext cx="2517598"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599">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778406" y="6422400"/>
            <a:ext cx="7438725"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j-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78572" y="18"/>
            <a:ext cx="6328839"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24668" y="2130447"/>
            <a:ext cx="12746197"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2226260" y="3839308"/>
            <a:ext cx="10496869" cy="1752600"/>
          </a:xfrm>
        </p:spPr>
        <p:txBody>
          <a:bodyPr/>
          <a:lstStyle>
            <a:lvl1pPr marL="0" indent="0" algn="ctr">
              <a:buNone/>
              <a:defRPr/>
            </a:lvl1pPr>
            <a:lvl2pPr marL="609566" indent="0" algn="ctr">
              <a:buNone/>
              <a:defRPr/>
            </a:lvl2pPr>
            <a:lvl3pPr marL="1219133" indent="0" algn="ctr">
              <a:buNone/>
              <a:defRPr/>
            </a:lvl3pPr>
            <a:lvl4pPr marL="1828697" indent="0" algn="ctr">
              <a:buNone/>
              <a:defRPr/>
            </a:lvl4pPr>
            <a:lvl5pPr marL="2438263" indent="0" algn="ctr">
              <a:buNone/>
              <a:defRPr/>
            </a:lvl5pPr>
            <a:lvl6pPr marL="3047830" indent="0" algn="ctr">
              <a:buNone/>
              <a:defRPr/>
            </a:lvl6pPr>
            <a:lvl7pPr marL="3657396" indent="0" algn="ctr">
              <a:buNone/>
              <a:defRPr/>
            </a:lvl7pPr>
            <a:lvl8pPr marL="4266963" indent="0" algn="ctr">
              <a:buNone/>
              <a:defRPr/>
            </a:lvl8pPr>
            <a:lvl9pPr marL="4876529" indent="0" algn="ctr">
              <a:buNone/>
              <a:defRPr/>
            </a:lvl9pPr>
          </a:lstStyle>
          <a:p>
            <a:r>
              <a:rPr lang="en-US" dirty="0"/>
              <a:t>Click to edit Master subtitle style</a:t>
            </a:r>
            <a:endParaRPr lang="en-GB" dirty="0"/>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002" y="0"/>
            <a:ext cx="2396398"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76" indent="-457176">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mn-lt"/>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84840" y="1440000"/>
            <a:ext cx="13625855"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mn-lt"/>
                <a:ea typeface="Nokia Pure Text Light" panose="020B0403020202020204" pitchFamily="34" charset="0"/>
              </a:defRPr>
            </a:lvl1pPr>
            <a:lvl2pPr marL="307184" indent="0">
              <a:spcBef>
                <a:spcPts val="0"/>
              </a:spcBef>
              <a:spcAft>
                <a:spcPts val="800"/>
              </a:spcAft>
              <a:buNone/>
              <a:defRPr sz="1867">
                <a:solidFill>
                  <a:schemeClr val="tx2"/>
                </a:solidFill>
                <a:latin typeface="+mn-lt"/>
                <a:ea typeface="Nokia Pure Text Light" panose="020B0403020202020204" pitchFamily="34" charset="0"/>
              </a:defRPr>
            </a:lvl2pPr>
            <a:lvl3pPr marL="616767" indent="0">
              <a:spcBef>
                <a:spcPts val="0"/>
              </a:spcBef>
              <a:spcAft>
                <a:spcPts val="800"/>
              </a:spcAft>
              <a:buNone/>
              <a:defRPr sz="1599">
                <a:solidFill>
                  <a:schemeClr val="tx2"/>
                </a:solidFill>
                <a:latin typeface="+mn-lt"/>
                <a:ea typeface="Nokia Pure Text Light" panose="020B0403020202020204" pitchFamily="34" charset="0"/>
              </a:defRPr>
            </a:lvl3pPr>
            <a:lvl4pPr marL="923948" indent="0">
              <a:spcBef>
                <a:spcPts val="0"/>
              </a:spcBef>
              <a:spcAft>
                <a:spcPts val="800"/>
              </a:spcAft>
              <a:buNone/>
              <a:defRPr sz="1333">
                <a:solidFill>
                  <a:schemeClr val="tx2"/>
                </a:solidFill>
                <a:latin typeface="+mn-lt"/>
                <a:ea typeface="Nokia Pure Text Light" panose="020B0403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mn-lt"/>
                <a:ea typeface="Nokia Pure Text Light" panose="020B0403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latin typeface="Nokia Pure Text Light" panose="020B0403020202020204" pitchFamily="34" charset="0"/>
                <a:ea typeface="Nokia Pure Text Light" panose="020B0403020202020204" pitchFamily="34" charset="0"/>
              </a:defRPr>
            </a:lvl6pPr>
            <a:lvl7pPr marL="2150279">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463">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84840" y="1435200"/>
            <a:ext cx="13625855" cy="4752000"/>
          </a:xfrm>
          <a:prstGeom prst="rect">
            <a:avLst/>
          </a:prstGeom>
        </p:spPr>
        <p:txBody>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84840" y="1435200"/>
            <a:ext cx="13625855"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7"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7733914" y="1440000"/>
            <a:ext cx="6576779"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84837" y="1440000"/>
            <a:ext cx="6576779"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5"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5372178"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10059990" y="1440000"/>
            <a:ext cx="4250700"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84362"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10056747"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5368935" y="1440000"/>
            <a:ext cx="4250700" cy="4747200"/>
          </a:xfrm>
          <a:prstGeom prst="rect">
            <a:avLst/>
          </a:prstGeom>
        </p:spPr>
        <p:txBody>
          <a:bodyPr>
            <a:normAutofit/>
          </a:bodyPr>
          <a:lstStyle>
            <a:lvl1pPr marL="0" indent="0">
              <a:buNone/>
              <a:defRPr sz="2132">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84840" y="787200"/>
            <a:ext cx="13625855" cy="412800"/>
          </a:xfrm>
          <a:prstGeom prst="rect">
            <a:avLst/>
          </a:prstGeom>
        </p:spPr>
        <p:txBody>
          <a:bodyPr lIns="0" tIns="0" rIns="0" bIns="0"/>
          <a:lstStyle>
            <a:lvl1pPr marL="0" indent="0">
              <a:buNone/>
              <a:defRPr sz="2666">
                <a:solidFill>
                  <a:schemeClr val="bg2"/>
                </a:solidFill>
                <a:latin typeface="Arial" panose="020B0604020202020204" pitchFamily="34" charset="0"/>
                <a:cs typeface="Arial" panose="020B0604020202020204" pitchFamily="34" charset="0"/>
              </a:defRPr>
            </a:lvl1pPr>
            <a:lvl2pPr>
              <a:defRPr sz="2666">
                <a:latin typeface="+mj-lt"/>
              </a:defRPr>
            </a:lvl2pPr>
            <a:lvl3pPr>
              <a:defRPr sz="2666">
                <a:latin typeface="+mj-lt"/>
              </a:defRPr>
            </a:lvl3pPr>
            <a:lvl4pPr>
              <a:defRPr sz="2666">
                <a:latin typeface="+mj-lt"/>
              </a:defRPr>
            </a:lvl4pPr>
            <a:lvl5pPr>
              <a:defRPr sz="2666">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84840" y="374400"/>
            <a:ext cx="13625855" cy="412800"/>
          </a:xfrm>
          <a:prstGeom prst="rect">
            <a:avLst/>
          </a:prstGeom>
        </p:spPr>
        <p:txBody>
          <a:bodyPr lIns="0" tIns="0" rIns="0" bIns="0"/>
          <a:lstStyle>
            <a:lvl1pPr marL="0" indent="0">
              <a:buNone/>
              <a:defRPr sz="2666"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8483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191669"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769849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11205324" y="1440000"/>
            <a:ext cx="3105374" cy="4747200"/>
          </a:xfrm>
          <a:prstGeom prst="rect">
            <a:avLst/>
          </a:prstGeom>
        </p:spPr>
        <p:txBody>
          <a:bodyPr lIns="0" tIns="0" rIns="0" bIns="0">
            <a:normAutofit/>
          </a:bodyPr>
          <a:lstStyle>
            <a:lvl1pPr marL="0" indent="0">
              <a:spcBef>
                <a:spcPts val="0"/>
              </a:spcBef>
              <a:spcAft>
                <a:spcPts val="800"/>
              </a:spcAft>
              <a:buNone/>
              <a:defRPr sz="2132">
                <a:solidFill>
                  <a:schemeClr val="tx2"/>
                </a:solidFill>
                <a:latin typeface="Arial" panose="020B0604020202020204" pitchFamily="34" charset="0"/>
                <a:cs typeface="Arial" panose="020B0604020202020204" pitchFamily="34" charset="0"/>
              </a:defRPr>
            </a:lvl1pPr>
            <a:lvl2pPr marL="307184"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67" indent="0">
              <a:spcBef>
                <a:spcPts val="0"/>
              </a:spcBef>
              <a:spcAft>
                <a:spcPts val="800"/>
              </a:spcAft>
              <a:buNone/>
              <a:defRPr sz="1599">
                <a:solidFill>
                  <a:schemeClr val="tx2"/>
                </a:solidFill>
                <a:latin typeface="Arial" panose="020B0604020202020204" pitchFamily="34" charset="0"/>
                <a:cs typeface="Arial" panose="020B0604020202020204" pitchFamily="34" charset="0"/>
              </a:defRPr>
            </a:lvl3pPr>
            <a:lvl4pPr marL="923948"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32" indent="0">
              <a:spcBef>
                <a:spcPts val="0"/>
              </a:spcBef>
              <a:spcAft>
                <a:spcPts val="800"/>
              </a:spcAft>
              <a:buFont typeface="Arial" panose="020B0604020202020204" pitchFamily="34" charset="0"/>
              <a:buNone/>
              <a:defRPr sz="1068">
                <a:solidFill>
                  <a:schemeClr val="tx2"/>
                </a:solidFill>
                <a:latin typeface="Arial" panose="020B0604020202020204" pitchFamily="34" charset="0"/>
                <a:cs typeface="Arial" panose="020B0604020202020204" pitchFamily="34" charset="0"/>
              </a:defRPr>
            </a:lvl5pPr>
            <a:lvl6pPr marL="1843098" indent="-304782">
              <a:spcBef>
                <a:spcPts val="0"/>
              </a:spcBef>
              <a:spcAft>
                <a:spcPts val="800"/>
              </a:spcAft>
              <a:buFont typeface="Nokia Pure Text" panose="020B0503020202020204" pitchFamily="34" charset="0"/>
              <a:buChar char="‒"/>
              <a:defRPr sz="1068" baseline="0">
                <a:solidFill>
                  <a:schemeClr val="tx2"/>
                </a:solidFill>
              </a:defRPr>
            </a:lvl6pPr>
            <a:lvl7pPr marL="2150279">
              <a:spcBef>
                <a:spcPts val="0"/>
              </a:spcBef>
              <a:spcAft>
                <a:spcPts val="800"/>
              </a:spcAft>
              <a:defRPr sz="933">
                <a:solidFill>
                  <a:schemeClr val="tx2"/>
                </a:solidFill>
              </a:defRPr>
            </a:lvl7pPr>
            <a:lvl8pPr marL="2457463">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778406" y="6422400"/>
            <a:ext cx="7438725" cy="163200"/>
          </a:xfrm>
          <a:prstGeom prst="rect">
            <a:avLst/>
          </a:prstGeom>
        </p:spPr>
        <p:txBody>
          <a:bodyPr vert="horz" lIns="0" tIns="0" rIns="0" bIns="0" rtlCol="0" anchor="b"/>
          <a:lstStyle>
            <a:lvl1pPr algn="l">
              <a:defRPr sz="10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84840" y="374400"/>
            <a:ext cx="13625855"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87302" y="6417413"/>
            <a:ext cx="413264" cy="168188"/>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33" rtl="0" eaLnBrk="1" latinLnBrk="0" hangingPunct="1">
        <a:spcBef>
          <a:spcPct val="0"/>
        </a:spcBef>
        <a:buNone/>
        <a:defRPr sz="2666" kern="1200" baseline="0">
          <a:solidFill>
            <a:schemeClr val="tx1"/>
          </a:solidFill>
          <a:latin typeface="+mj-lt"/>
          <a:ea typeface="+mj-ea"/>
          <a:cs typeface="+mj-cs"/>
        </a:defRPr>
      </a:lvl1pPr>
    </p:titleStyle>
    <p:bodyStyle>
      <a:lvl1pPr marL="457176" indent="-457176" algn="l" defTabSz="1219133"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44" indent="-380978" algn="l" defTabSz="1219133"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2pPr>
      <a:lvl3pPr marL="1523915" indent="-304782" algn="l" defTabSz="1219133" rtl="0" eaLnBrk="1" latinLnBrk="0" hangingPunct="1">
        <a:spcBef>
          <a:spcPct val="20000"/>
        </a:spcBef>
        <a:buFont typeface="Arial" panose="020B0604020202020204" pitchFamily="34" charset="0"/>
        <a:buChar char="•"/>
        <a:defRPr sz="3201" kern="1200">
          <a:solidFill>
            <a:schemeClr val="tx1"/>
          </a:solidFill>
          <a:latin typeface="+mn-lt"/>
          <a:ea typeface="+mn-ea"/>
          <a:cs typeface="+mn-cs"/>
        </a:defRPr>
      </a:lvl3pPr>
      <a:lvl4pPr marL="213348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4pPr>
      <a:lvl5pPr marL="2743047"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5pPr>
      <a:lvl6pPr marL="3352613"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6pPr>
      <a:lvl7pPr marL="3962179"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7pPr>
      <a:lvl8pPr marL="4571745"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8pPr>
      <a:lvl9pPr marL="5181311" indent="-304782" algn="l" defTabSz="1219133" rtl="0" eaLnBrk="1" latinLnBrk="0" hangingPunct="1">
        <a:spcBef>
          <a:spcPct val="20000"/>
        </a:spcBef>
        <a:buFont typeface="Arial" panose="020B0604020202020204" pitchFamily="34" charset="0"/>
        <a:buChar char="•"/>
        <a:defRPr sz="2666" kern="1200">
          <a:solidFill>
            <a:schemeClr val="tx1"/>
          </a:solidFill>
          <a:latin typeface="+mn-lt"/>
          <a:ea typeface="+mn-ea"/>
          <a:cs typeface="+mn-cs"/>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2153009" y="228600"/>
            <a:ext cx="984602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96641" y="1454152"/>
            <a:ext cx="13756312"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6701131" y="3304123"/>
            <a:ext cx="1277189" cy="30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66" algn="ctr" rtl="0" eaLnBrk="0" fontAlgn="base" hangingPunct="0">
        <a:spcBef>
          <a:spcPct val="0"/>
        </a:spcBef>
        <a:spcAft>
          <a:spcPct val="0"/>
        </a:spcAft>
        <a:defRPr sz="4267">
          <a:solidFill>
            <a:srgbClr val="FF0000"/>
          </a:solidFill>
          <a:latin typeface="Calibri" pitchFamily="34" charset="0"/>
        </a:defRPr>
      </a:lvl6pPr>
      <a:lvl7pPr marL="1219133" algn="ctr" rtl="0" eaLnBrk="0" fontAlgn="base" hangingPunct="0">
        <a:spcBef>
          <a:spcPct val="0"/>
        </a:spcBef>
        <a:spcAft>
          <a:spcPct val="0"/>
        </a:spcAft>
        <a:defRPr sz="4267">
          <a:solidFill>
            <a:srgbClr val="FF0000"/>
          </a:solidFill>
          <a:latin typeface="Calibri" pitchFamily="34" charset="0"/>
        </a:defRPr>
      </a:lvl7pPr>
      <a:lvl8pPr marL="1828697" algn="ctr" rtl="0" eaLnBrk="0" fontAlgn="base" hangingPunct="0">
        <a:spcBef>
          <a:spcPct val="0"/>
        </a:spcBef>
        <a:spcAft>
          <a:spcPct val="0"/>
        </a:spcAft>
        <a:defRPr sz="4267">
          <a:solidFill>
            <a:srgbClr val="FF0000"/>
          </a:solidFill>
          <a:latin typeface="Calibri" pitchFamily="34" charset="0"/>
        </a:defRPr>
      </a:lvl8pPr>
      <a:lvl9pPr marL="2438263" algn="ctr" rtl="0" eaLnBrk="0" fontAlgn="base" hangingPunct="0">
        <a:spcBef>
          <a:spcPct val="0"/>
        </a:spcBef>
        <a:spcAft>
          <a:spcPct val="0"/>
        </a:spcAft>
        <a:defRPr sz="4267">
          <a:solidFill>
            <a:srgbClr val="FF0000"/>
          </a:solidFill>
          <a:latin typeface="Calibri" pitchFamily="34" charset="0"/>
        </a:defRPr>
      </a:lvl9pPr>
    </p:titleStyle>
    <p:bodyStyle>
      <a:lvl1pPr marL="457176" indent="-457176" algn="l" rtl="0" eaLnBrk="0" fontAlgn="base" hangingPunct="0">
        <a:spcBef>
          <a:spcPct val="20000"/>
        </a:spcBef>
        <a:spcAft>
          <a:spcPct val="0"/>
        </a:spcAft>
        <a:buBlip>
          <a:blip r:embed="rId5"/>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p:bodyStyle>
    <p:otherStyle>
      <a:defPPr>
        <a:defRPr lang="en-US"/>
      </a:defPPr>
      <a:lvl1pPr marL="0" algn="l" defTabSz="1219133" rtl="0" eaLnBrk="1" latinLnBrk="0" hangingPunct="1">
        <a:defRPr sz="2400" kern="1200">
          <a:solidFill>
            <a:schemeClr val="tx1"/>
          </a:solidFill>
          <a:latin typeface="+mn-lt"/>
          <a:ea typeface="+mn-ea"/>
          <a:cs typeface="+mn-cs"/>
        </a:defRPr>
      </a:lvl1pPr>
      <a:lvl2pPr marL="609566" algn="l" defTabSz="1219133" rtl="0" eaLnBrk="1" latinLnBrk="0" hangingPunct="1">
        <a:defRPr sz="2400" kern="1200">
          <a:solidFill>
            <a:schemeClr val="tx1"/>
          </a:solidFill>
          <a:latin typeface="+mn-lt"/>
          <a:ea typeface="+mn-ea"/>
          <a:cs typeface="+mn-cs"/>
        </a:defRPr>
      </a:lvl2pPr>
      <a:lvl3pPr marL="1219133" algn="l" defTabSz="1219133" rtl="0" eaLnBrk="1" latinLnBrk="0" hangingPunct="1">
        <a:defRPr sz="2400" kern="1200">
          <a:solidFill>
            <a:schemeClr val="tx1"/>
          </a:solidFill>
          <a:latin typeface="+mn-lt"/>
          <a:ea typeface="+mn-ea"/>
          <a:cs typeface="+mn-cs"/>
        </a:defRPr>
      </a:lvl3pPr>
      <a:lvl4pPr marL="1828697" algn="l" defTabSz="1219133" rtl="0" eaLnBrk="1" latinLnBrk="0" hangingPunct="1">
        <a:defRPr sz="2400" kern="1200">
          <a:solidFill>
            <a:schemeClr val="tx1"/>
          </a:solidFill>
          <a:latin typeface="+mn-lt"/>
          <a:ea typeface="+mn-ea"/>
          <a:cs typeface="+mn-cs"/>
        </a:defRPr>
      </a:lvl4pPr>
      <a:lvl5pPr marL="2438263" algn="l" defTabSz="1219133" rtl="0" eaLnBrk="1" latinLnBrk="0" hangingPunct="1">
        <a:defRPr sz="2400" kern="1200">
          <a:solidFill>
            <a:schemeClr val="tx1"/>
          </a:solidFill>
          <a:latin typeface="+mn-lt"/>
          <a:ea typeface="+mn-ea"/>
          <a:cs typeface="+mn-cs"/>
        </a:defRPr>
      </a:lvl5pPr>
      <a:lvl6pPr marL="3047830" algn="l" defTabSz="1219133" rtl="0" eaLnBrk="1" latinLnBrk="0" hangingPunct="1">
        <a:defRPr sz="2400" kern="1200">
          <a:solidFill>
            <a:schemeClr val="tx1"/>
          </a:solidFill>
          <a:latin typeface="+mn-lt"/>
          <a:ea typeface="+mn-ea"/>
          <a:cs typeface="+mn-cs"/>
        </a:defRPr>
      </a:lvl6pPr>
      <a:lvl7pPr marL="3657396" algn="l" defTabSz="1219133" rtl="0" eaLnBrk="1" latinLnBrk="0" hangingPunct="1">
        <a:defRPr sz="2400" kern="1200">
          <a:solidFill>
            <a:schemeClr val="tx1"/>
          </a:solidFill>
          <a:latin typeface="+mn-lt"/>
          <a:ea typeface="+mn-ea"/>
          <a:cs typeface="+mn-cs"/>
        </a:defRPr>
      </a:lvl7pPr>
      <a:lvl8pPr marL="4266963" algn="l" defTabSz="1219133" rtl="0" eaLnBrk="1" latinLnBrk="0" hangingPunct="1">
        <a:defRPr sz="2400" kern="1200">
          <a:solidFill>
            <a:schemeClr val="tx1"/>
          </a:solidFill>
          <a:latin typeface="+mn-lt"/>
          <a:ea typeface="+mn-ea"/>
          <a:cs typeface="+mn-cs"/>
        </a:defRPr>
      </a:lvl8pPr>
      <a:lvl9pPr marL="4876529" algn="l" defTabSz="121913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99/Docs/RP-230050.zip"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2047535" y="2369287"/>
            <a:ext cx="12746197" cy="1470025"/>
          </a:xfrm>
        </p:spPr>
        <p:txBody>
          <a:bodyPr/>
          <a:lstStyle/>
          <a:p>
            <a:r>
              <a:rPr lang="en-US" sz="4800" dirty="0"/>
              <a:t>RAN Chair’s Summary of Rel-19 Workshop</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2406913" y="4127179"/>
            <a:ext cx="10324867" cy="1752600"/>
          </a:xfrm>
        </p:spPr>
        <p:txBody>
          <a:bodyPr/>
          <a:lstStyle/>
          <a:p>
            <a:r>
              <a:rPr lang="en-US" u="sng" dirty="0"/>
              <a:t>Source:</a:t>
            </a:r>
            <a:r>
              <a:rPr lang="en-US" dirty="0"/>
              <a:t> RAN Chair</a:t>
            </a:r>
          </a:p>
        </p:txBody>
      </p:sp>
      <p:sp>
        <p:nvSpPr>
          <p:cNvPr id="5" name="TextBox 4">
            <a:extLst>
              <a:ext uri="{FF2B5EF4-FFF2-40B4-BE49-F238E27FC236}">
                <a16:creationId xmlns:a16="http://schemas.microsoft.com/office/drawing/2014/main" id="{55BB95B6-96F8-4C7B-843E-16CFF3CC2E82}"/>
              </a:ext>
            </a:extLst>
          </p:cNvPr>
          <p:cNvSpPr txBox="1"/>
          <p:nvPr/>
        </p:nvSpPr>
        <p:spPr>
          <a:xfrm>
            <a:off x="12111991" y="535927"/>
            <a:ext cx="1935204" cy="461665"/>
          </a:xfrm>
          <a:prstGeom prst="rect">
            <a:avLst/>
          </a:prstGeom>
          <a:noFill/>
        </p:spPr>
        <p:txBody>
          <a:bodyPr wrap="square" rtlCol="0">
            <a:spAutoFit/>
          </a:bodyPr>
          <a:lstStyle/>
          <a:p>
            <a:r>
              <a:rPr lang="en-US" sz="2400" b="1" dirty="0"/>
              <a:t>RWS-230488</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Duplex Evolution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35084" y="1057058"/>
            <a:ext cx="13269323" cy="5038524"/>
          </a:xfrm>
        </p:spPr>
        <p:txBody>
          <a:bodyPr/>
          <a:lstStyle/>
          <a:p>
            <a:r>
              <a:rPr lang="en-US" sz="2400" dirty="0"/>
              <a:t>Normative work is expected after the successful completion of the Rel-18 SI</a:t>
            </a:r>
          </a:p>
          <a:p>
            <a:pPr lvl="1"/>
            <a:r>
              <a:rPr lang="en-US" sz="2000" dirty="0"/>
              <a:t>Expect to focus on non-overlapped Sub-band Full-Duplex (SBFD) at </a:t>
            </a:r>
            <a:r>
              <a:rPr lang="en-US" sz="2000" dirty="0" err="1"/>
              <a:t>gNB</a:t>
            </a:r>
            <a:r>
              <a:rPr lang="en-US" sz="2000" dirty="0"/>
              <a:t> and cross-link-interference (CLI) related areas, based on the study outcome</a:t>
            </a:r>
          </a:p>
          <a:p>
            <a:r>
              <a:rPr lang="en-US" sz="2400" dirty="0"/>
              <a:t>Is there a strong need to have a parallel study extending to other cases? </a:t>
            </a:r>
          </a:p>
          <a:p>
            <a:pPr lvl="1"/>
            <a:r>
              <a:rPr lang="en-US" sz="2000" dirty="0"/>
              <a:t>E</a:t>
            </a:r>
            <a:r>
              <a:rPr lang="en-US" sz="2400" dirty="0"/>
              <a:t>.</a:t>
            </a:r>
            <a:r>
              <a:rPr lang="en-US" sz="2000" dirty="0"/>
              <a:t>g., UE side non-overlapped full-duplex, </a:t>
            </a:r>
            <a:r>
              <a:rPr lang="en-US" sz="2000" dirty="0" err="1"/>
              <a:t>gNB</a:t>
            </a:r>
            <a:r>
              <a:rPr lang="en-US" sz="2000" dirty="0"/>
              <a:t> overlapped SBFD, etc.</a:t>
            </a:r>
            <a:endParaRPr lang="en-US" sz="1469" dirty="0"/>
          </a:p>
        </p:txBody>
      </p:sp>
    </p:spTree>
    <p:extLst>
      <p:ext uri="{BB962C8B-B14F-4D97-AF65-F5344CB8AC3E}">
        <p14:creationId xmlns:p14="http://schemas.microsoft.com/office/powerpoint/2010/main" val="43207486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Ambient IoT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35084" y="1057058"/>
            <a:ext cx="13269323" cy="5038524"/>
          </a:xfrm>
        </p:spPr>
        <p:txBody>
          <a:bodyPr/>
          <a:lstStyle/>
          <a:p>
            <a:r>
              <a:rPr lang="en-US" sz="2800" dirty="0"/>
              <a:t>Based on the outcome of the study at RAN, a WG-level study item is expected to continue in Rel-19</a:t>
            </a:r>
          </a:p>
          <a:p>
            <a:pPr lvl="1"/>
            <a:r>
              <a:rPr lang="en-US" sz="2269" dirty="0"/>
              <a:t>Need to have focused scope on issues such as device type(s), deployment scenario(s), topology option(s), etc. and,</a:t>
            </a:r>
          </a:p>
          <a:p>
            <a:pPr lvl="1"/>
            <a:r>
              <a:rPr lang="en-US" sz="2269" dirty="0"/>
              <a:t>Need to address cross-TSG-dependencies</a:t>
            </a:r>
          </a:p>
          <a:p>
            <a:r>
              <a:rPr lang="en-US" sz="2800" dirty="0"/>
              <a:t>Is there a strong need and is it feasible to convert the study and hence specify ambient IoT in Rel-19?</a:t>
            </a:r>
          </a:p>
        </p:txBody>
      </p:sp>
    </p:spTree>
    <p:extLst>
      <p:ext uri="{BB962C8B-B14F-4D97-AF65-F5344CB8AC3E}">
        <p14:creationId xmlns:p14="http://schemas.microsoft.com/office/powerpoint/2010/main" val="310086794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Network Energy Saving Enhancements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011338"/>
            <a:ext cx="13269323" cy="5038524"/>
          </a:xfrm>
        </p:spPr>
        <p:txBody>
          <a:bodyPr/>
          <a:lstStyle/>
          <a:p>
            <a:r>
              <a:rPr lang="en-US" sz="2800" dirty="0"/>
              <a:t>Further enhancements of network energy saving (NES) are expected to continue in Rel-19</a:t>
            </a:r>
          </a:p>
          <a:p>
            <a:pPr lvl="1"/>
            <a:r>
              <a:rPr lang="en-US" sz="2400" dirty="0"/>
              <a:t>If so, the enhancements should be based on the study outcome in Rel-18</a:t>
            </a:r>
          </a:p>
          <a:p>
            <a:pPr lvl="1"/>
            <a:r>
              <a:rPr lang="en-US" sz="2400" dirty="0"/>
              <a:t>Need to focus on areas which can provide significant power savings with reasonable standardization efforts</a:t>
            </a:r>
          </a:p>
          <a:p>
            <a:endParaRPr lang="en-US" sz="2400" dirty="0"/>
          </a:p>
        </p:txBody>
      </p:sp>
    </p:spTree>
    <p:extLst>
      <p:ext uri="{BB962C8B-B14F-4D97-AF65-F5344CB8AC3E}">
        <p14:creationId xmlns:p14="http://schemas.microsoft.com/office/powerpoint/2010/main" val="140374762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Mobility Enhancements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011338"/>
            <a:ext cx="13269323" cy="5038524"/>
          </a:xfrm>
        </p:spPr>
        <p:txBody>
          <a:bodyPr/>
          <a:lstStyle/>
          <a:p>
            <a:r>
              <a:rPr lang="en-US" sz="2400" dirty="0"/>
              <a:t>Strong desire to further enhance mobility management in Rel-19</a:t>
            </a:r>
          </a:p>
          <a:p>
            <a:pPr lvl="1"/>
            <a:r>
              <a:rPr lang="en-US" sz="2000" dirty="0"/>
              <a:t>One area raised by many companies is to further evolve Layer 1/2 triggered mobility (LTM), e.g., inter-CU (central unit) LTM</a:t>
            </a:r>
          </a:p>
          <a:p>
            <a:r>
              <a:rPr lang="en-US" sz="2400" dirty="0"/>
              <a:t>Need to focus on the critical needs for commercial deployments and maintain a reasonable workload</a:t>
            </a:r>
          </a:p>
          <a:p>
            <a:pPr lvl="1"/>
            <a:r>
              <a:rPr lang="en-US" sz="2000" dirty="0"/>
              <a:t>Especially considering it’s a continuation from previous releases</a:t>
            </a:r>
          </a:p>
          <a:p>
            <a:endParaRPr lang="en-US" sz="2000" dirty="0"/>
          </a:p>
        </p:txBody>
      </p:sp>
    </p:spTree>
    <p:extLst>
      <p:ext uri="{BB962C8B-B14F-4D97-AF65-F5344CB8AC3E}">
        <p14:creationId xmlns:p14="http://schemas.microsoft.com/office/powerpoint/2010/main" val="72734372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NTN Evolution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011338"/>
            <a:ext cx="13269323" cy="5038524"/>
          </a:xfrm>
        </p:spPr>
        <p:txBody>
          <a:bodyPr/>
          <a:lstStyle/>
          <a:p>
            <a:r>
              <a:rPr lang="en-US" sz="2400" dirty="0"/>
              <a:t>Strong desire to further evolve Non-Terrestrial networks (NTN) in both NR and Internet of Things (IoT) areas</a:t>
            </a:r>
          </a:p>
          <a:p>
            <a:pPr lvl="1"/>
            <a:r>
              <a:rPr lang="en-US" sz="2000" dirty="0"/>
              <a:t>The proposed possible areas for enhancements are quite broad and heavy</a:t>
            </a:r>
          </a:p>
          <a:p>
            <a:r>
              <a:rPr lang="en-US" sz="2400" dirty="0"/>
              <a:t>Need to focus on the critical needs for commercial deployments and maintain a reasonable workload</a:t>
            </a:r>
          </a:p>
          <a:p>
            <a:pPr lvl="1"/>
            <a:r>
              <a:rPr lang="en-US" sz="2000" dirty="0"/>
              <a:t>Especially considering it’s a continuation from previous releases</a:t>
            </a:r>
          </a:p>
          <a:p>
            <a:endParaRPr lang="en-US" sz="2000" dirty="0"/>
          </a:p>
          <a:p>
            <a:endParaRPr lang="en-US" sz="2000" dirty="0"/>
          </a:p>
        </p:txBody>
      </p:sp>
    </p:spTree>
    <p:extLst>
      <p:ext uri="{BB962C8B-B14F-4D97-AF65-F5344CB8AC3E}">
        <p14:creationId xmlns:p14="http://schemas.microsoft.com/office/powerpoint/2010/main" val="142270243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XR Evolution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011338"/>
            <a:ext cx="13269323" cy="5038524"/>
          </a:xfrm>
        </p:spPr>
        <p:txBody>
          <a:bodyPr/>
          <a:lstStyle/>
          <a:p>
            <a:r>
              <a:rPr lang="en-US" sz="2400" dirty="0"/>
              <a:t>Strong desire to further evolve </a:t>
            </a:r>
            <a:r>
              <a:rPr lang="en-US" sz="2400" dirty="0" err="1"/>
              <a:t>eXtended</a:t>
            </a:r>
            <a:r>
              <a:rPr lang="en-US" sz="2400" dirty="0"/>
              <a:t> Reality (XR) in Rel-19</a:t>
            </a:r>
          </a:p>
          <a:p>
            <a:pPr lvl="1"/>
            <a:r>
              <a:rPr lang="en-US" sz="2000" dirty="0"/>
              <a:t>The enhancements should be based on the outcome in Rel-18</a:t>
            </a:r>
          </a:p>
          <a:p>
            <a:pPr lvl="1"/>
            <a:r>
              <a:rPr lang="en-US" sz="2000" dirty="0"/>
              <a:t>There is also strong desire to further consider cases such as multi-modal (if so, to study first)</a:t>
            </a:r>
          </a:p>
          <a:p>
            <a:pPr marL="1219133" lvl="2" indent="0">
              <a:buNone/>
            </a:pPr>
            <a:endParaRPr lang="en-US" sz="1465" dirty="0"/>
          </a:p>
          <a:p>
            <a:endParaRPr lang="en-US" sz="2531" dirty="0"/>
          </a:p>
          <a:p>
            <a:endParaRPr lang="en-US" sz="2000" dirty="0"/>
          </a:p>
          <a:p>
            <a:endParaRPr lang="en-US" sz="2000" dirty="0"/>
          </a:p>
        </p:txBody>
      </p:sp>
    </p:spTree>
    <p:extLst>
      <p:ext uri="{BB962C8B-B14F-4D97-AF65-F5344CB8AC3E}">
        <p14:creationId xmlns:p14="http://schemas.microsoft.com/office/powerpoint/2010/main" val="281776724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AI/ML for NG-RAN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011338"/>
            <a:ext cx="13269323" cy="5038524"/>
          </a:xfrm>
        </p:spPr>
        <p:txBody>
          <a:bodyPr/>
          <a:lstStyle/>
          <a:p>
            <a:r>
              <a:rPr lang="en-US" sz="2400" dirty="0"/>
              <a:t>It is expected to continue evolving AI/ML for Ng-RAN in Rel-19, it should be based on the outcome of Rel-18</a:t>
            </a:r>
          </a:p>
          <a:p>
            <a:pPr lvl="1"/>
            <a:r>
              <a:rPr lang="en-US" sz="2000" dirty="0"/>
              <a:t>Should we consider new use cases? If so, which new use cases?</a:t>
            </a:r>
          </a:p>
          <a:p>
            <a:pPr lvl="1"/>
            <a:r>
              <a:rPr lang="en-US" sz="2000" dirty="0"/>
              <a:t>Should we consider a study first, followed by WI conversion? Or other ways?</a:t>
            </a:r>
          </a:p>
          <a:p>
            <a:endParaRPr lang="en-US" sz="2000" dirty="0"/>
          </a:p>
          <a:p>
            <a:endParaRPr lang="en-US" sz="2000" dirty="0"/>
          </a:p>
        </p:txBody>
      </p:sp>
    </p:spTree>
    <p:extLst>
      <p:ext uri="{BB962C8B-B14F-4D97-AF65-F5344CB8AC3E}">
        <p14:creationId xmlns:p14="http://schemas.microsoft.com/office/powerpoint/2010/main" val="399864380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SON/MDT Enhancements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011338"/>
            <a:ext cx="13269323" cy="5038524"/>
          </a:xfrm>
        </p:spPr>
        <p:txBody>
          <a:bodyPr/>
          <a:lstStyle/>
          <a:p>
            <a:r>
              <a:rPr lang="en-US" sz="2400" dirty="0"/>
              <a:t>There is strong interest to continue Self-Organizing Networks (SON)/Minimization of Drive Tests (MDT) in Rel-19 for expanded areas, particularly for some of the new features in Rel-18</a:t>
            </a:r>
          </a:p>
          <a:p>
            <a:pPr lvl="1"/>
            <a:r>
              <a:rPr lang="en-US" sz="2000" dirty="0"/>
              <a:t>Need to stay focused in terms of the set of features to be expanded</a:t>
            </a:r>
          </a:p>
          <a:p>
            <a:endParaRPr lang="en-US" sz="2000" dirty="0"/>
          </a:p>
        </p:txBody>
      </p:sp>
    </p:spTree>
    <p:extLst>
      <p:ext uri="{BB962C8B-B14F-4D97-AF65-F5344CB8AC3E}">
        <p14:creationId xmlns:p14="http://schemas.microsoft.com/office/powerpoint/2010/main" val="119736425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Channel Modeling (&amp; possibly additional aspects e.g. for ISAC) for further evolution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459394"/>
            <a:ext cx="13269323" cy="5038524"/>
          </a:xfrm>
        </p:spPr>
        <p:txBody>
          <a:bodyPr/>
          <a:lstStyle/>
          <a:p>
            <a:r>
              <a:rPr lang="en-US" sz="2400" dirty="0"/>
              <a:t>Strong interest in exploring study in new areas (RAN plenary </a:t>
            </a:r>
            <a:r>
              <a:rPr lang="en-US" sz="2400" dirty="0" err="1"/>
              <a:t>invovlement</a:t>
            </a:r>
            <a:r>
              <a:rPr lang="en-US" sz="2400" dirty="0"/>
              <a:t>?)</a:t>
            </a:r>
          </a:p>
          <a:p>
            <a:pPr lvl="1"/>
            <a:r>
              <a:rPr lang="en-US" sz="2000" dirty="0"/>
              <a:t>Very strong interest in channel modeling for integrated sensing and communication (ISAC), and also interest in other possible areas (e.g., use cases, scenarios, key performance metrics (KPIs), potential spec impact, etc.)</a:t>
            </a:r>
          </a:p>
          <a:p>
            <a:pPr lvl="1"/>
            <a:r>
              <a:rPr lang="en-US" sz="2000" dirty="0"/>
              <a:t>Reasonable interest in exploring study in new spectrum, such as 7-24GHz</a:t>
            </a:r>
          </a:p>
          <a:p>
            <a:pPr lvl="2"/>
            <a:r>
              <a:rPr lang="en-US" sz="1800" dirty="0"/>
              <a:t>Channel modeling study only?</a:t>
            </a:r>
          </a:p>
          <a:p>
            <a:pPr lvl="1"/>
            <a:r>
              <a:rPr lang="en-US" sz="2000" dirty="0"/>
              <a:t>Reasonable interest in RIS (Reconfigurable Intelligent Surface) related study</a:t>
            </a:r>
          </a:p>
          <a:p>
            <a:pPr lvl="2"/>
            <a:r>
              <a:rPr lang="en-US" sz="1800" dirty="0"/>
              <a:t>Channel modeling study only? </a:t>
            </a:r>
          </a:p>
          <a:p>
            <a:r>
              <a:rPr lang="en-US" sz="2400" dirty="0"/>
              <a:t>Very challenging if study is to be carried out for all the above items</a:t>
            </a:r>
          </a:p>
          <a:p>
            <a:pPr lvl="1"/>
            <a:r>
              <a:rPr lang="en-US" sz="2000" dirty="0"/>
              <a:t>Which one(s) should be the focus? Necessity for future standard evolution?</a:t>
            </a:r>
          </a:p>
          <a:p>
            <a:endParaRPr lang="en-US" sz="2000" dirty="0"/>
          </a:p>
        </p:txBody>
      </p:sp>
    </p:spTree>
    <p:extLst>
      <p:ext uri="{BB962C8B-B14F-4D97-AF65-F5344CB8AC3E}">
        <p14:creationId xmlns:p14="http://schemas.microsoft.com/office/powerpoint/2010/main" val="3392431072"/>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Additional RAN1-led Candidate Topics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143000"/>
            <a:ext cx="13269323" cy="5038524"/>
          </a:xfrm>
        </p:spPr>
        <p:txBody>
          <a:bodyPr/>
          <a:lstStyle/>
          <a:p>
            <a:r>
              <a:rPr lang="en-US" sz="2000" dirty="0"/>
              <a:t>Low-power Wake-Up Signal (LP-WUS)/Wake-Up Radio (WUR)</a:t>
            </a:r>
          </a:p>
          <a:p>
            <a:pPr lvl="1"/>
            <a:r>
              <a:rPr lang="en-US" sz="1800" dirty="0"/>
              <a:t>A possible conversion from Rel-18 SI to Rel-19 WI. </a:t>
            </a:r>
          </a:p>
          <a:p>
            <a:pPr lvl="1"/>
            <a:r>
              <a:rPr lang="en-US" sz="1800" dirty="0"/>
              <a:t>Need to ensure successful completion of the SI and focus on essential areas</a:t>
            </a:r>
          </a:p>
          <a:p>
            <a:r>
              <a:rPr lang="en-US" sz="2000" dirty="0"/>
              <a:t>Multi-carrier enhancements</a:t>
            </a:r>
          </a:p>
          <a:p>
            <a:pPr lvl="1"/>
            <a:r>
              <a:rPr lang="en-US" sz="1800" dirty="0"/>
              <a:t>The proposed areas for possible enhancements are quite diverging and wide</a:t>
            </a:r>
          </a:p>
          <a:p>
            <a:pPr lvl="1"/>
            <a:r>
              <a:rPr lang="en-US" sz="1800" dirty="0"/>
              <a:t>Careful examination is necessary in terms of real commercial needs</a:t>
            </a:r>
          </a:p>
          <a:p>
            <a:r>
              <a:rPr lang="en-US" sz="2000" dirty="0"/>
              <a:t>Coverage Enhancements</a:t>
            </a:r>
          </a:p>
          <a:p>
            <a:r>
              <a:rPr lang="en-US" sz="2000" dirty="0"/>
              <a:t>Positioning Enhancements</a:t>
            </a:r>
          </a:p>
          <a:p>
            <a:r>
              <a:rPr lang="en-US" sz="2000" dirty="0"/>
              <a:t>SL evolution</a:t>
            </a:r>
          </a:p>
          <a:p>
            <a:pPr lvl="1"/>
            <a:r>
              <a:rPr lang="en-US" sz="1800" dirty="0"/>
              <a:t>If included, critical to focus on a limited set of possible areas addressing real commercial needs </a:t>
            </a:r>
          </a:p>
          <a:p>
            <a:pPr lvl="2"/>
            <a:endParaRPr lang="en-US" sz="1800" dirty="0"/>
          </a:p>
          <a:p>
            <a:pPr lvl="2"/>
            <a:endParaRPr lang="en-US" sz="1800" dirty="0"/>
          </a:p>
          <a:p>
            <a:pPr lvl="2"/>
            <a:endParaRPr lang="en-US" sz="1400" dirty="0"/>
          </a:p>
          <a:p>
            <a:pPr lvl="1"/>
            <a:endParaRPr lang="en-US" sz="1869" dirty="0"/>
          </a:p>
          <a:p>
            <a:pPr lvl="1"/>
            <a:endParaRPr lang="en-US" sz="1869" dirty="0"/>
          </a:p>
        </p:txBody>
      </p:sp>
    </p:spTree>
    <p:extLst>
      <p:ext uri="{BB962C8B-B14F-4D97-AF65-F5344CB8AC3E}">
        <p14:creationId xmlns:p14="http://schemas.microsoft.com/office/powerpoint/2010/main" val="362703652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4275926" y="186269"/>
            <a:ext cx="5164407" cy="1143000"/>
          </a:xfrm>
        </p:spPr>
        <p:txBody>
          <a:bodyPr/>
          <a:lstStyle/>
          <a:p>
            <a:r>
              <a:rPr lang="en-US" dirty="0"/>
              <a:t>General</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97396" y="1417140"/>
            <a:ext cx="11921466" cy="5038524"/>
          </a:xfrm>
        </p:spPr>
        <p:txBody>
          <a:bodyPr/>
          <a:lstStyle/>
          <a:p>
            <a:r>
              <a:rPr lang="en-US" sz="2800" dirty="0"/>
              <a:t>Release 19 is the 2</a:t>
            </a:r>
            <a:r>
              <a:rPr lang="en-US" sz="2800" baseline="30000" dirty="0"/>
              <a:t>nd</a:t>
            </a:r>
            <a:r>
              <a:rPr lang="en-US" sz="2800" dirty="0"/>
              <a:t> release of </a:t>
            </a:r>
            <a:r>
              <a:rPr lang="en-US" sz="2800" b="1" i="1" dirty="0">
                <a:solidFill>
                  <a:srgbClr val="00B050"/>
                </a:solidFill>
                <a:effectLst>
                  <a:outerShdw blurRad="38100" dist="38100" dir="2700000" algn="tl">
                    <a:srgbClr val="000000">
                      <a:alpha val="43137"/>
                    </a:srgbClr>
                  </a:outerShdw>
                </a:effectLst>
              </a:rPr>
              <a:t>5G-Advanced  </a:t>
            </a:r>
            <a:r>
              <a:rPr lang="en-US" sz="2800" dirty="0"/>
              <a:t>in 3GPP</a:t>
            </a:r>
          </a:p>
          <a:p>
            <a:r>
              <a:rPr lang="en-US" sz="2800" dirty="0"/>
              <a:t>The two-day Release 19 RAN workshop  (June 15</a:t>
            </a:r>
            <a:r>
              <a:rPr lang="en-US" sz="2800" baseline="30000" dirty="0"/>
              <a:t>th</a:t>
            </a:r>
            <a:r>
              <a:rPr lang="en-US" sz="2800" dirty="0"/>
              <a:t> – 16</a:t>
            </a:r>
            <a:r>
              <a:rPr lang="en-US" sz="2800" baseline="30000" dirty="0"/>
              <a:t>th</a:t>
            </a:r>
            <a:r>
              <a:rPr lang="en-US" sz="2800" dirty="0"/>
              <a:t>) draws strong interest around the globe</a:t>
            </a:r>
            <a:endParaRPr lang="en-US" sz="2400" dirty="0"/>
          </a:p>
          <a:p>
            <a:pPr lvl="1"/>
            <a:r>
              <a:rPr lang="en-US" sz="2400" dirty="0"/>
              <a:t>~480 submissions from 80+ different companies/organizations</a:t>
            </a:r>
          </a:p>
          <a:p>
            <a:r>
              <a:rPr lang="en-US" sz="2800" dirty="0"/>
              <a:t>One and half days are fully dedicated to presentations and Q&amp;A focusing RAN1/2/3-led items, followed by a summary of the workshop as detailed herein</a:t>
            </a:r>
          </a:p>
          <a:p>
            <a:pPr lvl="1"/>
            <a:r>
              <a:rPr lang="en-US" sz="2400" dirty="0"/>
              <a:t>A similar arrangement for RAN4-led is planned during RAN#101</a:t>
            </a:r>
          </a:p>
          <a:p>
            <a:pPr lvl="1"/>
            <a:r>
              <a:rPr lang="en-US" sz="2400" dirty="0"/>
              <a:t>This workshop received 20 RAN4-led contributions for information purpose</a:t>
            </a:r>
            <a:endParaRPr lang="en-US" sz="2400" dirty="0">
              <a:highlight>
                <a:srgbClr val="FFFF00"/>
              </a:highlight>
            </a:endParaRPr>
          </a:p>
        </p:txBody>
      </p:sp>
      <p:pic>
        <p:nvPicPr>
          <p:cNvPr id="2050" name="Picture 1">
            <a:extLst>
              <a:ext uri="{FF2B5EF4-FFF2-40B4-BE49-F238E27FC236}">
                <a16:creationId xmlns:a16="http://schemas.microsoft.com/office/drawing/2014/main" id="{34EE549A-68B4-4FC4-9167-B2223E8B4B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0" y="0"/>
            <a:ext cx="3135954" cy="195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62698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Additional RAN2-led Candidate Topics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143000"/>
            <a:ext cx="13269323" cy="5038524"/>
          </a:xfrm>
        </p:spPr>
        <p:txBody>
          <a:bodyPr/>
          <a:lstStyle/>
          <a:p>
            <a:r>
              <a:rPr lang="en-US" sz="2000" dirty="0"/>
              <a:t>SL Relay enhancements</a:t>
            </a:r>
          </a:p>
          <a:p>
            <a:pPr lvl="1"/>
            <a:r>
              <a:rPr lang="en-US" sz="1800" dirty="0"/>
              <a:t>If included, critical to focus on a limited set of possible areas addressing real commercial needs </a:t>
            </a:r>
          </a:p>
          <a:p>
            <a:r>
              <a:rPr lang="en-US" sz="2000" dirty="0"/>
              <a:t>UAV (</a:t>
            </a:r>
            <a:r>
              <a:rPr lang="en-US" sz="2000" dirty="0" err="1"/>
              <a:t>Uncrewed</a:t>
            </a:r>
            <a:r>
              <a:rPr lang="en-US" sz="2000" dirty="0"/>
              <a:t> Aerial Vehicle)/UAM (Urban Air Mobility)</a:t>
            </a:r>
          </a:p>
          <a:p>
            <a:r>
              <a:rPr lang="en-US" sz="2000" dirty="0"/>
              <a:t>MU-SIM (Multi-User Subscriber Identification Module)</a:t>
            </a:r>
          </a:p>
          <a:p>
            <a:r>
              <a:rPr lang="en-US" sz="2000" dirty="0"/>
              <a:t>NCR (Network Controlled Repeater)</a:t>
            </a:r>
          </a:p>
          <a:p>
            <a:r>
              <a:rPr lang="en-US" sz="2000" dirty="0"/>
              <a:t>Broadcast and Multicast</a:t>
            </a:r>
          </a:p>
          <a:p>
            <a:pPr lvl="1"/>
            <a:r>
              <a:rPr lang="en-US" sz="1800" dirty="0"/>
              <a:t>If included, critical to focus on a limited set of possible areas addressing real commercial needs </a:t>
            </a:r>
          </a:p>
          <a:p>
            <a:r>
              <a:rPr lang="en-US" sz="2000" dirty="0"/>
              <a:t>UE aggregation, collaboration, and backup</a:t>
            </a:r>
          </a:p>
          <a:p>
            <a:pPr lvl="1"/>
            <a:r>
              <a:rPr lang="en-US" sz="1800" dirty="0"/>
              <a:t>Some interest to consider various aspects of UE side aggregation, collaboration and backup</a:t>
            </a:r>
          </a:p>
          <a:p>
            <a:pPr lvl="1"/>
            <a:r>
              <a:rPr lang="en-US" sz="1800" dirty="0"/>
              <a:t>If included, how to manage these topics? Standalone, or integrated into other projects?</a:t>
            </a:r>
          </a:p>
          <a:p>
            <a:endParaRPr lang="en-US" sz="1600" dirty="0"/>
          </a:p>
          <a:p>
            <a:endParaRPr lang="en-US" sz="1600" dirty="0"/>
          </a:p>
          <a:p>
            <a:pPr lvl="1"/>
            <a:endParaRPr lang="en-US" sz="1869" dirty="0"/>
          </a:p>
        </p:txBody>
      </p:sp>
    </p:spTree>
    <p:extLst>
      <p:ext uri="{BB962C8B-B14F-4D97-AF65-F5344CB8AC3E}">
        <p14:creationId xmlns:p14="http://schemas.microsoft.com/office/powerpoint/2010/main" val="250121507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Additional RAN3-led Candidate Topics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143000"/>
            <a:ext cx="13269323" cy="5038524"/>
          </a:xfrm>
        </p:spPr>
        <p:txBody>
          <a:bodyPr/>
          <a:lstStyle/>
          <a:p>
            <a:r>
              <a:rPr lang="en-US" sz="2000" dirty="0"/>
              <a:t>Topological Enhancements</a:t>
            </a:r>
          </a:p>
          <a:p>
            <a:pPr lvl="1"/>
            <a:r>
              <a:rPr lang="en-US" sz="1800" dirty="0"/>
              <a:t>Different variations are proposed, e.g., further IAB (Integrated Backhaul and Access)/VMR (Vehicle Mounted Relay) enhancements, WAB (Wireless Access Backhaul), </a:t>
            </a:r>
            <a:r>
              <a:rPr lang="en-US" sz="1800" dirty="0" err="1"/>
              <a:t>Femto</a:t>
            </a:r>
            <a:r>
              <a:rPr lang="en-US" sz="1800" dirty="0"/>
              <a:t>, etc.</a:t>
            </a:r>
          </a:p>
          <a:p>
            <a:pPr lvl="1"/>
            <a:r>
              <a:rPr lang="en-US" sz="1800" dirty="0"/>
              <a:t>E.g.., for public safety/emergency services</a:t>
            </a:r>
          </a:p>
          <a:p>
            <a:pPr lvl="1"/>
            <a:r>
              <a:rPr lang="en-US" sz="1800" dirty="0"/>
              <a:t>Are these somehow connected? how to manage these topics? Standalone, or somehow integrated?</a:t>
            </a:r>
          </a:p>
          <a:p>
            <a:r>
              <a:rPr lang="en-US" sz="2000" dirty="0" err="1"/>
              <a:t>QoE</a:t>
            </a:r>
            <a:r>
              <a:rPr lang="en-US" sz="2000" dirty="0"/>
              <a:t> (Quality of Experience)</a:t>
            </a:r>
          </a:p>
          <a:p>
            <a:pPr lvl="2"/>
            <a:endParaRPr lang="en-US" sz="1800" dirty="0"/>
          </a:p>
          <a:p>
            <a:pPr lvl="1"/>
            <a:endParaRPr lang="en-US" sz="1338" dirty="0"/>
          </a:p>
          <a:p>
            <a:pPr lvl="1"/>
            <a:endParaRPr lang="en-US" sz="1338" dirty="0"/>
          </a:p>
          <a:p>
            <a:pPr lvl="1"/>
            <a:endParaRPr lang="en-US" sz="1869" dirty="0"/>
          </a:p>
        </p:txBody>
      </p:sp>
    </p:spTree>
    <p:extLst>
      <p:ext uri="{BB962C8B-B14F-4D97-AF65-F5344CB8AC3E}">
        <p14:creationId xmlns:p14="http://schemas.microsoft.com/office/powerpoint/2010/main" val="294509764"/>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Others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909738"/>
            <a:ext cx="13269323" cy="5038524"/>
          </a:xfrm>
        </p:spPr>
        <p:txBody>
          <a:bodyPr/>
          <a:lstStyle/>
          <a:p>
            <a:pPr lvl="1"/>
            <a:r>
              <a:rPr lang="en-US" sz="2000" dirty="0"/>
              <a:t>Lean protocol stack/High speed packetization/Layer 2 UP enhancements</a:t>
            </a:r>
          </a:p>
          <a:p>
            <a:pPr lvl="1"/>
            <a:r>
              <a:rPr lang="en-US" sz="2000" dirty="0"/>
              <a:t>RAN architectural enhancements/AS Security Enhancements</a:t>
            </a:r>
          </a:p>
          <a:p>
            <a:pPr lvl="1"/>
            <a:r>
              <a:rPr lang="en-US" sz="2000" dirty="0"/>
              <a:t>Network/Outer coding</a:t>
            </a:r>
          </a:p>
          <a:p>
            <a:pPr lvl="1"/>
            <a:r>
              <a:rPr lang="en-US" sz="2000" dirty="0" err="1"/>
              <a:t>RedCap</a:t>
            </a:r>
            <a:r>
              <a:rPr lang="en-US" sz="2000" dirty="0"/>
              <a:t> </a:t>
            </a:r>
            <a:r>
              <a:rPr lang="en-US" sz="2000" dirty="0" err="1"/>
              <a:t>Enh</a:t>
            </a:r>
            <a:r>
              <a:rPr lang="en-US" sz="2000" dirty="0"/>
              <a:t>./High reliability and low complexity IoT</a:t>
            </a:r>
          </a:p>
          <a:p>
            <a:pPr lvl="2"/>
            <a:r>
              <a:rPr lang="en-US" sz="1600" dirty="0"/>
              <a:t>Combination w/ SL or NTN can be discussed in the SL/NTN topics, respectively)</a:t>
            </a:r>
          </a:p>
          <a:p>
            <a:pPr lvl="1"/>
            <a:r>
              <a:rPr lang="en-US" sz="2000" dirty="0" err="1"/>
              <a:t>TaaS</a:t>
            </a:r>
            <a:r>
              <a:rPr lang="en-US" sz="2000" dirty="0"/>
              <a:t> (Timing as a service)/High Accuracy Timing Service</a:t>
            </a:r>
          </a:p>
          <a:p>
            <a:pPr lvl="1"/>
            <a:r>
              <a:rPr lang="en-US" sz="2000" dirty="0"/>
              <a:t>SDT enhancements</a:t>
            </a:r>
          </a:p>
          <a:p>
            <a:pPr lvl="1"/>
            <a:r>
              <a:rPr lang="en-US" sz="2000" dirty="0"/>
              <a:t>LTE enhancements</a:t>
            </a:r>
          </a:p>
          <a:p>
            <a:pPr lvl="1"/>
            <a:r>
              <a:rPr lang="en-US" sz="2000" dirty="0"/>
              <a:t>Dynamic UE capability update</a:t>
            </a:r>
          </a:p>
          <a:p>
            <a:pPr lvl="1"/>
            <a:r>
              <a:rPr lang="en-US" sz="2000" dirty="0"/>
              <a:t>Others (e.g.,, Idle/Inactive enhancements, RAN slicing enhancements, etc.)</a:t>
            </a:r>
          </a:p>
          <a:p>
            <a:endParaRPr lang="en-US" sz="3200" dirty="0"/>
          </a:p>
        </p:txBody>
      </p:sp>
    </p:spTree>
    <p:extLst>
      <p:ext uri="{BB962C8B-B14F-4D97-AF65-F5344CB8AC3E}">
        <p14:creationId xmlns:p14="http://schemas.microsoft.com/office/powerpoint/2010/main" val="3449623012"/>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4997" y="228603"/>
            <a:ext cx="11374390" cy="1143000"/>
          </a:xfrm>
        </p:spPr>
        <p:txBody>
          <a:bodyPr/>
          <a:lstStyle/>
          <a:p>
            <a:r>
              <a:rPr lang="en-US" dirty="0"/>
              <a:t>Proposal</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dirty="0"/>
              <a:t> </a:t>
            </a:r>
            <a:r>
              <a:rPr lang="en-US" sz="3201" dirty="0"/>
              <a:t>It is proposed to endorse the list of topics for the subsequent discussion in RAN#101 as detailed on slides 7 to 22. </a:t>
            </a:r>
            <a:endParaRPr lang="en-US" sz="2666" dirty="0"/>
          </a:p>
        </p:txBody>
      </p:sp>
    </p:spTree>
    <p:extLst>
      <p:ext uri="{BB962C8B-B14F-4D97-AF65-F5344CB8AC3E}">
        <p14:creationId xmlns:p14="http://schemas.microsoft.com/office/powerpoint/2010/main" val="254048085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90212" y="501859"/>
            <a:ext cx="11671540" cy="909738"/>
          </a:xfrm>
        </p:spPr>
        <p:txBody>
          <a:bodyPr/>
          <a:lstStyle/>
          <a:p>
            <a:r>
              <a:rPr lang="en-US" sz="3200" dirty="0"/>
              <a:t>Rel-19: Continue Driving 5G Commercialization and a Bridge to 6G</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305034" y="1411597"/>
            <a:ext cx="13087622" cy="5038524"/>
          </a:xfrm>
        </p:spPr>
        <p:txBody>
          <a:bodyPr/>
          <a:lstStyle/>
          <a:p>
            <a:r>
              <a:rPr lang="en-US" sz="2400" dirty="0"/>
              <a:t>As a continuation of 5G-Advanced, Release 19 will primarily focus on continuing investing in </a:t>
            </a:r>
            <a:r>
              <a:rPr lang="en-US" sz="2400" b="1" dirty="0"/>
              <a:t>5G-Advanced commercial deployments</a:t>
            </a:r>
            <a:r>
              <a:rPr lang="en-US" sz="2400" dirty="0"/>
              <a:t> to further improve performance and address critical needs</a:t>
            </a:r>
          </a:p>
          <a:p>
            <a:pPr lvl="1"/>
            <a:r>
              <a:rPr lang="en-US" sz="2400" dirty="0"/>
              <a:t>Continuing balanced evolutions between </a:t>
            </a:r>
          </a:p>
          <a:p>
            <a:pPr lvl="2"/>
            <a:r>
              <a:rPr lang="en-US" sz="2000" dirty="0"/>
              <a:t>Mobile broadband evolution vs. further vertical domain expansion, </a:t>
            </a:r>
          </a:p>
          <a:p>
            <a:pPr lvl="2"/>
            <a:r>
              <a:rPr lang="en-US" sz="2000" dirty="0"/>
              <a:t>Immediate vs. longer term commercial needs, and,</a:t>
            </a:r>
          </a:p>
          <a:p>
            <a:pPr lvl="2"/>
            <a:r>
              <a:rPr lang="en-US" sz="2000" dirty="0"/>
              <a:t>Device evolution vs. network evolution</a:t>
            </a:r>
          </a:p>
          <a:p>
            <a:pPr lvl="1"/>
            <a:r>
              <a:rPr lang="en-US" sz="2400" dirty="0"/>
              <a:t>Increasingly more critical to address for real and urgent commercial deployment needs</a:t>
            </a:r>
          </a:p>
          <a:p>
            <a:r>
              <a:rPr lang="en-US" sz="2400" dirty="0"/>
              <a:t>Release 19 can also serve as </a:t>
            </a:r>
            <a:r>
              <a:rPr lang="en-US" sz="2400" b="1" dirty="0"/>
              <a:t>a bridge to 6G</a:t>
            </a:r>
          </a:p>
          <a:p>
            <a:pPr lvl="1"/>
            <a:r>
              <a:rPr lang="en-US" sz="2400" dirty="0"/>
              <a:t>Strong interest to initiate some studies (e.g., channel modeling for new spectrum such as 7-24GHz, etc.)</a:t>
            </a:r>
          </a:p>
          <a:p>
            <a:pPr lvl="1"/>
            <a:endParaRPr lang="en-US" sz="2400" dirty="0"/>
          </a:p>
          <a:p>
            <a:pPr marL="609566" lvl="1" indent="0">
              <a:buNone/>
            </a:pPr>
            <a:endParaRPr lang="en-US" sz="2000" dirty="0"/>
          </a:p>
        </p:txBody>
      </p:sp>
    </p:spTree>
    <p:extLst>
      <p:ext uri="{BB962C8B-B14F-4D97-AF65-F5344CB8AC3E}">
        <p14:creationId xmlns:p14="http://schemas.microsoft.com/office/powerpoint/2010/main" val="225807494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3053778" y="251547"/>
            <a:ext cx="8887968" cy="1143000"/>
          </a:xfrm>
        </p:spPr>
        <p:txBody>
          <a:bodyPr/>
          <a:lstStyle/>
          <a:p>
            <a:r>
              <a:rPr lang="en-US" dirty="0"/>
              <a:t>Rel-19 timeline and Load Management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28102" y="1280246"/>
            <a:ext cx="7674650" cy="5440593"/>
          </a:xfrm>
        </p:spPr>
        <p:txBody>
          <a:bodyPr/>
          <a:lstStyle/>
          <a:p>
            <a:r>
              <a:rPr lang="en-US" sz="2000" dirty="0"/>
              <a:t>RAN#99 endorsed </a:t>
            </a:r>
            <a:r>
              <a:rPr lang="en-US" sz="2000" b="1" dirty="0"/>
              <a:t>Rel-19 timeline </a:t>
            </a:r>
          </a:p>
          <a:p>
            <a:pPr lvl="1"/>
            <a:r>
              <a:rPr lang="en-US" sz="1800" dirty="0"/>
              <a:t>As in </a:t>
            </a:r>
            <a:r>
              <a:rPr lang="en-US" sz="1800" dirty="0">
                <a:hlinkClick r:id="rId3"/>
              </a:rPr>
              <a:t>RP-230050</a:t>
            </a:r>
            <a:r>
              <a:rPr lang="en-US" sz="1800" dirty="0"/>
              <a:t> </a:t>
            </a:r>
            <a:endParaRPr lang="en-US" sz="1800" dirty="0">
              <a:highlight>
                <a:srgbClr val="FFFF00"/>
              </a:highlight>
            </a:endParaRPr>
          </a:p>
          <a:p>
            <a:r>
              <a:rPr lang="en-US" sz="2000" b="1" dirty="0"/>
              <a:t>Critical</a:t>
            </a:r>
            <a:r>
              <a:rPr lang="en-US" sz="2000" dirty="0"/>
              <a:t> to ensure </a:t>
            </a:r>
            <a:r>
              <a:rPr lang="en-US" sz="2000" b="1" dirty="0"/>
              <a:t>on-time delivery </a:t>
            </a:r>
            <a:r>
              <a:rPr lang="en-US" sz="2000" dirty="0"/>
              <a:t>of Rel-19</a:t>
            </a:r>
          </a:p>
          <a:p>
            <a:pPr lvl="1"/>
            <a:r>
              <a:rPr lang="en-US" sz="1800" dirty="0"/>
              <a:t>Especially considering that the uncertainties of future meeting planning are minimized and the subsequent evolution of 5G-advanced</a:t>
            </a:r>
          </a:p>
          <a:p>
            <a:r>
              <a:rPr lang="en-US" sz="2000" dirty="0"/>
              <a:t>The overall </a:t>
            </a:r>
            <a:r>
              <a:rPr lang="en-US" sz="2000" b="1" dirty="0"/>
              <a:t>Rel-19 load </a:t>
            </a:r>
            <a:r>
              <a:rPr lang="en-US" sz="2000" dirty="0"/>
              <a:t>is expected to be </a:t>
            </a:r>
            <a:r>
              <a:rPr lang="en-US" sz="2000" b="1" dirty="0"/>
              <a:t>lower than Rel-18 load</a:t>
            </a:r>
          </a:p>
          <a:p>
            <a:pPr lvl="1"/>
            <a:r>
              <a:rPr lang="en-US" sz="1800" dirty="0"/>
              <a:t>RAN WGs in Rel-18 are heavily loaded, requiring one dedicated quarter for maintenance and two ASN.1 freeze checking points, although primarily due to partial face-to-face meeting resumption</a:t>
            </a:r>
          </a:p>
          <a:p>
            <a:pPr lvl="1"/>
            <a:r>
              <a:rPr lang="en-US" sz="1800" dirty="0"/>
              <a:t>More TUs (time units) are to be reserved, especially towards the end of the release</a:t>
            </a:r>
          </a:p>
          <a:p>
            <a:pPr lvl="2"/>
            <a:r>
              <a:rPr lang="en-US" sz="1600" dirty="0"/>
              <a:t>Necessary cushion; more flexibility for working group (WG) chairs; better prepared for urgent commercial needs; and, more dedicated handling of inter-WG/inter-TSG (Task Specification Group) matters</a:t>
            </a:r>
          </a:p>
        </p:txBody>
      </p:sp>
      <p:pic>
        <p:nvPicPr>
          <p:cNvPr id="5" name="Picture 4">
            <a:extLst>
              <a:ext uri="{FF2B5EF4-FFF2-40B4-BE49-F238E27FC236}">
                <a16:creationId xmlns:a16="http://schemas.microsoft.com/office/drawing/2014/main" id="{B755C0CA-E644-4FF9-A05D-17095719D4D2}"/>
              </a:ext>
            </a:extLst>
          </p:cNvPr>
          <p:cNvPicPr>
            <a:picLocks noChangeAspect="1"/>
          </p:cNvPicPr>
          <p:nvPr/>
        </p:nvPicPr>
        <p:blipFill>
          <a:blip r:embed="rId4"/>
          <a:stretch>
            <a:fillRect/>
          </a:stretch>
        </p:blipFill>
        <p:spPr>
          <a:xfrm>
            <a:off x="8086346" y="1856232"/>
            <a:ext cx="6398956" cy="2297430"/>
          </a:xfrm>
          <a:prstGeom prst="rect">
            <a:avLst/>
          </a:prstGeom>
        </p:spPr>
      </p:pic>
    </p:spTree>
    <p:extLst>
      <p:ext uri="{BB962C8B-B14F-4D97-AF65-F5344CB8AC3E}">
        <p14:creationId xmlns:p14="http://schemas.microsoft.com/office/powerpoint/2010/main" val="165501050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909738"/>
          </a:xfrm>
        </p:spPr>
        <p:txBody>
          <a:bodyPr/>
          <a:lstStyle/>
          <a:p>
            <a:r>
              <a:rPr lang="en-US" dirty="0"/>
              <a:t>Management of the Topics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618582" y="909738"/>
            <a:ext cx="13618626" cy="5038524"/>
          </a:xfrm>
        </p:spPr>
        <p:txBody>
          <a:bodyPr/>
          <a:lstStyle/>
          <a:p>
            <a:r>
              <a:rPr lang="en-US" sz="2400" dirty="0"/>
              <a:t>The following slides propose </a:t>
            </a:r>
            <a:r>
              <a:rPr lang="en-US" sz="2400" b="1" dirty="0"/>
              <a:t>categorization of topics based on RAN Rel-19 workshop contributions</a:t>
            </a:r>
          </a:p>
          <a:p>
            <a:pPr lvl="1"/>
            <a:r>
              <a:rPr lang="en-US" sz="1800" dirty="0"/>
              <a:t>The categorization of the topics is intended for better management in RAN#101</a:t>
            </a:r>
          </a:p>
          <a:p>
            <a:pPr lvl="1"/>
            <a:r>
              <a:rPr lang="en-US" sz="1800" b="1" i="1" dirty="0"/>
              <a:t>Note: for the topics with an indication of a leading WG, it’s only a starting point for further discussion</a:t>
            </a:r>
          </a:p>
          <a:p>
            <a:r>
              <a:rPr lang="en-US" sz="2400" b="1" dirty="0"/>
              <a:t>A subset of the topics are expected to be approved for RAN Rel-19</a:t>
            </a:r>
          </a:p>
          <a:p>
            <a:pPr lvl="1"/>
            <a:r>
              <a:rPr lang="en-US" sz="2000" dirty="0"/>
              <a:t>An individual topic does not imply that it will be approved for Rel-19, and even if approved, as an individual item (work item(WI) or study item(SI))!</a:t>
            </a:r>
          </a:p>
          <a:p>
            <a:pPr lvl="2"/>
            <a:r>
              <a:rPr lang="en-US" sz="1800" dirty="0"/>
              <a:t>All topics are subject to further discussion and justification, and may be potentially split, consolidated, promoted (to be an individual topic if not currently) or dropped</a:t>
            </a:r>
          </a:p>
          <a:p>
            <a:pPr lvl="2"/>
            <a:r>
              <a:rPr lang="en-US" sz="1800" dirty="0"/>
              <a:t>The list of topics is organized from functionality perspective </a:t>
            </a:r>
            <a:r>
              <a:rPr lang="en-US" sz="1800" dirty="0">
                <a:sym typeface="Wingdings" panose="05000000000000000000" pitchFamily="2" charset="2"/>
              </a:rPr>
              <a:t> how to consolidate them</a:t>
            </a:r>
            <a:r>
              <a:rPr lang="en-US" sz="1800" dirty="0"/>
              <a:t> into WIDs/SIDs is to be further discussed starting from RAN#101</a:t>
            </a:r>
          </a:p>
          <a:p>
            <a:pPr lvl="1"/>
            <a:r>
              <a:rPr lang="en-US" sz="2000" dirty="0"/>
              <a:t>For any topics of a continuing evolution nature from previous 5G release(s), it is expected that these topics are subject to more careful checking and dimensioning</a:t>
            </a:r>
          </a:p>
          <a:p>
            <a:pPr lvl="2"/>
            <a:r>
              <a:rPr lang="en-US" sz="1800" dirty="0"/>
              <a:t>Even if approved, the RAN WG involvement should be well contained</a:t>
            </a:r>
          </a:p>
          <a:p>
            <a:r>
              <a:rPr lang="en-US" sz="2400" dirty="0"/>
              <a:t>It is not precluded to bring up additional topics (not currently listed) in the future, for consideration in the Rel-19 package if sufficiently justified</a:t>
            </a:r>
          </a:p>
          <a:p>
            <a:pPr lvl="1"/>
            <a:r>
              <a:rPr lang="en-US" sz="2000" dirty="0"/>
              <a:t>For any additional topics, please submit them to RAN#101</a:t>
            </a:r>
          </a:p>
          <a:p>
            <a:pPr lvl="2"/>
            <a:endParaRPr lang="en-US" sz="1800" dirty="0"/>
          </a:p>
          <a:p>
            <a:pPr marL="609566" lvl="1" indent="0">
              <a:buNone/>
            </a:pPr>
            <a:endParaRPr lang="en-US" sz="1600" dirty="0"/>
          </a:p>
        </p:txBody>
      </p:sp>
    </p:spTree>
    <p:extLst>
      <p:ext uri="{BB962C8B-B14F-4D97-AF65-F5344CB8AC3E}">
        <p14:creationId xmlns:p14="http://schemas.microsoft.com/office/powerpoint/2010/main" val="274431394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4087368" y="2130447"/>
            <a:ext cx="9783497" cy="1470025"/>
          </a:xfrm>
        </p:spPr>
        <p:txBody>
          <a:bodyPr/>
          <a:lstStyle/>
          <a:p>
            <a:r>
              <a:rPr lang="en-US" dirty="0"/>
              <a:t>Categorization of Topics Based on Contributions to RAN Rel-19 Workshop</a:t>
            </a:r>
          </a:p>
        </p:txBody>
      </p:sp>
    </p:spTree>
    <p:extLst>
      <p:ext uri="{BB962C8B-B14F-4D97-AF65-F5344CB8AC3E}">
        <p14:creationId xmlns:p14="http://schemas.microsoft.com/office/powerpoint/2010/main" val="290090491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469808" y="228801"/>
            <a:ext cx="11671540" cy="927100"/>
          </a:xfrm>
        </p:spPr>
        <p:txBody>
          <a:bodyPr/>
          <a:lstStyle/>
          <a:p>
            <a:r>
              <a:rPr lang="en-US" dirty="0"/>
              <a:t>Categorization of topics based on WS contributions</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577351" y="1127125"/>
            <a:ext cx="4625585" cy="5038524"/>
          </a:xfrm>
        </p:spPr>
        <p:txBody>
          <a:bodyPr/>
          <a:lstStyle/>
          <a:p>
            <a:r>
              <a:rPr lang="en-US" sz="2000" dirty="0"/>
              <a:t>AI/ML Air Interface</a:t>
            </a:r>
          </a:p>
          <a:p>
            <a:r>
              <a:rPr lang="en-US" sz="2000" dirty="0"/>
              <a:t>MIMO Evolution</a:t>
            </a:r>
          </a:p>
          <a:p>
            <a:r>
              <a:rPr lang="en-US" sz="2000" dirty="0"/>
              <a:t>Duplex Evolution</a:t>
            </a:r>
          </a:p>
          <a:p>
            <a:r>
              <a:rPr lang="en-US" sz="2000" dirty="0"/>
              <a:t>Ambient IoT</a:t>
            </a:r>
          </a:p>
          <a:p>
            <a:r>
              <a:rPr lang="en-US" sz="2000" dirty="0"/>
              <a:t>Network Energy Saving Enhancements </a:t>
            </a:r>
          </a:p>
          <a:p>
            <a:r>
              <a:rPr lang="en-US" sz="2000" dirty="0"/>
              <a:t>Mobility Enhancements </a:t>
            </a:r>
          </a:p>
          <a:p>
            <a:r>
              <a:rPr lang="en-US" sz="2000" dirty="0"/>
              <a:t>NTN Evolution</a:t>
            </a:r>
          </a:p>
          <a:p>
            <a:r>
              <a:rPr lang="en-US" sz="2000" dirty="0"/>
              <a:t>XR Evolution </a:t>
            </a:r>
          </a:p>
          <a:p>
            <a:r>
              <a:rPr lang="en-US" sz="2000" dirty="0"/>
              <a:t>AI/ML for NG-RAN</a:t>
            </a:r>
          </a:p>
          <a:p>
            <a:r>
              <a:rPr lang="en-US" sz="2000" dirty="0"/>
              <a:t>SON/MDT</a:t>
            </a:r>
          </a:p>
          <a:p>
            <a:r>
              <a:rPr lang="en-US" sz="2000" dirty="0"/>
              <a:t>Channel Modeling (&amp; possibly additional aspects e.g. for ISAC) for further evolution</a:t>
            </a:r>
            <a:endParaRPr lang="en-US" sz="1869" dirty="0"/>
          </a:p>
          <a:p>
            <a:endParaRPr lang="en-US" sz="2000" dirty="0"/>
          </a:p>
        </p:txBody>
      </p:sp>
      <p:sp>
        <p:nvSpPr>
          <p:cNvPr id="4" name="Content Placeholder 2">
            <a:extLst>
              <a:ext uri="{FF2B5EF4-FFF2-40B4-BE49-F238E27FC236}">
                <a16:creationId xmlns:a16="http://schemas.microsoft.com/office/drawing/2014/main" id="{6FC23419-D3FE-438D-BF1A-640C97744323}"/>
              </a:ext>
            </a:extLst>
          </p:cNvPr>
          <p:cNvSpPr txBox="1">
            <a:spLocks/>
          </p:cNvSpPr>
          <p:nvPr/>
        </p:nvSpPr>
        <p:spPr bwMode="auto">
          <a:xfrm>
            <a:off x="5081337" y="1089126"/>
            <a:ext cx="4832850"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3"/>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Additional RAN1-led Candidate Topics</a:t>
            </a:r>
          </a:p>
          <a:p>
            <a:pPr lvl="1"/>
            <a:r>
              <a:rPr lang="en-US" sz="1600" dirty="0"/>
              <a:t>LP-WUS/WUR </a:t>
            </a:r>
          </a:p>
          <a:p>
            <a:pPr lvl="1"/>
            <a:r>
              <a:rPr lang="en-US" sz="1600" dirty="0"/>
              <a:t>Multi-carrier Enhancements</a:t>
            </a:r>
          </a:p>
          <a:p>
            <a:pPr lvl="1"/>
            <a:r>
              <a:rPr lang="en-US" sz="1600" dirty="0"/>
              <a:t>Coverage Enhancements</a:t>
            </a:r>
          </a:p>
          <a:p>
            <a:pPr lvl="1"/>
            <a:r>
              <a:rPr lang="en-US" sz="1600" dirty="0"/>
              <a:t>Positioning Enhancements</a:t>
            </a:r>
          </a:p>
          <a:p>
            <a:pPr lvl="1"/>
            <a:r>
              <a:rPr lang="en-US" sz="1600" dirty="0"/>
              <a:t>SL Evolution</a:t>
            </a:r>
            <a:endParaRPr lang="en-US" sz="1000" dirty="0"/>
          </a:p>
          <a:p>
            <a:r>
              <a:rPr lang="en-US" sz="2000" kern="0" dirty="0"/>
              <a:t>Additional RAN2-led Candidate Topics</a:t>
            </a:r>
          </a:p>
          <a:p>
            <a:pPr lvl="1"/>
            <a:r>
              <a:rPr lang="en-US" sz="1600" dirty="0"/>
              <a:t>NCR</a:t>
            </a:r>
            <a:endParaRPr lang="en-US" sz="1600" dirty="0">
              <a:highlight>
                <a:srgbClr val="FFFF00"/>
              </a:highlight>
            </a:endParaRPr>
          </a:p>
          <a:p>
            <a:pPr lvl="1"/>
            <a:r>
              <a:rPr lang="en-US" sz="1600" kern="0" dirty="0"/>
              <a:t>SL Relay Enhancements</a:t>
            </a:r>
          </a:p>
          <a:p>
            <a:pPr lvl="1"/>
            <a:r>
              <a:rPr lang="en-US" sz="1600" dirty="0"/>
              <a:t>UAV/UAM</a:t>
            </a:r>
          </a:p>
          <a:p>
            <a:pPr lvl="1"/>
            <a:r>
              <a:rPr lang="en-US" sz="1600" dirty="0"/>
              <a:t>MU-SIM</a:t>
            </a:r>
            <a:endParaRPr lang="en-US" sz="1600" strike="sngStrike" dirty="0">
              <a:solidFill>
                <a:srgbClr val="FF0000"/>
              </a:solidFill>
              <a:highlight>
                <a:srgbClr val="FFFF00"/>
              </a:highlight>
            </a:endParaRPr>
          </a:p>
          <a:p>
            <a:pPr lvl="1"/>
            <a:r>
              <a:rPr lang="en-US" sz="1600" dirty="0"/>
              <a:t>Broadcast/multicast</a:t>
            </a:r>
          </a:p>
          <a:p>
            <a:pPr lvl="1"/>
            <a:r>
              <a:rPr lang="en-US" sz="1600" dirty="0"/>
              <a:t>UE aggregation, collaboration, and backup</a:t>
            </a:r>
          </a:p>
          <a:p>
            <a:r>
              <a:rPr lang="en-US" sz="2000" kern="0" dirty="0"/>
              <a:t>Additional RAN3-led Candidate Topics</a:t>
            </a:r>
          </a:p>
          <a:p>
            <a:pPr lvl="1"/>
            <a:r>
              <a:rPr lang="en-US" sz="1600" dirty="0"/>
              <a:t>Topological enhancements</a:t>
            </a:r>
          </a:p>
          <a:p>
            <a:pPr lvl="2"/>
            <a:r>
              <a:rPr lang="en-US" sz="1400" dirty="0"/>
              <a:t>IAB/WAB/</a:t>
            </a:r>
            <a:r>
              <a:rPr lang="en-US" sz="1400" dirty="0" err="1"/>
              <a:t>Femto</a:t>
            </a:r>
            <a:endParaRPr lang="en-US" sz="1400" dirty="0"/>
          </a:p>
          <a:p>
            <a:pPr lvl="2"/>
            <a:r>
              <a:rPr lang="en-US" sz="1400" dirty="0"/>
              <a:t>E.g.., for public safety/emergency services</a:t>
            </a:r>
          </a:p>
          <a:p>
            <a:pPr lvl="1"/>
            <a:r>
              <a:rPr lang="en-US" sz="1600" dirty="0" err="1"/>
              <a:t>QoE</a:t>
            </a:r>
            <a:endParaRPr lang="en-US" sz="1600" dirty="0"/>
          </a:p>
          <a:p>
            <a:pPr marL="0" indent="0">
              <a:buNone/>
            </a:pPr>
            <a:endParaRPr lang="en-US" sz="2400" kern="0" dirty="0"/>
          </a:p>
        </p:txBody>
      </p:sp>
      <p:sp>
        <p:nvSpPr>
          <p:cNvPr id="5" name="Content Placeholder 2">
            <a:extLst>
              <a:ext uri="{FF2B5EF4-FFF2-40B4-BE49-F238E27FC236}">
                <a16:creationId xmlns:a16="http://schemas.microsoft.com/office/drawing/2014/main" id="{DFC08D22-CEB7-4255-9B19-81D8C445853C}"/>
              </a:ext>
            </a:extLst>
          </p:cNvPr>
          <p:cNvSpPr txBox="1">
            <a:spLocks/>
          </p:cNvSpPr>
          <p:nvPr/>
        </p:nvSpPr>
        <p:spPr bwMode="auto">
          <a:xfrm>
            <a:off x="10026643" y="1076172"/>
            <a:ext cx="4720394" cy="5038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76" indent="-457176" algn="l" rtl="0" eaLnBrk="0" fontAlgn="base" hangingPunct="0">
              <a:spcBef>
                <a:spcPct val="20000"/>
              </a:spcBef>
              <a:spcAft>
                <a:spcPct val="0"/>
              </a:spcAft>
              <a:buFontTx/>
              <a:buBlip>
                <a:blip r:embed="rId3"/>
              </a:buBlip>
              <a:defRPr sz="3732">
                <a:solidFill>
                  <a:schemeClr val="tx1"/>
                </a:solidFill>
                <a:latin typeface="+mn-lt"/>
                <a:ea typeface="+mn-ea"/>
                <a:cs typeface="+mn-cs"/>
              </a:defRPr>
            </a:lvl1pPr>
            <a:lvl2pPr marL="990544" indent="-380978" algn="l" rtl="0" eaLnBrk="0" fontAlgn="base" hangingPunct="0">
              <a:spcBef>
                <a:spcPct val="20000"/>
              </a:spcBef>
              <a:spcAft>
                <a:spcPct val="0"/>
              </a:spcAft>
              <a:buClr>
                <a:srgbClr val="C00000"/>
              </a:buClr>
              <a:buFont typeface="Arial" panose="020B0604020202020204" pitchFamily="34" charset="0"/>
              <a:buChar char="•"/>
              <a:defRPr sz="3201">
                <a:solidFill>
                  <a:schemeClr val="tx1"/>
                </a:solidFill>
                <a:latin typeface="+mn-lt"/>
              </a:defRPr>
            </a:lvl2pPr>
            <a:lvl3pPr marL="1523915"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3pPr>
            <a:lvl4pPr marL="2133481" indent="-304782" algn="l" rtl="0" eaLnBrk="0" fontAlgn="base" hangingPunct="0">
              <a:spcBef>
                <a:spcPct val="20000"/>
              </a:spcBef>
              <a:spcAft>
                <a:spcPct val="0"/>
              </a:spcAft>
              <a:buFont typeface="Arial" panose="020B0604020202020204" pitchFamily="34" charset="0"/>
              <a:buChar char="–"/>
              <a:defRPr sz="2666">
                <a:solidFill>
                  <a:schemeClr val="tx1"/>
                </a:solidFill>
                <a:latin typeface="+mn-lt"/>
              </a:defRPr>
            </a:lvl4pPr>
            <a:lvl5pPr marL="2743047" indent="-304782" algn="l" rtl="0" eaLnBrk="0" fontAlgn="base" hangingPunct="0">
              <a:spcBef>
                <a:spcPct val="20000"/>
              </a:spcBef>
              <a:spcAft>
                <a:spcPct val="0"/>
              </a:spcAft>
              <a:buFont typeface="Arial" panose="020B0604020202020204" pitchFamily="34" charset="0"/>
              <a:buChar char="»"/>
              <a:defRPr sz="2132">
                <a:solidFill>
                  <a:schemeClr val="tx1"/>
                </a:solidFill>
                <a:latin typeface="+mn-lt"/>
              </a:defRPr>
            </a:lvl5pPr>
            <a:lvl6pPr marL="3352613" indent="-304782" algn="l" rtl="0" eaLnBrk="0" fontAlgn="base" hangingPunct="0">
              <a:spcBef>
                <a:spcPct val="20000"/>
              </a:spcBef>
              <a:spcAft>
                <a:spcPct val="0"/>
              </a:spcAft>
              <a:buFont typeface="Arial" charset="0"/>
              <a:buChar char="»"/>
              <a:defRPr sz="2132">
                <a:solidFill>
                  <a:schemeClr val="tx1"/>
                </a:solidFill>
                <a:latin typeface="+mn-lt"/>
              </a:defRPr>
            </a:lvl6pPr>
            <a:lvl7pPr marL="3962179" indent="-304782" algn="l" rtl="0" eaLnBrk="0" fontAlgn="base" hangingPunct="0">
              <a:spcBef>
                <a:spcPct val="20000"/>
              </a:spcBef>
              <a:spcAft>
                <a:spcPct val="0"/>
              </a:spcAft>
              <a:buFont typeface="Arial" charset="0"/>
              <a:buChar char="»"/>
              <a:defRPr sz="2132">
                <a:solidFill>
                  <a:schemeClr val="tx1"/>
                </a:solidFill>
                <a:latin typeface="+mn-lt"/>
              </a:defRPr>
            </a:lvl7pPr>
            <a:lvl8pPr marL="4571745" indent="-304782" algn="l" rtl="0" eaLnBrk="0" fontAlgn="base" hangingPunct="0">
              <a:spcBef>
                <a:spcPct val="20000"/>
              </a:spcBef>
              <a:spcAft>
                <a:spcPct val="0"/>
              </a:spcAft>
              <a:buFont typeface="Arial" charset="0"/>
              <a:buChar char="»"/>
              <a:defRPr sz="2132">
                <a:solidFill>
                  <a:schemeClr val="tx1"/>
                </a:solidFill>
                <a:latin typeface="+mn-lt"/>
              </a:defRPr>
            </a:lvl8pPr>
            <a:lvl9pPr marL="5181311" indent="-304782" algn="l" rtl="0" eaLnBrk="0" fontAlgn="base" hangingPunct="0">
              <a:spcBef>
                <a:spcPct val="20000"/>
              </a:spcBef>
              <a:spcAft>
                <a:spcPct val="0"/>
              </a:spcAft>
              <a:buFont typeface="Arial" charset="0"/>
              <a:buChar char="»"/>
              <a:defRPr sz="2132">
                <a:solidFill>
                  <a:schemeClr val="tx1"/>
                </a:solidFill>
                <a:latin typeface="+mn-lt"/>
              </a:defRPr>
            </a:lvl9pPr>
          </a:lstStyle>
          <a:p>
            <a:r>
              <a:rPr lang="en-US" sz="2000" kern="0" dirty="0"/>
              <a:t>Others</a:t>
            </a:r>
            <a:endParaRPr lang="en-US" sz="1800" dirty="0"/>
          </a:p>
          <a:p>
            <a:pPr lvl="1"/>
            <a:r>
              <a:rPr lang="en-US" sz="1600" dirty="0"/>
              <a:t>Lean protocol stack/High speed packetization/Layer 2 UP enhancements</a:t>
            </a:r>
          </a:p>
          <a:p>
            <a:pPr lvl="1"/>
            <a:r>
              <a:rPr lang="en-US" sz="1600" dirty="0"/>
              <a:t>RAN architectural enhancements/AS Security Enhancements</a:t>
            </a:r>
          </a:p>
          <a:p>
            <a:pPr lvl="1"/>
            <a:r>
              <a:rPr lang="en-US" sz="1600" dirty="0"/>
              <a:t>Network/Outer coding</a:t>
            </a:r>
          </a:p>
          <a:p>
            <a:pPr lvl="1"/>
            <a:r>
              <a:rPr lang="en-US" sz="1600" dirty="0" err="1"/>
              <a:t>RedCap</a:t>
            </a:r>
            <a:r>
              <a:rPr lang="en-US" sz="1600" dirty="0"/>
              <a:t> </a:t>
            </a:r>
            <a:r>
              <a:rPr lang="en-US" sz="1600" dirty="0" err="1"/>
              <a:t>Enh</a:t>
            </a:r>
            <a:r>
              <a:rPr lang="en-US" sz="1600" dirty="0"/>
              <a:t>./High reliability and low complexity IoT</a:t>
            </a:r>
          </a:p>
          <a:p>
            <a:pPr lvl="2"/>
            <a:r>
              <a:rPr lang="en-US" sz="1200" dirty="0"/>
              <a:t>Combination w/ SL or NTN can be discussed in the SL/NTN topics, respectively)</a:t>
            </a:r>
          </a:p>
          <a:p>
            <a:pPr lvl="1"/>
            <a:r>
              <a:rPr lang="en-US" sz="1600" dirty="0" err="1"/>
              <a:t>TaaS</a:t>
            </a:r>
            <a:r>
              <a:rPr lang="en-US" sz="1600" dirty="0"/>
              <a:t> (Timing as a service)/High Accuracy Timing Service</a:t>
            </a:r>
          </a:p>
          <a:p>
            <a:pPr lvl="1"/>
            <a:r>
              <a:rPr lang="en-US" sz="1600" dirty="0"/>
              <a:t>SDT enhancements</a:t>
            </a:r>
          </a:p>
          <a:p>
            <a:pPr lvl="1"/>
            <a:r>
              <a:rPr lang="en-US" sz="1600" dirty="0"/>
              <a:t>LTE enhancements</a:t>
            </a:r>
          </a:p>
          <a:p>
            <a:pPr lvl="1"/>
            <a:r>
              <a:rPr lang="en-US" sz="1600" dirty="0"/>
              <a:t>Dynamic UE capability update</a:t>
            </a:r>
          </a:p>
          <a:p>
            <a:pPr lvl="1"/>
            <a:r>
              <a:rPr lang="en-US" sz="1600" dirty="0"/>
              <a:t>Others (e.g.,, Idle/Inactive enhancements, RAN slicing enhancements, etc.)</a:t>
            </a:r>
          </a:p>
          <a:p>
            <a:endParaRPr lang="en-US" sz="2400" kern="0" dirty="0"/>
          </a:p>
          <a:p>
            <a:pPr marL="0" indent="0">
              <a:buNone/>
            </a:pPr>
            <a:endParaRPr lang="en-US" sz="2400" kern="0" dirty="0"/>
          </a:p>
          <a:p>
            <a:endParaRPr lang="en-US" sz="2400" kern="0" dirty="0"/>
          </a:p>
          <a:p>
            <a:endParaRPr lang="en-US" sz="2400" kern="0" dirty="0"/>
          </a:p>
          <a:p>
            <a:endParaRPr lang="en-US" sz="2400" kern="0" dirty="0"/>
          </a:p>
          <a:p>
            <a:endParaRPr lang="en-US" sz="2400" kern="0" dirty="0"/>
          </a:p>
          <a:p>
            <a:endParaRPr lang="en-US" sz="2000" kern="0" dirty="0"/>
          </a:p>
        </p:txBody>
      </p:sp>
    </p:spTree>
    <p:extLst>
      <p:ext uri="{BB962C8B-B14F-4D97-AF65-F5344CB8AC3E}">
        <p14:creationId xmlns:p14="http://schemas.microsoft.com/office/powerpoint/2010/main" val="289834173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AI/ML Air Interface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863100" y="1143000"/>
            <a:ext cx="13269323" cy="5038524"/>
          </a:xfrm>
        </p:spPr>
        <p:txBody>
          <a:bodyPr/>
          <a:lstStyle/>
          <a:p>
            <a:r>
              <a:rPr lang="en-US" sz="2400" dirty="0"/>
              <a:t>Whether/how to continue Artificial Intelligence (AI)/Machine Learning (ML) air interface in Rel-19 depends on the outcome of the Rel-18 study. </a:t>
            </a:r>
          </a:p>
          <a:p>
            <a:r>
              <a:rPr lang="en-US" sz="2400" dirty="0"/>
              <a:t>Normative work on AI/ML air interface is expected upon successful completion of the Rel-18 study</a:t>
            </a:r>
          </a:p>
          <a:p>
            <a:pPr lvl="1"/>
            <a:r>
              <a:rPr lang="en-US" sz="2000" dirty="0"/>
              <a:t>In particular, which are the set of sub use cases for the potential WI?</a:t>
            </a:r>
          </a:p>
          <a:p>
            <a:r>
              <a:rPr lang="en-US" sz="2400" dirty="0"/>
              <a:t>Whether or not to have parallel study, e.g., new use case(s) (e.g., mobility led by RAN2?)</a:t>
            </a:r>
          </a:p>
          <a:p>
            <a:r>
              <a:rPr lang="en-US" sz="2400" dirty="0"/>
              <a:t>Important to keep the total amount of work related to AI/ML air interface within a reasonable load in Rel-19</a:t>
            </a:r>
            <a:endParaRPr lang="en-US" sz="2000" dirty="0"/>
          </a:p>
        </p:txBody>
      </p:sp>
    </p:spTree>
    <p:extLst>
      <p:ext uri="{BB962C8B-B14F-4D97-AF65-F5344CB8AC3E}">
        <p14:creationId xmlns:p14="http://schemas.microsoft.com/office/powerpoint/2010/main" val="198599314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939127" y="0"/>
            <a:ext cx="11671540" cy="1143000"/>
          </a:xfrm>
        </p:spPr>
        <p:txBody>
          <a:bodyPr/>
          <a:lstStyle/>
          <a:p>
            <a:r>
              <a:rPr lang="en-US" dirty="0"/>
              <a:t>MIMO Evolution</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778433" y="1143000"/>
            <a:ext cx="13269323" cy="5038524"/>
          </a:xfrm>
        </p:spPr>
        <p:txBody>
          <a:bodyPr/>
          <a:lstStyle/>
          <a:p>
            <a:r>
              <a:rPr lang="en-US" sz="2400" dirty="0"/>
              <a:t>Strong desire to continue Multiple Input Multiple Output (MIMO) evolution in Rel-19</a:t>
            </a:r>
          </a:p>
          <a:p>
            <a:r>
              <a:rPr lang="en-US" sz="2400" dirty="0"/>
              <a:t>Possible areas for evolution are rather wide</a:t>
            </a:r>
          </a:p>
          <a:p>
            <a:pPr lvl="1"/>
            <a:r>
              <a:rPr lang="en-US" sz="1869" dirty="0"/>
              <a:t>For both FR1 and FR2</a:t>
            </a:r>
          </a:p>
          <a:p>
            <a:r>
              <a:rPr lang="en-US" sz="2400" dirty="0"/>
              <a:t>Important to focus on a limited set of topics for MIMO evolution targeting real and urgent commercial needs in Rel-19</a:t>
            </a:r>
          </a:p>
          <a:p>
            <a:pPr lvl="1"/>
            <a:r>
              <a:rPr lang="en-US" sz="2000" dirty="0"/>
              <a:t>Especially considering MIMO has been evolving contiguously since Rel-15 and was the largest project in Rel-18!</a:t>
            </a:r>
            <a:endParaRPr lang="en-US" sz="1600" u="sng" dirty="0">
              <a:solidFill>
                <a:srgbClr val="FF0000"/>
              </a:solidFill>
            </a:endParaRPr>
          </a:p>
        </p:txBody>
      </p:sp>
    </p:spTree>
    <p:extLst>
      <p:ext uri="{BB962C8B-B14F-4D97-AF65-F5344CB8AC3E}">
        <p14:creationId xmlns:p14="http://schemas.microsoft.com/office/powerpoint/2010/main" val="3143075790"/>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55905</TotalTime>
  <Words>1950</Words>
  <Application>Microsoft Office PowerPoint</Application>
  <PresentationFormat>Custom</PresentationFormat>
  <Paragraphs>195</Paragraphs>
  <Slides>23</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Nokia Pure Headline Ultra Light</vt:lpstr>
      <vt:lpstr>Nokia Pure Text</vt:lpstr>
      <vt:lpstr>Nokia Pure Text Light</vt:lpstr>
      <vt:lpstr>Arial</vt:lpstr>
      <vt:lpstr>Calibri</vt:lpstr>
      <vt:lpstr>Wingdings</vt:lpstr>
      <vt:lpstr>Nokia White Master with headline</vt:lpstr>
      <vt:lpstr>2_Office Theme</vt:lpstr>
      <vt:lpstr>RAN Chair’s Summary of Rel-19 Workshop</vt:lpstr>
      <vt:lpstr>General</vt:lpstr>
      <vt:lpstr>Rel-19: Continue Driving 5G Commercialization and a Bridge to 6G</vt:lpstr>
      <vt:lpstr>Rel-19 timeline and Load Management</vt:lpstr>
      <vt:lpstr>Management of the Topics</vt:lpstr>
      <vt:lpstr>Categorization of Topics Based on Contributions to RAN Rel-19 Workshop</vt:lpstr>
      <vt:lpstr>Categorization of topics based on WS contributions</vt:lpstr>
      <vt:lpstr>AI/ML Air Interface</vt:lpstr>
      <vt:lpstr>MIMO Evolution</vt:lpstr>
      <vt:lpstr>Duplex Evolution</vt:lpstr>
      <vt:lpstr>Ambient IoT</vt:lpstr>
      <vt:lpstr>Network Energy Saving Enhancements</vt:lpstr>
      <vt:lpstr>Mobility Enhancements</vt:lpstr>
      <vt:lpstr>NTN Evolution</vt:lpstr>
      <vt:lpstr>XR Evolution</vt:lpstr>
      <vt:lpstr>AI/ML for NG-RAN</vt:lpstr>
      <vt:lpstr>SON/MDT Enhancements</vt:lpstr>
      <vt:lpstr>Channel Modeling (&amp; possibly additional aspects e.g. for ISAC) for further evolution</vt:lpstr>
      <vt:lpstr>Additional RAN1-led Candidate Topics</vt:lpstr>
      <vt:lpstr>Additional RAN2-led Candidate Topics</vt:lpstr>
      <vt:lpstr>Additional RAN3-led Candidate Topics</vt:lpstr>
      <vt:lpstr>Others</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Wanshi Chen</cp:lastModifiedBy>
  <cp:revision>624</cp:revision>
  <dcterms:created xsi:type="dcterms:W3CDTF">2018-05-24T11:49:12Z</dcterms:created>
  <dcterms:modified xsi:type="dcterms:W3CDTF">2023-06-11T12:47:56Z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