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705" r:id="rId1"/>
    <p:sldMasterId id="2147483717" r:id="rId2"/>
    <p:sldMasterId id="2147483726" r:id="rId3"/>
  </p:sldMasterIdLst>
  <p:notesMasterIdLst>
    <p:notesMasterId r:id="rId8"/>
  </p:notesMasterIdLst>
  <p:sldIdLst>
    <p:sldId id="289" r:id="rId4"/>
    <p:sldId id="282" r:id="rId5"/>
    <p:sldId id="283" r:id="rId6"/>
    <p:sldId id="309" r:id="rId7"/>
  </p:sldIdLst>
  <p:sldSz cx="9144000" cy="5143500" type="screen16x9"/>
  <p:notesSz cx="6735763" cy="986948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97"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ACE5"/>
    <a:srgbClr val="042173"/>
    <a:srgbClr val="BEE3F6"/>
    <a:srgbClr val="F6CBD2"/>
    <a:srgbClr val="EA6031"/>
    <a:srgbClr val="AE1E36"/>
    <a:srgbClr val="BACAFA"/>
    <a:srgbClr val="0A287F"/>
    <a:srgbClr val="D9D9D9"/>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045" autoAdjust="0"/>
    <p:restoredTop sz="62445" autoAdjust="0"/>
  </p:normalViewPr>
  <p:slideViewPr>
    <p:cSldViewPr snapToGrid="0" snapToObjects="1">
      <p:cViewPr varScale="1">
        <p:scale>
          <a:sx n="132" d="100"/>
          <a:sy n="132" d="100"/>
        </p:scale>
        <p:origin x="3058" y="91"/>
      </p:cViewPr>
      <p:guideLst>
        <p:guide orient="horz" pos="1597"/>
        <p:guide pos="2880"/>
      </p:guideLst>
    </p:cSldViewPr>
  </p:slideViewPr>
  <p:outlineViewPr>
    <p:cViewPr>
      <p:scale>
        <a:sx n="33" d="100"/>
        <a:sy n="33" d="100"/>
      </p:scale>
      <p:origin x="0" y="-346"/>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theme" Target="theme/theme1.xml"/><Relationship Id="rId5" Type="http://schemas.openxmlformats.org/officeDocument/2006/relationships/slide" Target="slides/slide2.xml"/><Relationship Id="rId10"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474"/>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3474"/>
          </a:xfrm>
          <a:prstGeom prst="rect">
            <a:avLst/>
          </a:prstGeom>
        </p:spPr>
        <p:txBody>
          <a:bodyPr vert="horz" lIns="91440" tIns="45720" rIns="91440" bIns="45720" rtlCol="0"/>
          <a:lstStyle>
            <a:lvl1pPr algn="r">
              <a:defRPr sz="1200"/>
            </a:lvl1pPr>
          </a:lstStyle>
          <a:p>
            <a:fld id="{535B9D8A-7090-4F4B-B1AC-55AC238F1609}" type="datetimeFigureOut">
              <a:rPr kumimoji="1" lang="ja-JP" altLang="en-US" smtClean="0"/>
              <a:t>2023/5/31</a:t>
            </a:fld>
            <a:endParaRPr kumimoji="1" lang="ja-JP" altLang="en-US"/>
          </a:p>
        </p:txBody>
      </p:sp>
      <p:sp>
        <p:nvSpPr>
          <p:cNvPr id="4" name="スライド イメージ プレースホルダー 3"/>
          <p:cNvSpPr>
            <a:spLocks noGrp="1" noRot="1" noChangeAspect="1"/>
          </p:cNvSpPr>
          <p:nvPr>
            <p:ph type="sldImg" idx="2"/>
          </p:nvPr>
        </p:nvSpPr>
        <p:spPr>
          <a:xfrm>
            <a:off x="77788" y="739775"/>
            <a:ext cx="6580187" cy="37020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688007"/>
            <a:ext cx="5388610" cy="444127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4301"/>
            <a:ext cx="2918831" cy="493474"/>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4301"/>
            <a:ext cx="2918831" cy="493474"/>
          </a:xfrm>
          <a:prstGeom prst="rect">
            <a:avLst/>
          </a:prstGeom>
        </p:spPr>
        <p:txBody>
          <a:bodyPr vert="horz" lIns="91440" tIns="45720" rIns="91440" bIns="45720" rtlCol="0" anchor="b"/>
          <a:lstStyle>
            <a:lvl1pPr algn="r">
              <a:defRPr sz="1200"/>
            </a:lvl1pPr>
          </a:lstStyle>
          <a:p>
            <a:fld id="{53F50014-0CE9-4384-B17E-7C97FA29A11A}" type="slidenum">
              <a:rPr kumimoji="1" lang="ja-JP" altLang="en-US" smtClean="0"/>
              <a:t>‹#›</a:t>
            </a:fld>
            <a:endParaRPr kumimoji="1" lang="ja-JP" altLang="en-US"/>
          </a:p>
        </p:txBody>
      </p:sp>
    </p:spTree>
    <p:extLst>
      <p:ext uri="{BB962C8B-B14F-4D97-AF65-F5344CB8AC3E}">
        <p14:creationId xmlns:p14="http://schemas.microsoft.com/office/powerpoint/2010/main" val="405873285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a:t>
            </a:fld>
            <a:endParaRPr kumimoji="1" lang="ja-JP" altLang="en-US"/>
          </a:p>
        </p:txBody>
      </p:sp>
    </p:spTree>
    <p:extLst>
      <p:ext uri="{BB962C8B-B14F-4D97-AF65-F5344CB8AC3E}">
        <p14:creationId xmlns:p14="http://schemas.microsoft.com/office/powerpoint/2010/main" val="2572427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2</a:t>
            </a:fld>
            <a:endParaRPr kumimoji="1" lang="ja-JP" altLang="en-US"/>
          </a:p>
        </p:txBody>
      </p:sp>
    </p:spTree>
    <p:extLst>
      <p:ext uri="{BB962C8B-B14F-4D97-AF65-F5344CB8AC3E}">
        <p14:creationId xmlns:p14="http://schemas.microsoft.com/office/powerpoint/2010/main" val="3640753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F50014-0CE9-4384-B17E-7C97FA29A11A}" type="slidenum">
              <a:rPr kumimoji="1" lang="ja-JP" altLang="en-US" smtClean="0"/>
              <a:t>3</a:t>
            </a:fld>
            <a:endParaRPr kumimoji="1" lang="ja-JP" altLang="en-US"/>
          </a:p>
        </p:txBody>
      </p:sp>
    </p:spTree>
    <p:extLst>
      <p:ext uri="{BB962C8B-B14F-4D97-AF65-F5344CB8AC3E}">
        <p14:creationId xmlns:p14="http://schemas.microsoft.com/office/powerpoint/2010/main" val="23852886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表紙">
    <p:spTree>
      <p:nvGrpSpPr>
        <p:cNvPr id="1" name=""/>
        <p:cNvGrpSpPr/>
        <p:nvPr/>
      </p:nvGrpSpPr>
      <p:grpSpPr>
        <a:xfrm>
          <a:off x="0" y="0"/>
          <a:ext cx="0" cy="0"/>
          <a:chOff x="0" y="0"/>
          <a:chExt cx="0" cy="0"/>
        </a:xfrm>
      </p:grpSpPr>
      <p:sp>
        <p:nvSpPr>
          <p:cNvPr id="9" name="マスク_部署名"/>
          <p:cNvSpPr/>
          <p:nvPr/>
        </p:nvSpPr>
        <p:spPr bwMode="gray">
          <a:xfrm>
            <a:off x="53340" y="4919900"/>
            <a:ext cx="6950964" cy="171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6" name="マスク_ロゴ"/>
          <p:cNvSpPr/>
          <p:nvPr/>
        </p:nvSpPr>
        <p:spPr bwMode="gray">
          <a:xfrm>
            <a:off x="7948135" y="4794885"/>
            <a:ext cx="1144430" cy="3010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23" name="マスク_タイトル背景"/>
          <p:cNvSpPr/>
          <p:nvPr/>
        </p:nvSpPr>
        <p:spPr bwMode="gray">
          <a:xfrm>
            <a:off x="0" y="1"/>
            <a:ext cx="91440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pic>
        <p:nvPicPr>
          <p:cNvPr id="21" name="ロゴ"/>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gray">
          <a:xfrm>
            <a:off x="8003748" y="4387053"/>
            <a:ext cx="798305" cy="436406"/>
          </a:xfrm>
          <a:prstGeom prst="rect">
            <a:avLst/>
          </a:prstGeom>
        </p:spPr>
      </p:pic>
      <p:sp>
        <p:nvSpPr>
          <p:cNvPr id="20" name="バー_povoメイン"/>
          <p:cNvSpPr/>
          <p:nvPr/>
        </p:nvSpPr>
        <p:spPr bwMode="gray">
          <a:xfrm>
            <a:off x="5805000" y="2607070"/>
            <a:ext cx="1080000" cy="351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9" name="バー_povoサブ"/>
          <p:cNvSpPr/>
          <p:nvPr/>
        </p:nvSpPr>
        <p:spPr bwMode="gray">
          <a:xfrm>
            <a:off x="5265000" y="2607070"/>
            <a:ext cx="540000" cy="351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8" name="バー_uqサブ"/>
          <p:cNvSpPr/>
          <p:nvPr/>
        </p:nvSpPr>
        <p:spPr bwMode="gray">
          <a:xfrm>
            <a:off x="4860000" y="2607070"/>
            <a:ext cx="405000" cy="351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7" name="バー_uqメイン"/>
          <p:cNvSpPr/>
          <p:nvPr/>
        </p:nvSpPr>
        <p:spPr bwMode="gray">
          <a:xfrm>
            <a:off x="3915000" y="2607070"/>
            <a:ext cx="945000" cy="351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5" name="バー_au"/>
          <p:cNvSpPr/>
          <p:nvPr/>
        </p:nvSpPr>
        <p:spPr bwMode="gray">
          <a:xfrm>
            <a:off x="2025000" y="2607070"/>
            <a:ext cx="1890000" cy="351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2" name="バー_kddi"/>
          <p:cNvSpPr/>
          <p:nvPr/>
        </p:nvSpPr>
        <p:spPr bwMode="gray">
          <a:xfrm>
            <a:off x="0" y="2607070"/>
            <a:ext cx="2025000" cy="35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2" name="プレースホルダ―_日付"/>
          <p:cNvSpPr>
            <a:spLocks noGrp="1"/>
          </p:cNvSpPr>
          <p:nvPr>
            <p:ph type="body" sz="quarter" idx="10" hasCustomPrompt="1"/>
          </p:nvPr>
        </p:nvSpPr>
        <p:spPr bwMode="gray">
          <a:xfrm>
            <a:off x="685799" y="3796912"/>
            <a:ext cx="1209675" cy="265160"/>
          </a:xfrm>
          <a:prstGeom prst="rect">
            <a:avLst/>
          </a:prstGeom>
        </p:spPr>
        <p:txBody>
          <a:bodyPr/>
          <a:lstStyle>
            <a:lvl1pPr marL="0" indent="0">
              <a:buNone/>
              <a:defRPr sz="1050">
                <a:latin typeface="メイリオ" panose="020B0604030504040204" pitchFamily="50" charset="-128"/>
                <a:ea typeface="メイリオ" panose="020B0604030504040204" pitchFamily="50" charset="-128"/>
              </a:defRPr>
            </a:lvl1pPr>
          </a:lstStyle>
          <a:p>
            <a:pPr lvl="0"/>
            <a:r>
              <a:rPr kumimoji="1" lang="ja-JP" altLang="en-US" dirty="0"/>
              <a:t>日付</a:t>
            </a:r>
          </a:p>
        </p:txBody>
      </p:sp>
      <p:sp>
        <p:nvSpPr>
          <p:cNvPr id="11" name="プレースホルダ―_部署名・氏名"/>
          <p:cNvSpPr>
            <a:spLocks noGrp="1"/>
          </p:cNvSpPr>
          <p:nvPr>
            <p:ph type="subTitle" idx="1" hasCustomPrompt="1"/>
          </p:nvPr>
        </p:nvSpPr>
        <p:spPr bwMode="gray">
          <a:xfrm>
            <a:off x="685800" y="3112994"/>
            <a:ext cx="8031262" cy="665630"/>
          </a:xfrm>
          <a:prstGeom prst="rect">
            <a:avLst/>
          </a:prstGeom>
        </p:spPr>
        <p:txBody>
          <a:bodyPr/>
          <a:lstStyle>
            <a:lvl1pPr marL="0" indent="0" algn="l">
              <a:buNone/>
              <a:defRPr sz="1050">
                <a:latin typeface="メイリオ" panose="020B0604030504040204" pitchFamily="50" charset="-128"/>
                <a:ea typeface="メイリオ" panose="020B0604030504040204" pitchFamily="50" charset="-128"/>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dirty="0"/>
              <a:t>部署名・氏名</a:t>
            </a:r>
            <a:endParaRPr kumimoji="1" lang="en-US" altLang="ja-JP" dirty="0"/>
          </a:p>
        </p:txBody>
      </p:sp>
      <p:sp>
        <p:nvSpPr>
          <p:cNvPr id="10" name="プレースホルダ―_タイトル"/>
          <p:cNvSpPr>
            <a:spLocks noGrp="1"/>
          </p:cNvSpPr>
          <p:nvPr>
            <p:ph type="ctrTitle" hasCustomPrompt="1"/>
          </p:nvPr>
        </p:nvSpPr>
        <p:spPr bwMode="gray">
          <a:xfrm>
            <a:off x="651510" y="1470902"/>
            <a:ext cx="8065551" cy="1012102"/>
          </a:xfrm>
          <a:prstGeom prst="rect">
            <a:avLst/>
          </a:prstGeom>
        </p:spPr>
        <p:txBody>
          <a:bodyPr anchor="b"/>
          <a:lstStyle>
            <a:lvl1pPr algn="l">
              <a:lnSpc>
                <a:spcPts val="3450"/>
              </a:lnSpc>
              <a:defRPr sz="27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225210199"/>
      </p:ext>
    </p:extLst>
  </p:cSld>
  <p:clrMapOvr>
    <a:masterClrMapping/>
  </p:clrMapOvr>
  <p:hf hdr="0" ftr="0"/>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社外用　本文　1カラム02">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21C1C364-347D-4E49-9CC8-9988800F5015}"/>
              </a:ext>
            </a:extLst>
          </p:cNvPr>
          <p:cNvSpPr>
            <a:spLocks noGrp="1"/>
          </p:cNvSpPr>
          <p:nvPr>
            <p:ph idx="1" hasCustomPrompt="1"/>
          </p:nvPr>
        </p:nvSpPr>
        <p:spPr bwMode="gray">
          <a:xfrm>
            <a:off x="250826" y="608930"/>
            <a:ext cx="8642349" cy="4186589"/>
          </a:xfrm>
          <a:prstGeom prst="rect">
            <a:avLst/>
          </a:prstGeom>
        </p:spPr>
        <p:txBody>
          <a:bodyPr/>
          <a:lstStyle>
            <a:lvl1pPr marL="266700" indent="-266700">
              <a:buClr>
                <a:schemeClr val="tx1"/>
              </a:buClr>
              <a:buFont typeface="Wingdings" panose="05000000000000000000" pitchFamily="2" charset="2"/>
              <a:buChar char="n"/>
              <a:defRPr sz="2000" b="1">
                <a:solidFill>
                  <a:schemeClr val="tx1"/>
                </a:solidFill>
                <a:latin typeface="Yu Gothic UI" panose="020B0500000000000000" pitchFamily="50" charset="-128"/>
                <a:ea typeface="Yu Gothic UI" panose="020B0500000000000000" pitchFamily="50" charset="-128"/>
              </a:defRPr>
            </a:lvl1pPr>
            <a:lvl2pPr marL="539750" indent="-273050">
              <a:buClr>
                <a:schemeClr val="tx1"/>
              </a:buClr>
              <a:buFont typeface="Wingdings" panose="05000000000000000000" pitchFamily="2" charset="2"/>
              <a:buChar char="l"/>
              <a:defRPr sz="1800" b="1">
                <a:solidFill>
                  <a:schemeClr val="tx1"/>
                </a:solidFill>
                <a:latin typeface="Yu Gothic UI" panose="020B0500000000000000" pitchFamily="50" charset="-128"/>
                <a:ea typeface="Yu Gothic UI" panose="020B0500000000000000" pitchFamily="50" charset="-128"/>
              </a:defRPr>
            </a:lvl2pPr>
            <a:lvl3pPr marL="719138" indent="-179388">
              <a:buClr>
                <a:schemeClr val="tx1"/>
              </a:buClr>
              <a:defRPr sz="1600">
                <a:solidFill>
                  <a:schemeClr val="tx1"/>
                </a:solidFill>
                <a:latin typeface="Yu Gothic UI" panose="020B0500000000000000" pitchFamily="50" charset="-128"/>
                <a:ea typeface="Yu Gothic UI" panose="020B0500000000000000" pitchFamily="50" charset="-128"/>
              </a:defRPr>
            </a:lvl3pPr>
            <a:lvl4pPr marL="896938" indent="-177800">
              <a:buClr>
                <a:schemeClr val="tx1"/>
              </a:buClr>
              <a:defRPr sz="1400">
                <a:solidFill>
                  <a:schemeClr val="tx1"/>
                </a:solidFill>
                <a:latin typeface="Yu Gothic UI" panose="020B0500000000000000" pitchFamily="50" charset="-128"/>
                <a:ea typeface="Yu Gothic UI" panose="020B0500000000000000" pitchFamily="50" charset="-128"/>
              </a:defRPr>
            </a:lvl4pPr>
            <a:lvl5pPr marL="1074738" indent="-177800">
              <a:defRPr sz="1400"/>
            </a:lvl5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p:txBody>
      </p:sp>
      <p:sp>
        <p:nvSpPr>
          <p:cNvPr id="3" name="タイトル 2">
            <a:extLst>
              <a:ext uri="{FF2B5EF4-FFF2-40B4-BE49-F238E27FC236}">
                <a16:creationId xmlns:a16="http://schemas.microsoft.com/office/drawing/2014/main" id="{C2077C08-ACF5-43D3-81E0-E3DA504F361B}"/>
              </a:ext>
            </a:extLst>
          </p:cNvPr>
          <p:cNvSpPr>
            <a:spLocks noGrp="1"/>
          </p:cNvSpPr>
          <p:nvPr>
            <p:ph type="title" hasCustomPrompt="1"/>
          </p:nvPr>
        </p:nvSpPr>
        <p:spPr>
          <a:xfrm>
            <a:off x="784273" y="169919"/>
            <a:ext cx="8164800" cy="342000"/>
          </a:xfrm>
          <a:prstGeom prst="rect">
            <a:avLst/>
          </a:prstGeom>
        </p:spPr>
        <p:txBody>
          <a:bodyPr>
            <a:normAutofit/>
          </a:bodyPr>
          <a:lstStyle>
            <a:lvl1pPr algn="l">
              <a:defRPr lang="ja-JP" altLang="en-US" sz="2400">
                <a:latin typeface="Yu Gothic UI" panose="020B0500000000000000" pitchFamily="50" charset="-128"/>
                <a:ea typeface="Yu Gothic UI" panose="020B0500000000000000" pitchFamily="50" charset="-128"/>
              </a:defRPr>
            </a:lvl1pPr>
          </a:lstStyle>
          <a:p>
            <a:pPr marL="0" lvl="0" algn="l">
              <a:tabLst/>
            </a:pPr>
            <a:r>
              <a:rPr kumimoji="1" lang="ja-JP" altLang="en-US" dirty="0"/>
              <a:t>クリックしてタイトルを入力</a:t>
            </a:r>
          </a:p>
        </p:txBody>
      </p:sp>
    </p:spTree>
    <p:extLst>
      <p:ext uri="{BB962C8B-B14F-4D97-AF65-F5344CB8AC3E}">
        <p14:creationId xmlns:p14="http://schemas.microsoft.com/office/powerpoint/2010/main" val="3178076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orient="horz" pos="2160">
          <p15:clr>
            <a:srgbClr val="FBAE40"/>
          </p15:clr>
        </p15:guide>
        <p15:guide id="3" orient="horz" pos="572">
          <p15:clr>
            <a:srgbClr val="FBAE40"/>
          </p15:clr>
        </p15:guide>
        <p15:guide id="4" orient="horz" pos="3974">
          <p15:clr>
            <a:srgbClr val="FBAE40"/>
          </p15:clr>
        </p15:guide>
        <p15:guide id="5" pos="5602">
          <p15:clr>
            <a:srgbClr val="FBAE40"/>
          </p15:clr>
        </p15:guide>
        <p15:guide id="6" pos="158">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cSld name="裏表紙">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31EE55E-6CD3-4F4A-9060-FD375378BC90}"/>
              </a:ext>
            </a:extLst>
          </p:cNvPr>
          <p:cNvPicPr>
            <a:picLocks noChangeAspect="1"/>
          </p:cNvPicPr>
          <p:nvPr userDrawn="1"/>
        </p:nvPicPr>
        <p:blipFill>
          <a:blip r:embed="rId2"/>
          <a:stretch>
            <a:fillRect/>
          </a:stretch>
        </p:blipFill>
        <p:spPr>
          <a:xfrm>
            <a:off x="2897659" y="1748217"/>
            <a:ext cx="3348000" cy="1535549"/>
          </a:xfrm>
          <a:prstGeom prst="rect">
            <a:avLst/>
          </a:prstGeom>
        </p:spPr>
      </p:pic>
    </p:spTree>
    <p:extLst>
      <p:ext uri="{BB962C8B-B14F-4D97-AF65-F5344CB8AC3E}">
        <p14:creationId xmlns:p14="http://schemas.microsoft.com/office/powerpoint/2010/main" val="2902303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53340" y="4919900"/>
            <a:ext cx="6950964" cy="171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6" name="マスク_ロゴ"/>
          <p:cNvSpPr/>
          <p:nvPr userDrawn="1"/>
        </p:nvSpPr>
        <p:spPr bwMode="gray">
          <a:xfrm>
            <a:off x="7948135" y="4794885"/>
            <a:ext cx="1144430" cy="3010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23" name="マスク_タイトル背景"/>
          <p:cNvSpPr/>
          <p:nvPr userDrawn="1"/>
        </p:nvSpPr>
        <p:spPr bwMode="gray">
          <a:xfrm>
            <a:off x="0" y="1"/>
            <a:ext cx="91440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pic>
        <p:nvPicPr>
          <p:cNvPr id="25"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8003748" y="4387053"/>
            <a:ext cx="798305" cy="436406"/>
          </a:xfrm>
          <a:prstGeom prst="rect">
            <a:avLst/>
          </a:prstGeom>
        </p:spPr>
      </p:pic>
      <p:sp>
        <p:nvSpPr>
          <p:cNvPr id="20" name="バー_povoメイン"/>
          <p:cNvSpPr/>
          <p:nvPr userDrawn="1"/>
        </p:nvSpPr>
        <p:spPr bwMode="gray">
          <a:xfrm>
            <a:off x="5805000" y="2607070"/>
            <a:ext cx="1080000" cy="351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9" name="バー_povoサブ"/>
          <p:cNvSpPr/>
          <p:nvPr userDrawn="1"/>
        </p:nvSpPr>
        <p:spPr bwMode="gray">
          <a:xfrm>
            <a:off x="5265000" y="2607070"/>
            <a:ext cx="540000" cy="351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8" name="バー_uqサブ"/>
          <p:cNvSpPr/>
          <p:nvPr userDrawn="1"/>
        </p:nvSpPr>
        <p:spPr bwMode="gray">
          <a:xfrm>
            <a:off x="4860000" y="2607070"/>
            <a:ext cx="405000" cy="351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7" name="バー_uqメイン"/>
          <p:cNvSpPr/>
          <p:nvPr userDrawn="1"/>
        </p:nvSpPr>
        <p:spPr bwMode="gray">
          <a:xfrm>
            <a:off x="3915000" y="2607070"/>
            <a:ext cx="945000" cy="351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5" name="バー_au"/>
          <p:cNvSpPr/>
          <p:nvPr userDrawn="1"/>
        </p:nvSpPr>
        <p:spPr bwMode="gray">
          <a:xfrm>
            <a:off x="2025000" y="2607070"/>
            <a:ext cx="1890000" cy="351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2" name="バー_kddi"/>
          <p:cNvSpPr/>
          <p:nvPr userDrawn="1"/>
        </p:nvSpPr>
        <p:spPr bwMode="gray">
          <a:xfrm>
            <a:off x="0" y="2607070"/>
            <a:ext cx="2025000" cy="35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2" name="プレースホルダ―_日付"/>
          <p:cNvSpPr>
            <a:spLocks noGrp="1"/>
          </p:cNvSpPr>
          <p:nvPr>
            <p:ph type="body" sz="quarter" idx="10" hasCustomPrompt="1"/>
          </p:nvPr>
        </p:nvSpPr>
        <p:spPr bwMode="gray">
          <a:xfrm>
            <a:off x="685799" y="3796912"/>
            <a:ext cx="1209675" cy="265160"/>
          </a:xfrm>
          <a:prstGeom prst="rect">
            <a:avLst/>
          </a:prstGeom>
        </p:spPr>
        <p:txBody>
          <a:bodyPr/>
          <a:lstStyle>
            <a:lvl1pPr marL="0" indent="0">
              <a:buNone/>
              <a:defRPr sz="1050">
                <a:latin typeface="メイリオ" panose="020B0604030504040204" pitchFamily="50" charset="-128"/>
                <a:ea typeface="メイリオ" panose="020B0604030504040204" pitchFamily="50" charset="-128"/>
              </a:defRPr>
            </a:lvl1pPr>
          </a:lstStyle>
          <a:p>
            <a:pPr lvl="0"/>
            <a:r>
              <a:rPr kumimoji="1" lang="ja-JP" altLang="en-US" dirty="0"/>
              <a:t>日付</a:t>
            </a:r>
          </a:p>
        </p:txBody>
      </p:sp>
      <p:sp>
        <p:nvSpPr>
          <p:cNvPr id="11" name="プレースホルダ―_部署名・氏名"/>
          <p:cNvSpPr>
            <a:spLocks noGrp="1"/>
          </p:cNvSpPr>
          <p:nvPr>
            <p:ph type="subTitle" idx="1" hasCustomPrompt="1"/>
          </p:nvPr>
        </p:nvSpPr>
        <p:spPr bwMode="gray">
          <a:xfrm>
            <a:off x="685800" y="3112994"/>
            <a:ext cx="8031262" cy="665630"/>
          </a:xfrm>
          <a:prstGeom prst="rect">
            <a:avLst/>
          </a:prstGeom>
        </p:spPr>
        <p:txBody>
          <a:bodyPr/>
          <a:lstStyle>
            <a:lvl1pPr marL="0" indent="0" algn="l">
              <a:buNone/>
              <a:defRPr sz="1050">
                <a:latin typeface="メイリオ" panose="020B0604030504040204" pitchFamily="50" charset="-128"/>
                <a:ea typeface="メイリオ" panose="020B0604030504040204" pitchFamily="50" charset="-128"/>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dirty="0"/>
              <a:t>部署名・氏名</a:t>
            </a:r>
            <a:endParaRPr kumimoji="1" lang="en-US" altLang="ja-JP" dirty="0"/>
          </a:p>
        </p:txBody>
      </p:sp>
      <p:sp>
        <p:nvSpPr>
          <p:cNvPr id="21" name="プレースホルダ―_タイトル"/>
          <p:cNvSpPr>
            <a:spLocks noGrp="1"/>
          </p:cNvSpPr>
          <p:nvPr>
            <p:ph type="ctrTitle" hasCustomPrompt="1"/>
          </p:nvPr>
        </p:nvSpPr>
        <p:spPr bwMode="gray">
          <a:xfrm>
            <a:off x="651510" y="1971718"/>
            <a:ext cx="8065551" cy="511286"/>
          </a:xfrm>
          <a:prstGeom prst="rect">
            <a:avLst/>
          </a:prstGeom>
        </p:spPr>
        <p:txBody>
          <a:bodyPr anchor="b"/>
          <a:lstStyle>
            <a:lvl1pPr algn="l">
              <a:lnSpc>
                <a:spcPts val="3450"/>
              </a:lnSpc>
              <a:defRPr sz="2700" b="1">
                <a:latin typeface="メイリオ" panose="020B0604030504040204" pitchFamily="50" charset="-128"/>
                <a:ea typeface="メイリオ" panose="020B0604030504040204" pitchFamily="50" charset="-128"/>
              </a:defRPr>
            </a:lvl1pPr>
          </a:lstStyle>
          <a:p>
            <a:r>
              <a:rPr kumimoji="1" lang="ja-JP" altLang="en-US" dirty="0"/>
              <a:t>タイトル</a:t>
            </a:r>
          </a:p>
        </p:txBody>
      </p:sp>
      <p:sp>
        <p:nvSpPr>
          <p:cNvPr id="22" name="プレースホルダー_社名"/>
          <p:cNvSpPr>
            <a:spLocks noGrp="1"/>
          </p:cNvSpPr>
          <p:nvPr>
            <p:ph type="body" sz="quarter" idx="12" hasCustomPrompt="1"/>
          </p:nvPr>
        </p:nvSpPr>
        <p:spPr bwMode="gray">
          <a:xfrm>
            <a:off x="651510" y="1694719"/>
            <a:ext cx="8065551" cy="300082"/>
          </a:xfrm>
          <a:prstGeom prst="rect">
            <a:avLst/>
          </a:prstGeom>
        </p:spPr>
        <p:txBody>
          <a:bodyPr wrap="square">
            <a:spAutoFit/>
          </a:bodyPr>
          <a:lstStyle>
            <a:lvl1pPr marL="0" indent="0" algn="l" defTabSz="685800" rtl="0" eaLnBrk="1" latinLnBrk="0" hangingPunct="1">
              <a:buNone/>
              <a:defRPr kumimoji="1" lang="ja-JP" altLang="en-US" sz="1500" b="1" kern="1200" smtClean="0">
                <a:solidFill>
                  <a:schemeClr val="tx1"/>
                </a:solidFill>
                <a:latin typeface="+mn-lt"/>
                <a:ea typeface="+mn-ea"/>
                <a:cs typeface="+mn-cs"/>
              </a:defRPr>
            </a:lvl1pPr>
            <a:lvl2pPr marL="0" algn="l" defTabSz="685800" rtl="0" eaLnBrk="1" latinLnBrk="0" hangingPunct="1">
              <a:defRPr kumimoji="1" lang="ja-JP" altLang="en-US" sz="1500" b="1" kern="1200" smtClean="0">
                <a:solidFill>
                  <a:schemeClr val="tx1"/>
                </a:solidFill>
                <a:latin typeface="+mj-ea"/>
                <a:ea typeface="+mj-ea"/>
                <a:cs typeface="+mn-cs"/>
              </a:defRPr>
            </a:lvl2pPr>
            <a:lvl3pPr marL="0" algn="l" defTabSz="685800" rtl="0" eaLnBrk="1" latinLnBrk="0" hangingPunct="1">
              <a:defRPr kumimoji="1" lang="ja-JP" altLang="en-US" sz="1500" b="1" kern="1200" smtClean="0">
                <a:solidFill>
                  <a:schemeClr val="tx1"/>
                </a:solidFill>
                <a:latin typeface="+mj-ea"/>
                <a:ea typeface="+mj-ea"/>
                <a:cs typeface="+mn-cs"/>
              </a:defRPr>
            </a:lvl3pPr>
            <a:lvl4pPr marL="0" algn="l" defTabSz="685800" rtl="0" eaLnBrk="1" latinLnBrk="0" hangingPunct="1">
              <a:defRPr kumimoji="1" lang="ja-JP" altLang="en-US" sz="1500" b="1" kern="1200" smtClean="0">
                <a:solidFill>
                  <a:schemeClr val="tx1"/>
                </a:solidFill>
                <a:latin typeface="+mj-ea"/>
                <a:ea typeface="+mj-ea"/>
                <a:cs typeface="+mn-cs"/>
              </a:defRPr>
            </a:lvl4pPr>
            <a:lvl5pPr marL="0" algn="l" defTabSz="685800" rtl="0" eaLnBrk="1" latinLnBrk="0" hangingPunct="1">
              <a:defRPr kumimoji="1" lang="ja-JP" altLang="en-US" sz="1500" b="1" kern="1200">
                <a:solidFill>
                  <a:schemeClr val="tx1"/>
                </a:solidFill>
                <a:latin typeface="+mj-ea"/>
                <a:ea typeface="+mj-ea"/>
                <a:cs typeface="+mn-cs"/>
              </a:defRPr>
            </a:lvl5pPr>
          </a:lstStyle>
          <a:p>
            <a:pPr lvl="0"/>
            <a:r>
              <a:rPr kumimoji="1" lang="ja-JP" altLang="en-US" dirty="0"/>
              <a:t>○○○○○株式会社 御中</a:t>
            </a:r>
          </a:p>
        </p:txBody>
      </p:sp>
    </p:spTree>
    <p:extLst>
      <p:ext uri="{BB962C8B-B14F-4D97-AF65-F5344CB8AC3E}">
        <p14:creationId xmlns:p14="http://schemas.microsoft.com/office/powerpoint/2010/main" val="129742070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8846820" y="390525"/>
            <a:ext cx="234315" cy="1714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5" name="マスク_部署名"/>
          <p:cNvSpPr/>
          <p:nvPr userDrawn="1"/>
        </p:nvSpPr>
        <p:spPr bwMode="gray">
          <a:xfrm>
            <a:off x="53340" y="4919900"/>
            <a:ext cx="6950964" cy="171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3" name="プレースホルダ―_タイトル"/>
          <p:cNvSpPr>
            <a:spLocks noGrp="1"/>
          </p:cNvSpPr>
          <p:nvPr>
            <p:ph type="ctrTitle" hasCustomPrompt="1"/>
          </p:nvPr>
        </p:nvSpPr>
        <p:spPr bwMode="gray">
          <a:xfrm>
            <a:off x="651510" y="2064360"/>
            <a:ext cx="8065551" cy="1012102"/>
          </a:xfrm>
          <a:prstGeom prst="rect">
            <a:avLst/>
          </a:prstGeom>
        </p:spPr>
        <p:txBody>
          <a:bodyPr anchor="t"/>
          <a:lstStyle>
            <a:lvl1pPr algn="l">
              <a:lnSpc>
                <a:spcPts val="3450"/>
              </a:lnSpc>
              <a:defRPr sz="2700" b="1">
                <a:latin typeface="メイリオ" panose="020B0604030504040204" pitchFamily="50" charset="-128"/>
                <a:ea typeface="メイリオ" panose="020B0604030504040204" pitchFamily="50" charset="-128"/>
              </a:defRPr>
            </a:lvl1pPr>
          </a:lstStyle>
          <a:p>
            <a:r>
              <a:rPr kumimoji="1" lang="ja-JP" altLang="en-US" dirty="0"/>
              <a:t>中表紙タイトル</a:t>
            </a:r>
          </a:p>
        </p:txBody>
      </p:sp>
    </p:spTree>
    <p:extLst>
      <p:ext uri="{BB962C8B-B14F-4D97-AF65-F5344CB8AC3E}">
        <p14:creationId xmlns:p14="http://schemas.microsoft.com/office/powerpoint/2010/main" val="327742993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89297" y="763929"/>
            <a:ext cx="8965406" cy="4030956"/>
          </a:xfrm>
          <a:prstGeom prst="rect">
            <a:avLst/>
          </a:prstGeom>
        </p:spPr>
        <p:txBody>
          <a:bodyPr lIns="0" tIns="0" rIns="0" bIns="0"/>
          <a:lstStyle>
            <a:lvl1pPr marL="0" indent="-243000">
              <a:lnSpc>
                <a:spcPct val="100000"/>
              </a:lnSpc>
              <a:buFont typeface="Wingdings" panose="05000000000000000000" pitchFamily="2" charset="2"/>
              <a:buChar char="n"/>
              <a:defRPr sz="1950" b="1">
                <a:latin typeface="メイリオ" panose="020B0604030504040204" pitchFamily="50" charset="-128"/>
                <a:ea typeface="メイリオ" panose="020B0604030504040204" pitchFamily="50" charset="-128"/>
              </a:defRPr>
            </a:lvl1pPr>
            <a:lvl2pPr marL="459000" indent="-243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603647"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740569"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872729" indent="-17145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010841" indent="-171450">
              <a:defRPr/>
            </a:lvl6pPr>
            <a:lvl7pPr marL="1143000" indent="-171450">
              <a:defRPr/>
            </a:lvl7pPr>
            <a:lvl8pPr marL="1344216" indent="-171450">
              <a:defRPr/>
            </a:lvl8pPr>
            <a:lvl9pPr marL="27432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776805" y="86917"/>
            <a:ext cx="8277898" cy="568880"/>
          </a:xfrm>
          <a:prstGeom prst="rect">
            <a:avLst/>
          </a:prstGeom>
        </p:spPr>
        <p:txBody>
          <a:bodyPr lIns="0" tIns="72000" rIns="0" bIns="0" anchor="ctr">
            <a:noAutofit/>
          </a:bodyPr>
          <a:lstStyle>
            <a:lvl1pPr>
              <a:lnSpc>
                <a:spcPct val="100000"/>
              </a:lnSpc>
              <a:defRPr sz="195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99145188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776805" y="86917"/>
            <a:ext cx="8277898" cy="568880"/>
          </a:xfrm>
          <a:prstGeom prst="rect">
            <a:avLst/>
          </a:prstGeom>
        </p:spPr>
        <p:txBody>
          <a:bodyPr lIns="0" tIns="72000" rIns="0" bIns="0" anchor="ctr">
            <a:noAutofit/>
          </a:bodyPr>
          <a:lstStyle>
            <a:lvl1pPr>
              <a:lnSpc>
                <a:spcPct val="100000"/>
              </a:lnSpc>
              <a:defRPr sz="195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4690695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89297" y="1226512"/>
            <a:ext cx="8965406" cy="3568373"/>
          </a:xfrm>
          <a:prstGeom prst="rect">
            <a:avLst/>
          </a:prstGeom>
        </p:spPr>
        <p:txBody>
          <a:bodyPr lIns="0" tIns="0" rIns="0" bIns="0"/>
          <a:lstStyle>
            <a:lvl1pPr marL="0" indent="-243000">
              <a:lnSpc>
                <a:spcPct val="100000"/>
              </a:lnSpc>
              <a:buFont typeface="Wingdings" panose="05000000000000000000" pitchFamily="2" charset="2"/>
              <a:buChar char="n"/>
              <a:defRPr sz="1950" b="1">
                <a:latin typeface="メイリオ" panose="020B0604030504040204" pitchFamily="50" charset="-128"/>
                <a:ea typeface="メイリオ" panose="020B0604030504040204" pitchFamily="50" charset="-128"/>
              </a:defRPr>
            </a:lvl1pPr>
            <a:lvl2pPr marL="459000" indent="-243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603647"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740569"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872729" indent="-17145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010841" indent="-171450">
              <a:defRPr/>
            </a:lvl6pPr>
            <a:lvl7pPr marL="1143000" indent="-171450">
              <a:defRPr/>
            </a:lvl7pPr>
            <a:lvl8pPr marL="1344216" indent="-171450">
              <a:defRPr/>
            </a:lvl8pPr>
            <a:lvl9pPr marL="27432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89297" y="733448"/>
            <a:ext cx="8965406" cy="423032"/>
          </a:xfrm>
          <a:prstGeom prst="rect">
            <a:avLst/>
          </a:prstGeom>
          <a:solidFill>
            <a:schemeClr val="accent1"/>
          </a:solidFill>
        </p:spPr>
        <p:txBody>
          <a:bodyPr wrap="square" lIns="0" rIns="0" bIns="0" anchor="ctr">
            <a:noAutofit/>
          </a:bodyPr>
          <a:lstStyle>
            <a:lvl1pPr marL="0" indent="0" algn="ctr">
              <a:buNone/>
              <a:defRPr sz="1950" b="1">
                <a:solidFill>
                  <a:schemeClr val="bg1"/>
                </a:solidFill>
                <a:latin typeface="+mj-ea"/>
                <a:ea typeface="+mj-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dirty="0"/>
              <a:t>クリックしてテキストを入力</a:t>
            </a:r>
          </a:p>
        </p:txBody>
      </p:sp>
      <p:sp>
        <p:nvSpPr>
          <p:cNvPr id="5" name="プレースホルダー_タイトル"/>
          <p:cNvSpPr>
            <a:spLocks noGrp="1"/>
          </p:cNvSpPr>
          <p:nvPr>
            <p:ph type="title" hasCustomPrompt="1"/>
          </p:nvPr>
        </p:nvSpPr>
        <p:spPr>
          <a:xfrm>
            <a:off x="776805" y="86917"/>
            <a:ext cx="8277898" cy="568880"/>
          </a:xfrm>
          <a:prstGeom prst="rect">
            <a:avLst/>
          </a:prstGeom>
        </p:spPr>
        <p:txBody>
          <a:bodyPr lIns="0" tIns="72000" rIns="0" bIns="0" anchor="ctr">
            <a:noAutofit/>
          </a:bodyPr>
          <a:lstStyle>
            <a:lvl1pPr>
              <a:lnSpc>
                <a:spcPct val="100000"/>
              </a:lnSpc>
              <a:defRPr sz="195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5634154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7948135" y="4794885"/>
            <a:ext cx="1144430" cy="3010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9" name="マスク_部署名"/>
          <p:cNvSpPr/>
          <p:nvPr userDrawn="1"/>
        </p:nvSpPr>
        <p:spPr bwMode="gray">
          <a:xfrm>
            <a:off x="53340" y="4919900"/>
            <a:ext cx="6950964" cy="171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8" name="プレースホルダー_コンテンツ"/>
          <p:cNvSpPr>
            <a:spLocks noGrp="1"/>
          </p:cNvSpPr>
          <p:nvPr>
            <p:ph idx="1" hasCustomPrompt="1"/>
          </p:nvPr>
        </p:nvSpPr>
        <p:spPr>
          <a:xfrm>
            <a:off x="89297" y="763929"/>
            <a:ext cx="8965406" cy="4292656"/>
          </a:xfrm>
          <a:prstGeom prst="rect">
            <a:avLst/>
          </a:prstGeom>
        </p:spPr>
        <p:txBody>
          <a:bodyPr lIns="0" tIns="0" rIns="0" bIns="0"/>
          <a:lstStyle>
            <a:lvl1pPr marL="0" indent="-243000">
              <a:lnSpc>
                <a:spcPct val="100000"/>
              </a:lnSpc>
              <a:buFont typeface="Wingdings" panose="05000000000000000000" pitchFamily="2" charset="2"/>
              <a:buChar char="n"/>
              <a:defRPr sz="1950" b="1">
                <a:latin typeface="メイリオ" panose="020B0604030504040204" pitchFamily="50" charset="-128"/>
                <a:ea typeface="メイリオ" panose="020B0604030504040204" pitchFamily="50" charset="-128"/>
              </a:defRPr>
            </a:lvl1pPr>
            <a:lvl2pPr marL="459000" indent="-243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603647"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740569"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872729" indent="-17145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010841" indent="-171450">
              <a:defRPr/>
            </a:lvl6pPr>
            <a:lvl7pPr marL="1143000" indent="-171450">
              <a:defRPr/>
            </a:lvl7pPr>
            <a:lvl8pPr marL="1344216" indent="-171450">
              <a:defRPr/>
            </a:lvl8pPr>
            <a:lvl9pPr marL="27432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776805" y="86917"/>
            <a:ext cx="8277898" cy="568880"/>
          </a:xfrm>
          <a:prstGeom prst="rect">
            <a:avLst/>
          </a:prstGeom>
        </p:spPr>
        <p:txBody>
          <a:bodyPr lIns="0" tIns="72000" rIns="0" bIns="0" anchor="ctr">
            <a:noAutofit/>
          </a:bodyPr>
          <a:lstStyle>
            <a:lvl1pPr>
              <a:lnSpc>
                <a:spcPct val="100000"/>
              </a:lnSpc>
              <a:defRPr sz="195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1872570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4640580" y="763929"/>
            <a:ext cx="4414124" cy="4030956"/>
          </a:xfrm>
          <a:prstGeom prst="rect">
            <a:avLst/>
          </a:prstGeom>
        </p:spPr>
        <p:txBody>
          <a:bodyPr lIns="0" tIns="0" rIns="0" bIns="0"/>
          <a:lstStyle>
            <a:lvl1pPr marL="0" indent="-243000">
              <a:lnSpc>
                <a:spcPct val="100000"/>
              </a:lnSpc>
              <a:buFont typeface="Wingdings" panose="05000000000000000000" pitchFamily="2" charset="2"/>
              <a:buChar char="n"/>
              <a:defRPr sz="1950" b="1">
                <a:latin typeface="メイリオ" panose="020B0604030504040204" pitchFamily="50" charset="-128"/>
                <a:ea typeface="メイリオ" panose="020B0604030504040204" pitchFamily="50" charset="-128"/>
              </a:defRPr>
            </a:lvl1pPr>
            <a:lvl2pPr marL="459000" indent="-243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603647"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740569"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872729" indent="-17145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010841" indent="-171450">
              <a:defRPr/>
            </a:lvl6pPr>
            <a:lvl7pPr marL="1143000" indent="-171450">
              <a:defRPr/>
            </a:lvl7pPr>
            <a:lvl8pPr marL="1344216" indent="-171450">
              <a:defRPr/>
            </a:lvl8pPr>
            <a:lvl9pPr marL="27432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コンテンツ1"/>
          <p:cNvSpPr>
            <a:spLocks noGrp="1"/>
          </p:cNvSpPr>
          <p:nvPr>
            <p:ph idx="1" hasCustomPrompt="1"/>
          </p:nvPr>
        </p:nvSpPr>
        <p:spPr>
          <a:xfrm>
            <a:off x="89297" y="763929"/>
            <a:ext cx="4414123" cy="4030956"/>
          </a:xfrm>
          <a:prstGeom prst="rect">
            <a:avLst/>
          </a:prstGeom>
        </p:spPr>
        <p:txBody>
          <a:bodyPr lIns="0" tIns="0" rIns="0" bIns="0"/>
          <a:lstStyle>
            <a:lvl1pPr marL="0" indent="-243000">
              <a:lnSpc>
                <a:spcPct val="100000"/>
              </a:lnSpc>
              <a:buFont typeface="Wingdings" panose="05000000000000000000" pitchFamily="2" charset="2"/>
              <a:buChar char="n"/>
              <a:defRPr sz="1950" b="1">
                <a:latin typeface="メイリオ" panose="020B0604030504040204" pitchFamily="50" charset="-128"/>
                <a:ea typeface="メイリオ" panose="020B0604030504040204" pitchFamily="50" charset="-128"/>
              </a:defRPr>
            </a:lvl1pPr>
            <a:lvl2pPr marL="459000" indent="-243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603647"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740569"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872729" indent="-17145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010841" indent="-171450">
              <a:defRPr/>
            </a:lvl6pPr>
            <a:lvl7pPr marL="1143000" indent="-171450">
              <a:defRPr/>
            </a:lvl7pPr>
            <a:lvl8pPr marL="1344216" indent="-171450">
              <a:defRPr/>
            </a:lvl8pPr>
            <a:lvl9pPr marL="27432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5" name="プレースホルダー_タイトル"/>
          <p:cNvSpPr>
            <a:spLocks noGrp="1"/>
          </p:cNvSpPr>
          <p:nvPr>
            <p:ph type="title" hasCustomPrompt="1"/>
          </p:nvPr>
        </p:nvSpPr>
        <p:spPr>
          <a:xfrm>
            <a:off x="776805" y="86917"/>
            <a:ext cx="8277898" cy="568880"/>
          </a:xfrm>
          <a:prstGeom prst="rect">
            <a:avLst/>
          </a:prstGeom>
        </p:spPr>
        <p:txBody>
          <a:bodyPr lIns="0" tIns="72000" rIns="0" bIns="0" anchor="ctr">
            <a:noAutofit/>
          </a:bodyPr>
          <a:lstStyle>
            <a:lvl1pPr>
              <a:lnSpc>
                <a:spcPct val="100000"/>
              </a:lnSpc>
              <a:defRPr sz="195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6401712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4640580" y="1226511"/>
            <a:ext cx="4414124" cy="3568375"/>
          </a:xfrm>
          <a:prstGeom prst="rect">
            <a:avLst/>
          </a:prstGeom>
        </p:spPr>
        <p:txBody>
          <a:bodyPr lIns="0" tIns="0" rIns="0" bIns="0"/>
          <a:lstStyle>
            <a:lvl1pPr marL="0" indent="-243000">
              <a:lnSpc>
                <a:spcPct val="100000"/>
              </a:lnSpc>
              <a:buFont typeface="Wingdings" panose="05000000000000000000" pitchFamily="2" charset="2"/>
              <a:buChar char="n"/>
              <a:defRPr sz="1950" b="1">
                <a:latin typeface="メイリオ" panose="020B0604030504040204" pitchFamily="50" charset="-128"/>
                <a:ea typeface="メイリオ" panose="020B0604030504040204" pitchFamily="50" charset="-128"/>
              </a:defRPr>
            </a:lvl1pPr>
            <a:lvl2pPr marL="459000" indent="-243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603647"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740569"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872729" indent="-17145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010841" indent="-171450">
              <a:defRPr/>
            </a:lvl6pPr>
            <a:lvl7pPr marL="1143000" indent="-171450">
              <a:defRPr/>
            </a:lvl7pPr>
            <a:lvl8pPr marL="1344216" indent="-171450">
              <a:defRPr/>
            </a:lvl8pPr>
            <a:lvl9pPr marL="27432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4640581" y="733448"/>
            <a:ext cx="4414123" cy="423032"/>
          </a:xfrm>
          <a:prstGeom prst="rect">
            <a:avLst/>
          </a:prstGeom>
          <a:solidFill>
            <a:schemeClr val="accent1"/>
          </a:solidFill>
        </p:spPr>
        <p:txBody>
          <a:bodyPr wrap="square" lIns="0" rIns="0" bIns="0" anchor="ctr">
            <a:noAutofit/>
          </a:bodyPr>
          <a:lstStyle>
            <a:lvl1pPr marL="0" indent="0" algn="ctr">
              <a:buNone/>
              <a:defRPr sz="1950" b="1">
                <a:solidFill>
                  <a:schemeClr val="bg1"/>
                </a:solidFill>
                <a:latin typeface="+mj-ea"/>
                <a:ea typeface="+mj-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dirty="0"/>
              <a:t>クリックしてテキストを入力</a:t>
            </a:r>
          </a:p>
        </p:txBody>
      </p:sp>
      <p:sp>
        <p:nvSpPr>
          <p:cNvPr id="14" name="プレースホルダー_コンテンツ1"/>
          <p:cNvSpPr>
            <a:spLocks noGrp="1"/>
          </p:cNvSpPr>
          <p:nvPr>
            <p:ph idx="1" hasCustomPrompt="1"/>
          </p:nvPr>
        </p:nvSpPr>
        <p:spPr>
          <a:xfrm>
            <a:off x="89297" y="1226511"/>
            <a:ext cx="4414123" cy="3568375"/>
          </a:xfrm>
          <a:prstGeom prst="rect">
            <a:avLst/>
          </a:prstGeom>
        </p:spPr>
        <p:txBody>
          <a:bodyPr lIns="0" tIns="0" rIns="0" bIns="0"/>
          <a:lstStyle>
            <a:lvl1pPr marL="0" indent="-243000">
              <a:lnSpc>
                <a:spcPct val="100000"/>
              </a:lnSpc>
              <a:buFont typeface="Wingdings" panose="05000000000000000000" pitchFamily="2" charset="2"/>
              <a:buChar char="n"/>
              <a:defRPr sz="1950" b="1">
                <a:latin typeface="メイリオ" panose="020B0604030504040204" pitchFamily="50" charset="-128"/>
                <a:ea typeface="メイリオ" panose="020B0604030504040204" pitchFamily="50" charset="-128"/>
              </a:defRPr>
            </a:lvl1pPr>
            <a:lvl2pPr marL="459000" indent="-243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603647"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740569"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872729" indent="-17145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010841" indent="-171450">
              <a:defRPr/>
            </a:lvl6pPr>
            <a:lvl7pPr marL="1143000" indent="-171450">
              <a:defRPr/>
            </a:lvl7pPr>
            <a:lvl8pPr marL="1344216" indent="-171450">
              <a:defRPr/>
            </a:lvl8pPr>
            <a:lvl9pPr marL="27432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89297" y="733448"/>
            <a:ext cx="4414123" cy="423032"/>
          </a:xfrm>
          <a:prstGeom prst="rect">
            <a:avLst/>
          </a:prstGeom>
          <a:solidFill>
            <a:schemeClr val="accent1"/>
          </a:solidFill>
        </p:spPr>
        <p:txBody>
          <a:bodyPr wrap="square" lIns="0" rIns="0" bIns="0" anchor="ctr">
            <a:noAutofit/>
          </a:bodyPr>
          <a:lstStyle>
            <a:lvl1pPr marL="0" indent="0" algn="ctr">
              <a:buNone/>
              <a:defRPr sz="1950" b="1">
                <a:solidFill>
                  <a:schemeClr val="bg1"/>
                </a:solidFill>
                <a:latin typeface="+mj-ea"/>
                <a:ea typeface="+mj-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776805" y="86917"/>
            <a:ext cx="8277898" cy="568880"/>
          </a:xfrm>
          <a:prstGeom prst="rect">
            <a:avLst/>
          </a:prstGeom>
        </p:spPr>
        <p:txBody>
          <a:bodyPr lIns="0" tIns="72000" rIns="0" bIns="0" anchor="ctr">
            <a:noAutofit/>
          </a:bodyPr>
          <a:lstStyle>
            <a:lvl1pPr>
              <a:lnSpc>
                <a:spcPct val="100000"/>
              </a:lnSpc>
              <a:defRPr sz="195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954873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中表紙">
    <p:spTree>
      <p:nvGrpSpPr>
        <p:cNvPr id="1" name=""/>
        <p:cNvGrpSpPr/>
        <p:nvPr/>
      </p:nvGrpSpPr>
      <p:grpSpPr>
        <a:xfrm>
          <a:off x="0" y="0"/>
          <a:ext cx="0" cy="0"/>
          <a:chOff x="0" y="0"/>
          <a:chExt cx="0" cy="0"/>
        </a:xfrm>
      </p:grpSpPr>
      <p:sp>
        <p:nvSpPr>
          <p:cNvPr id="4" name="マスク_ページ番号"/>
          <p:cNvSpPr/>
          <p:nvPr/>
        </p:nvSpPr>
        <p:spPr bwMode="gray">
          <a:xfrm>
            <a:off x="8846820" y="390525"/>
            <a:ext cx="234315" cy="1714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5" name="マスク_部署名"/>
          <p:cNvSpPr/>
          <p:nvPr/>
        </p:nvSpPr>
        <p:spPr bwMode="gray">
          <a:xfrm>
            <a:off x="53340" y="4919900"/>
            <a:ext cx="6950964" cy="171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3" name="プレースホルダ―_タイトル"/>
          <p:cNvSpPr>
            <a:spLocks noGrp="1"/>
          </p:cNvSpPr>
          <p:nvPr>
            <p:ph type="ctrTitle" hasCustomPrompt="1"/>
          </p:nvPr>
        </p:nvSpPr>
        <p:spPr bwMode="gray">
          <a:xfrm>
            <a:off x="651510" y="2064360"/>
            <a:ext cx="8065551" cy="1012102"/>
          </a:xfrm>
          <a:prstGeom prst="rect">
            <a:avLst/>
          </a:prstGeom>
        </p:spPr>
        <p:txBody>
          <a:bodyPr anchor="t"/>
          <a:lstStyle>
            <a:lvl1pPr algn="l">
              <a:lnSpc>
                <a:spcPts val="3450"/>
              </a:lnSpc>
              <a:defRPr sz="2700" b="1">
                <a:latin typeface="メイリオ" panose="020B0604030504040204" pitchFamily="50" charset="-128"/>
                <a:ea typeface="メイリオ" panose="020B0604030504040204" pitchFamily="50" charset="-128"/>
              </a:defRPr>
            </a:lvl1pPr>
          </a:lstStyle>
          <a:p>
            <a:r>
              <a:rPr kumimoji="1" lang="ja-JP" altLang="en-US" dirty="0"/>
              <a:t>中表紙タイトル</a:t>
            </a:r>
          </a:p>
        </p:txBody>
      </p:sp>
      <p:sp>
        <p:nvSpPr>
          <p:cNvPr id="6" name="正方形/長方形 5">
            <a:extLst>
              <a:ext uri="{FF2B5EF4-FFF2-40B4-BE49-F238E27FC236}">
                <a16:creationId xmlns:a16="http://schemas.microsoft.com/office/drawing/2014/main" id="{51B6E14A-FB3C-4194-BC01-3908BDF6A609}"/>
              </a:ext>
            </a:extLst>
          </p:cNvPr>
          <p:cNvSpPr/>
          <p:nvPr userDrawn="1"/>
        </p:nvSpPr>
        <p:spPr>
          <a:xfrm>
            <a:off x="299430" y="0"/>
            <a:ext cx="1594800" cy="4067910"/>
          </a:xfrm>
          <a:prstGeom prst="rect">
            <a:avLst/>
          </a:prstGeom>
          <a:blipFill>
            <a:blip r:embed="rId2"/>
            <a:stretch>
              <a:fillRect t="-24138"/>
            </a:stretch>
          </a:blip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pic>
        <p:nvPicPr>
          <p:cNvPr id="7" name="図 6">
            <a:extLst>
              <a:ext uri="{FF2B5EF4-FFF2-40B4-BE49-F238E27FC236}">
                <a16:creationId xmlns:a16="http://schemas.microsoft.com/office/drawing/2014/main" id="{43445A3B-9AC3-4469-ACE4-6788F26D492A}"/>
              </a:ext>
            </a:extLst>
          </p:cNvPr>
          <p:cNvPicPr>
            <a:picLocks noChangeAspect="1"/>
          </p:cNvPicPr>
          <p:nvPr userDrawn="1"/>
        </p:nvPicPr>
        <p:blipFill>
          <a:blip r:embed="rId3"/>
          <a:stretch>
            <a:fillRect/>
          </a:stretch>
        </p:blipFill>
        <p:spPr>
          <a:xfrm>
            <a:off x="7691571" y="4882473"/>
            <a:ext cx="1265329" cy="176400"/>
          </a:xfrm>
          <a:prstGeom prst="rect">
            <a:avLst/>
          </a:prstGeom>
        </p:spPr>
      </p:pic>
    </p:spTree>
    <p:extLst>
      <p:ext uri="{BB962C8B-B14F-4D97-AF65-F5344CB8AC3E}">
        <p14:creationId xmlns:p14="http://schemas.microsoft.com/office/powerpoint/2010/main" val="310803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00_back">
    <p:spTree>
      <p:nvGrpSpPr>
        <p:cNvPr id="1" name=""/>
        <p:cNvGrpSpPr/>
        <p:nvPr/>
      </p:nvGrpSpPr>
      <p:grpSpPr>
        <a:xfrm>
          <a:off x="0" y="0"/>
          <a:ext cx="0" cy="0"/>
          <a:chOff x="0" y="0"/>
          <a:chExt cx="0" cy="0"/>
        </a:xfrm>
      </p:grpSpPr>
      <p:pic>
        <p:nvPicPr>
          <p:cNvPr id="3" name="KV20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272083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89297" y="763929"/>
            <a:ext cx="8965406" cy="4030956"/>
          </a:xfrm>
          <a:prstGeom prst="rect">
            <a:avLst/>
          </a:prstGeom>
        </p:spPr>
        <p:txBody>
          <a:bodyPr lIns="0" tIns="0" rIns="0" bIns="0"/>
          <a:lstStyle>
            <a:lvl1pPr marL="0" indent="-243000">
              <a:lnSpc>
                <a:spcPct val="100000"/>
              </a:lnSpc>
              <a:buFont typeface="Wingdings" panose="05000000000000000000" pitchFamily="2" charset="2"/>
              <a:buChar char="n"/>
              <a:defRPr sz="1950" b="1">
                <a:latin typeface="メイリオ" panose="020B0604030504040204" pitchFamily="50" charset="-128"/>
                <a:ea typeface="メイリオ" panose="020B0604030504040204" pitchFamily="50" charset="-128"/>
              </a:defRPr>
            </a:lvl1pPr>
            <a:lvl2pPr marL="459000" indent="-243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603647"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740569"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872729" indent="-17145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010841" indent="-171450">
              <a:defRPr/>
            </a:lvl6pPr>
            <a:lvl7pPr marL="1143000" indent="-171450">
              <a:defRPr/>
            </a:lvl7pPr>
            <a:lvl8pPr marL="1344216" indent="-171450">
              <a:defRPr/>
            </a:lvl8pPr>
            <a:lvl9pPr marL="27432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776805" y="86917"/>
            <a:ext cx="8277898" cy="568880"/>
          </a:xfrm>
          <a:prstGeom prst="rect">
            <a:avLst/>
          </a:prstGeom>
        </p:spPr>
        <p:txBody>
          <a:bodyPr lIns="0" tIns="72000" rIns="0" bIns="0" anchor="ctr">
            <a:noAutofit/>
          </a:bodyPr>
          <a:lstStyle>
            <a:lvl1pPr>
              <a:lnSpc>
                <a:spcPct val="100000"/>
              </a:lnSpc>
              <a:defRPr sz="195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660100695"/>
      </p:ext>
    </p:extLst>
  </p:cSld>
  <p:clrMapOvr>
    <a:masterClrMapping/>
  </p:clrMapOvr>
  <p:hf hdr="0" ftr="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776805" y="86917"/>
            <a:ext cx="8277898" cy="568880"/>
          </a:xfrm>
          <a:prstGeom prst="rect">
            <a:avLst/>
          </a:prstGeom>
        </p:spPr>
        <p:txBody>
          <a:bodyPr lIns="0" tIns="72000" rIns="0" bIns="0" anchor="ctr">
            <a:noAutofit/>
          </a:bodyPr>
          <a:lstStyle>
            <a:lvl1pPr>
              <a:lnSpc>
                <a:spcPct val="100000"/>
              </a:lnSpc>
              <a:defRPr sz="195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001609006"/>
      </p:ext>
    </p:extLst>
  </p:cSld>
  <p:clrMapOvr>
    <a:masterClrMapping/>
  </p:clrMapOvr>
  <p:hf hdr="0" ft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89297" y="1226512"/>
            <a:ext cx="8965406" cy="3568373"/>
          </a:xfrm>
          <a:prstGeom prst="rect">
            <a:avLst/>
          </a:prstGeom>
        </p:spPr>
        <p:txBody>
          <a:bodyPr lIns="0" tIns="0" rIns="0" bIns="0"/>
          <a:lstStyle>
            <a:lvl1pPr marL="0" indent="-243000">
              <a:lnSpc>
                <a:spcPct val="100000"/>
              </a:lnSpc>
              <a:buFont typeface="Wingdings" panose="05000000000000000000" pitchFamily="2" charset="2"/>
              <a:buChar char="n"/>
              <a:defRPr sz="1950" b="1">
                <a:latin typeface="メイリオ" panose="020B0604030504040204" pitchFamily="50" charset="-128"/>
                <a:ea typeface="メイリオ" panose="020B0604030504040204" pitchFamily="50" charset="-128"/>
              </a:defRPr>
            </a:lvl1pPr>
            <a:lvl2pPr marL="459000" indent="-243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603647"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740569"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872729" indent="-17145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010841" indent="-171450">
              <a:defRPr/>
            </a:lvl6pPr>
            <a:lvl7pPr marL="1143000" indent="-171450">
              <a:defRPr/>
            </a:lvl7pPr>
            <a:lvl8pPr marL="1344216" indent="-171450">
              <a:defRPr/>
            </a:lvl8pPr>
            <a:lvl9pPr marL="27432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89297" y="733448"/>
            <a:ext cx="8965406" cy="423032"/>
          </a:xfrm>
          <a:prstGeom prst="rect">
            <a:avLst/>
          </a:prstGeom>
          <a:solidFill>
            <a:schemeClr val="accent1"/>
          </a:solidFill>
        </p:spPr>
        <p:txBody>
          <a:bodyPr wrap="square" lIns="0" rIns="0" bIns="0" anchor="ctr">
            <a:noAutofit/>
          </a:bodyPr>
          <a:lstStyle>
            <a:lvl1pPr marL="0" indent="0" algn="ctr">
              <a:buNone/>
              <a:defRPr sz="1950" b="1">
                <a:solidFill>
                  <a:schemeClr val="bg1"/>
                </a:solidFill>
                <a:latin typeface="+mj-ea"/>
                <a:ea typeface="+mj-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dirty="0"/>
              <a:t>クリックしてテキストを入力</a:t>
            </a:r>
          </a:p>
        </p:txBody>
      </p:sp>
      <p:sp>
        <p:nvSpPr>
          <p:cNvPr id="5" name="プレースホルダー_タイトル"/>
          <p:cNvSpPr>
            <a:spLocks noGrp="1"/>
          </p:cNvSpPr>
          <p:nvPr>
            <p:ph type="title" hasCustomPrompt="1"/>
          </p:nvPr>
        </p:nvSpPr>
        <p:spPr>
          <a:xfrm>
            <a:off x="776805" y="86917"/>
            <a:ext cx="8277898" cy="568880"/>
          </a:xfrm>
          <a:prstGeom prst="rect">
            <a:avLst/>
          </a:prstGeom>
        </p:spPr>
        <p:txBody>
          <a:bodyPr lIns="0" tIns="72000" rIns="0" bIns="0" anchor="ctr">
            <a:noAutofit/>
          </a:bodyPr>
          <a:lstStyle>
            <a:lvl1pPr>
              <a:lnSpc>
                <a:spcPct val="100000"/>
              </a:lnSpc>
              <a:defRPr sz="195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339409959"/>
      </p:ext>
    </p:extLst>
  </p:cSld>
  <p:clrMapOvr>
    <a:masterClrMapping/>
  </p:clrMapOvr>
  <p:hf hdr="0" ftr="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拡張ページ">
    <p:spTree>
      <p:nvGrpSpPr>
        <p:cNvPr id="1" name=""/>
        <p:cNvGrpSpPr/>
        <p:nvPr/>
      </p:nvGrpSpPr>
      <p:grpSpPr>
        <a:xfrm>
          <a:off x="0" y="0"/>
          <a:ext cx="0" cy="0"/>
          <a:chOff x="0" y="0"/>
          <a:chExt cx="0" cy="0"/>
        </a:xfrm>
      </p:grpSpPr>
      <p:sp>
        <p:nvSpPr>
          <p:cNvPr id="6" name="マスク_ロゴ"/>
          <p:cNvSpPr/>
          <p:nvPr/>
        </p:nvSpPr>
        <p:spPr bwMode="gray">
          <a:xfrm>
            <a:off x="7948135" y="4794885"/>
            <a:ext cx="1144430" cy="3010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9" name="マスク_部署名"/>
          <p:cNvSpPr/>
          <p:nvPr/>
        </p:nvSpPr>
        <p:spPr bwMode="gray">
          <a:xfrm>
            <a:off x="53340" y="4919900"/>
            <a:ext cx="6950964" cy="171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8" name="プレースホルダー_コンテンツ"/>
          <p:cNvSpPr>
            <a:spLocks noGrp="1"/>
          </p:cNvSpPr>
          <p:nvPr>
            <p:ph idx="1" hasCustomPrompt="1"/>
          </p:nvPr>
        </p:nvSpPr>
        <p:spPr>
          <a:xfrm>
            <a:off x="89297" y="763929"/>
            <a:ext cx="8965406" cy="4292656"/>
          </a:xfrm>
          <a:prstGeom prst="rect">
            <a:avLst/>
          </a:prstGeom>
        </p:spPr>
        <p:txBody>
          <a:bodyPr lIns="0" tIns="0" rIns="0" bIns="0"/>
          <a:lstStyle>
            <a:lvl1pPr marL="0" indent="-243000">
              <a:lnSpc>
                <a:spcPct val="100000"/>
              </a:lnSpc>
              <a:buFont typeface="Wingdings" panose="05000000000000000000" pitchFamily="2" charset="2"/>
              <a:buChar char="n"/>
              <a:defRPr sz="1950" b="1">
                <a:latin typeface="メイリオ" panose="020B0604030504040204" pitchFamily="50" charset="-128"/>
                <a:ea typeface="メイリオ" panose="020B0604030504040204" pitchFamily="50" charset="-128"/>
              </a:defRPr>
            </a:lvl1pPr>
            <a:lvl2pPr marL="459000" indent="-243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603647"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740569"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872729" indent="-17145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010841" indent="-171450">
              <a:defRPr/>
            </a:lvl6pPr>
            <a:lvl7pPr marL="1143000" indent="-171450">
              <a:defRPr/>
            </a:lvl7pPr>
            <a:lvl8pPr marL="1344216" indent="-171450">
              <a:defRPr/>
            </a:lvl8pPr>
            <a:lvl9pPr marL="27432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776805" y="86917"/>
            <a:ext cx="8277898" cy="568880"/>
          </a:xfrm>
          <a:prstGeom prst="rect">
            <a:avLst/>
          </a:prstGeom>
        </p:spPr>
        <p:txBody>
          <a:bodyPr lIns="0" tIns="72000" rIns="0" bIns="0" anchor="ctr">
            <a:noAutofit/>
          </a:bodyPr>
          <a:lstStyle>
            <a:lvl1pPr>
              <a:lnSpc>
                <a:spcPct val="100000"/>
              </a:lnSpc>
              <a:defRPr sz="195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4134534676"/>
      </p:ext>
    </p:extLst>
  </p:cSld>
  <p:clrMapOvr>
    <a:masterClrMapping/>
  </p:clrMapOvr>
  <p:hf hdr="0" ftr="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4640580" y="763929"/>
            <a:ext cx="4414124" cy="4030956"/>
          </a:xfrm>
          <a:prstGeom prst="rect">
            <a:avLst/>
          </a:prstGeom>
        </p:spPr>
        <p:txBody>
          <a:bodyPr lIns="0" tIns="0" rIns="0" bIns="0"/>
          <a:lstStyle>
            <a:lvl1pPr marL="0" indent="-243000">
              <a:lnSpc>
                <a:spcPct val="100000"/>
              </a:lnSpc>
              <a:buFont typeface="Wingdings" panose="05000000000000000000" pitchFamily="2" charset="2"/>
              <a:buChar char="n"/>
              <a:defRPr sz="1950" b="1">
                <a:latin typeface="メイリオ" panose="020B0604030504040204" pitchFamily="50" charset="-128"/>
                <a:ea typeface="メイリオ" panose="020B0604030504040204" pitchFamily="50" charset="-128"/>
              </a:defRPr>
            </a:lvl1pPr>
            <a:lvl2pPr marL="459000" indent="-243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603647"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740569"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872729" indent="-17145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010841" indent="-171450">
              <a:defRPr/>
            </a:lvl6pPr>
            <a:lvl7pPr marL="1143000" indent="-171450">
              <a:defRPr/>
            </a:lvl7pPr>
            <a:lvl8pPr marL="1344216" indent="-171450">
              <a:defRPr/>
            </a:lvl8pPr>
            <a:lvl9pPr marL="27432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コンテンツ1"/>
          <p:cNvSpPr>
            <a:spLocks noGrp="1"/>
          </p:cNvSpPr>
          <p:nvPr>
            <p:ph idx="1" hasCustomPrompt="1"/>
          </p:nvPr>
        </p:nvSpPr>
        <p:spPr>
          <a:xfrm>
            <a:off x="89297" y="763929"/>
            <a:ext cx="4414123" cy="4030956"/>
          </a:xfrm>
          <a:prstGeom prst="rect">
            <a:avLst/>
          </a:prstGeom>
        </p:spPr>
        <p:txBody>
          <a:bodyPr lIns="0" tIns="0" rIns="0" bIns="0"/>
          <a:lstStyle>
            <a:lvl1pPr marL="0" indent="-243000">
              <a:lnSpc>
                <a:spcPct val="100000"/>
              </a:lnSpc>
              <a:buFont typeface="Wingdings" panose="05000000000000000000" pitchFamily="2" charset="2"/>
              <a:buChar char="n"/>
              <a:defRPr sz="1950" b="1">
                <a:latin typeface="メイリオ" panose="020B0604030504040204" pitchFamily="50" charset="-128"/>
                <a:ea typeface="メイリオ" panose="020B0604030504040204" pitchFamily="50" charset="-128"/>
              </a:defRPr>
            </a:lvl1pPr>
            <a:lvl2pPr marL="459000" indent="-243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603647"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740569"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872729" indent="-17145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010841" indent="-171450">
              <a:defRPr/>
            </a:lvl6pPr>
            <a:lvl7pPr marL="1143000" indent="-171450">
              <a:defRPr/>
            </a:lvl7pPr>
            <a:lvl8pPr marL="1344216" indent="-171450">
              <a:defRPr/>
            </a:lvl8pPr>
            <a:lvl9pPr marL="27432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5" name="プレースホルダー_タイトル"/>
          <p:cNvSpPr>
            <a:spLocks noGrp="1"/>
          </p:cNvSpPr>
          <p:nvPr>
            <p:ph type="title" hasCustomPrompt="1"/>
          </p:nvPr>
        </p:nvSpPr>
        <p:spPr>
          <a:xfrm>
            <a:off x="776805" y="86917"/>
            <a:ext cx="8277898" cy="568880"/>
          </a:xfrm>
          <a:prstGeom prst="rect">
            <a:avLst/>
          </a:prstGeom>
        </p:spPr>
        <p:txBody>
          <a:bodyPr lIns="0" tIns="72000" rIns="0" bIns="0" anchor="ctr">
            <a:noAutofit/>
          </a:bodyPr>
          <a:lstStyle>
            <a:lvl1pPr>
              <a:lnSpc>
                <a:spcPct val="100000"/>
              </a:lnSpc>
              <a:defRPr sz="195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087288900"/>
      </p:ext>
    </p:extLst>
  </p:cSld>
  <p:clrMapOvr>
    <a:masterClrMapping/>
  </p:clrMapOvr>
  <p:hf hdr="0" ftr="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4640580" y="1226511"/>
            <a:ext cx="4414124" cy="3568375"/>
          </a:xfrm>
          <a:prstGeom prst="rect">
            <a:avLst/>
          </a:prstGeom>
        </p:spPr>
        <p:txBody>
          <a:bodyPr lIns="0" tIns="0" rIns="0" bIns="0"/>
          <a:lstStyle>
            <a:lvl1pPr marL="0" indent="-243000">
              <a:lnSpc>
                <a:spcPct val="100000"/>
              </a:lnSpc>
              <a:buFont typeface="Wingdings" panose="05000000000000000000" pitchFamily="2" charset="2"/>
              <a:buChar char="n"/>
              <a:defRPr sz="1950" b="1">
                <a:latin typeface="メイリオ" panose="020B0604030504040204" pitchFamily="50" charset="-128"/>
                <a:ea typeface="メイリオ" panose="020B0604030504040204" pitchFamily="50" charset="-128"/>
              </a:defRPr>
            </a:lvl1pPr>
            <a:lvl2pPr marL="459000" indent="-243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603647"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740569"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872729" indent="-17145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010841" indent="-171450">
              <a:defRPr/>
            </a:lvl6pPr>
            <a:lvl7pPr marL="1143000" indent="-171450">
              <a:defRPr/>
            </a:lvl7pPr>
            <a:lvl8pPr marL="1344216" indent="-171450">
              <a:defRPr/>
            </a:lvl8pPr>
            <a:lvl9pPr marL="27432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4640581" y="733448"/>
            <a:ext cx="4414123" cy="423032"/>
          </a:xfrm>
          <a:prstGeom prst="rect">
            <a:avLst/>
          </a:prstGeom>
          <a:solidFill>
            <a:schemeClr val="accent1"/>
          </a:solidFill>
        </p:spPr>
        <p:txBody>
          <a:bodyPr wrap="square" lIns="0" rIns="0" bIns="0" anchor="ctr">
            <a:noAutofit/>
          </a:bodyPr>
          <a:lstStyle>
            <a:lvl1pPr marL="0" indent="0" algn="ctr">
              <a:buNone/>
              <a:defRPr sz="1950" b="1">
                <a:solidFill>
                  <a:schemeClr val="bg1"/>
                </a:solidFill>
                <a:latin typeface="+mj-ea"/>
                <a:ea typeface="+mj-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dirty="0"/>
              <a:t>クリックしてテキストを入力</a:t>
            </a:r>
          </a:p>
        </p:txBody>
      </p:sp>
      <p:sp>
        <p:nvSpPr>
          <p:cNvPr id="14" name="プレースホルダー_コンテンツ1"/>
          <p:cNvSpPr>
            <a:spLocks noGrp="1"/>
          </p:cNvSpPr>
          <p:nvPr>
            <p:ph idx="1" hasCustomPrompt="1"/>
          </p:nvPr>
        </p:nvSpPr>
        <p:spPr>
          <a:xfrm>
            <a:off x="89297" y="1226511"/>
            <a:ext cx="4414123" cy="3568375"/>
          </a:xfrm>
          <a:prstGeom prst="rect">
            <a:avLst/>
          </a:prstGeom>
        </p:spPr>
        <p:txBody>
          <a:bodyPr lIns="0" tIns="0" rIns="0" bIns="0"/>
          <a:lstStyle>
            <a:lvl1pPr marL="0" indent="-243000">
              <a:lnSpc>
                <a:spcPct val="100000"/>
              </a:lnSpc>
              <a:buFont typeface="Wingdings" panose="05000000000000000000" pitchFamily="2" charset="2"/>
              <a:buChar char="n"/>
              <a:defRPr sz="1950" b="1">
                <a:latin typeface="メイリオ" panose="020B0604030504040204" pitchFamily="50" charset="-128"/>
                <a:ea typeface="メイリオ" panose="020B0604030504040204" pitchFamily="50" charset="-128"/>
              </a:defRPr>
            </a:lvl1pPr>
            <a:lvl2pPr marL="459000" indent="-243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603647"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740569" indent="-17145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872729" indent="-17145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010841" indent="-171450">
              <a:defRPr/>
            </a:lvl6pPr>
            <a:lvl7pPr marL="1143000" indent="-171450">
              <a:defRPr/>
            </a:lvl7pPr>
            <a:lvl8pPr marL="1344216" indent="-171450">
              <a:defRPr/>
            </a:lvl8pPr>
            <a:lvl9pPr marL="27432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89297" y="733448"/>
            <a:ext cx="4414123" cy="423032"/>
          </a:xfrm>
          <a:prstGeom prst="rect">
            <a:avLst/>
          </a:prstGeom>
          <a:solidFill>
            <a:schemeClr val="accent1"/>
          </a:solidFill>
        </p:spPr>
        <p:txBody>
          <a:bodyPr wrap="square" lIns="0" rIns="0" bIns="0" anchor="ctr">
            <a:noAutofit/>
          </a:bodyPr>
          <a:lstStyle>
            <a:lvl1pPr marL="0" indent="0" algn="ctr">
              <a:buNone/>
              <a:defRPr sz="1950" b="1">
                <a:solidFill>
                  <a:schemeClr val="bg1"/>
                </a:solidFill>
                <a:latin typeface="+mj-ea"/>
                <a:ea typeface="+mj-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776805" y="86917"/>
            <a:ext cx="8277898" cy="568880"/>
          </a:xfrm>
          <a:prstGeom prst="rect">
            <a:avLst/>
          </a:prstGeom>
        </p:spPr>
        <p:txBody>
          <a:bodyPr lIns="0" tIns="72000" rIns="0" bIns="0" anchor="ctr">
            <a:noAutofit/>
          </a:bodyPr>
          <a:lstStyle>
            <a:lvl1pPr>
              <a:lnSpc>
                <a:spcPct val="100000"/>
              </a:lnSpc>
              <a:defRPr sz="195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97440513"/>
      </p:ext>
    </p:extLst>
  </p:cSld>
  <p:clrMapOvr>
    <a:masterClrMapping/>
  </p:clrMapOvr>
  <p:hf hdr="0" ftr="0"/>
</p:sldLayout>
</file>

<file path=ppt/slideLayouts/slideLayout9.xml><?xml version="1.0" encoding="utf-8"?>
<p:sldLayout xmlns:a="http://schemas.openxmlformats.org/drawingml/2006/main" xmlns:r="http://schemas.openxmlformats.org/officeDocument/2006/relationships" xmlns:p="http://schemas.openxmlformats.org/presentationml/2006/main">
  <p:cSld name="タイトルとコンテンツ">
    <p:spTree>
      <p:nvGrpSpPr>
        <p:cNvPr id="1" name=""/>
        <p:cNvGrpSpPr/>
        <p:nvPr/>
      </p:nvGrpSpPr>
      <p:grpSpPr>
        <a:xfrm>
          <a:off x="0" y="0"/>
          <a:ext cx="0" cy="0"/>
          <a:chOff x="0" y="0"/>
          <a:chExt cx="0" cy="0"/>
        </a:xfrm>
      </p:grpSpPr>
    </p:spTree>
    <p:extLst>
      <p:ext uri="{BB962C8B-B14F-4D97-AF65-F5344CB8AC3E}">
        <p14:creationId xmlns:p14="http://schemas.microsoft.com/office/powerpoint/2010/main" val="694359481"/>
      </p:ext>
    </p:extLst>
  </p:cSld>
  <p:clrMapOvr>
    <a:masterClrMapping/>
  </p:clrMapOvr>
  <p:hf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1.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8526780" y="4788356"/>
            <a:ext cx="577866" cy="3159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p:nvSpPr>
        <p:spPr bwMode="gray">
          <a:xfrm>
            <a:off x="89298" y="4918090"/>
            <a:ext cx="944169" cy="161583"/>
          </a:xfrm>
          <a:prstGeom prst="rect">
            <a:avLst/>
          </a:prstGeom>
          <a:noFill/>
        </p:spPr>
        <p:txBody>
          <a:bodyPr wrap="none" lIns="0" tIns="0" rIns="0" bIns="0" rtlCol="0" anchor="b">
            <a:spAutoFit/>
          </a:bodyPr>
          <a:lstStyle/>
          <a:p>
            <a:r>
              <a:rPr lang="en-US" altLang="ja-JP" sz="1050" dirty="0">
                <a:latin typeface="Calibri" panose="020F0502020204030204" pitchFamily="34" charset="0"/>
                <a:cs typeface="Calibri" panose="020F0502020204030204" pitchFamily="34" charset="0"/>
              </a:rPr>
              <a:t>KDDI corporation</a:t>
            </a:r>
            <a:endParaRPr lang="ja-JP" altLang="en-US" sz="1050" dirty="0">
              <a:latin typeface="Calibri" panose="020F0502020204030204" pitchFamily="34" charset="0"/>
              <a:cs typeface="Calibri" panose="020F0502020204030204" pitchFamily="34" charset="0"/>
            </a:endParaRPr>
          </a:p>
        </p:txBody>
      </p:sp>
      <p:sp>
        <p:nvSpPr>
          <p:cNvPr id="7" name="タイトル背景"/>
          <p:cNvSpPr/>
          <p:nvPr/>
        </p:nvSpPr>
        <p:spPr bwMode="gray">
          <a:xfrm>
            <a:off x="3" y="1"/>
            <a:ext cx="9144001" cy="6634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0" name="ページ番号">
            <a:extLst>
              <a:ext uri="{FF2B5EF4-FFF2-40B4-BE49-F238E27FC236}">
                <a16:creationId xmlns:a16="http://schemas.microsoft.com/office/drawing/2014/main" id="{C290B84F-F8ED-433E-AF87-CD74A57E0906}"/>
              </a:ext>
            </a:extLst>
          </p:cNvPr>
          <p:cNvSpPr txBox="1"/>
          <p:nvPr/>
        </p:nvSpPr>
        <p:spPr bwMode="gray">
          <a:xfrm>
            <a:off x="8913640" y="394380"/>
            <a:ext cx="141064" cy="138499"/>
          </a:xfrm>
          <a:prstGeom prst="rect">
            <a:avLst/>
          </a:prstGeom>
          <a:noFill/>
        </p:spPr>
        <p:txBody>
          <a:bodyPr wrap="none" lIns="0" tIns="0" rIns="0" bIns="0" rtlCol="0" anchor="t">
            <a:spAutoFit/>
          </a:bodyPr>
          <a:lstStyle/>
          <a:p>
            <a:pPr algn="r"/>
            <a:fld id="{E92F5356-8360-4518-8584-93A8F6983246}" type="slidenum">
              <a:rPr kumimoji="1" lang="ja-JP" altLang="en-US" sz="900" smtClean="0">
                <a:solidFill>
                  <a:schemeClr val="accent4"/>
                </a:solidFill>
                <a:latin typeface="Arial" panose="020B0604020202020204" pitchFamily="34" charset="0"/>
                <a:cs typeface="Arial" panose="020B0604020202020204" pitchFamily="34" charset="0"/>
              </a:rPr>
              <a:pPr algn="r"/>
              <a:t>‹#›</a:t>
            </a:fld>
            <a:endParaRPr kumimoji="1" lang="ja-JP" altLang="en-US" sz="900" dirty="0">
              <a:solidFill>
                <a:schemeClr val="accent4"/>
              </a:solidFill>
              <a:latin typeface="Arial" panose="020B0604020202020204" pitchFamily="34" charset="0"/>
              <a:cs typeface="Arial" panose="020B0604020202020204" pitchFamily="34" charset="0"/>
            </a:endParaRPr>
          </a:p>
        </p:txBody>
      </p:sp>
      <p:sp>
        <p:nvSpPr>
          <p:cNvPr id="9" name="ブロック_povo"/>
          <p:cNvSpPr/>
          <p:nvPr/>
        </p:nvSpPr>
        <p:spPr bwMode="gray">
          <a:xfrm>
            <a:off x="496404" y="190078"/>
            <a:ext cx="108000" cy="108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1" name="ブロック_uq"/>
          <p:cNvSpPr/>
          <p:nvPr/>
        </p:nvSpPr>
        <p:spPr bwMode="gray">
          <a:xfrm>
            <a:off x="388404" y="407774"/>
            <a:ext cx="108000" cy="108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2" name="ブロック_au"/>
          <p:cNvSpPr/>
          <p:nvPr/>
        </p:nvSpPr>
        <p:spPr bwMode="gray">
          <a:xfrm>
            <a:off x="280404" y="407774"/>
            <a:ext cx="108000" cy="10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3" name="ブロック_kddi"/>
          <p:cNvSpPr/>
          <p:nvPr/>
        </p:nvSpPr>
        <p:spPr bwMode="gray">
          <a:xfrm>
            <a:off x="172404" y="298627"/>
            <a:ext cx="108000" cy="1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grpSp>
        <p:nvGrpSpPr>
          <p:cNvPr id="15" name="グループ化 14">
            <a:extLst>
              <a:ext uri="{FF2B5EF4-FFF2-40B4-BE49-F238E27FC236}">
                <a16:creationId xmlns:a16="http://schemas.microsoft.com/office/drawing/2014/main" id="{4915AA22-8759-41D4-A887-B7F698F61550}"/>
              </a:ext>
            </a:extLst>
          </p:cNvPr>
          <p:cNvGrpSpPr/>
          <p:nvPr userDrawn="1"/>
        </p:nvGrpSpPr>
        <p:grpSpPr>
          <a:xfrm>
            <a:off x="204603" y="0"/>
            <a:ext cx="8730000" cy="550801"/>
            <a:chOff x="204603" y="0"/>
            <a:chExt cx="8730000" cy="550801"/>
          </a:xfrm>
        </p:grpSpPr>
        <p:sp>
          <p:nvSpPr>
            <p:cNvPr id="16" name="正方形/長方形 15">
              <a:extLst>
                <a:ext uri="{FF2B5EF4-FFF2-40B4-BE49-F238E27FC236}">
                  <a16:creationId xmlns:a16="http://schemas.microsoft.com/office/drawing/2014/main" id="{280AAAE1-ED04-4790-BC89-CFB37370E70E}"/>
                </a:ext>
              </a:extLst>
            </p:cNvPr>
            <p:cNvSpPr/>
            <p:nvPr userDrawn="1"/>
          </p:nvSpPr>
          <p:spPr>
            <a:xfrm>
              <a:off x="204603" y="0"/>
              <a:ext cx="488342" cy="550801"/>
            </a:xfrm>
            <a:prstGeom prst="rect">
              <a:avLst/>
            </a:prstGeom>
            <a:blipFill>
              <a:blip r:embed="rId14"/>
              <a:stretch>
                <a:fillRect t="-24138"/>
              </a:stretch>
            </a:blip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cxnSp>
          <p:nvCxnSpPr>
            <p:cNvPr id="17" name="直線コネクタ 16">
              <a:extLst>
                <a:ext uri="{FF2B5EF4-FFF2-40B4-BE49-F238E27FC236}">
                  <a16:creationId xmlns:a16="http://schemas.microsoft.com/office/drawing/2014/main" id="{87029C88-3C74-436D-84B6-285C16FC08A6}"/>
                </a:ext>
              </a:extLst>
            </p:cNvPr>
            <p:cNvCxnSpPr>
              <a:cxnSpLocks/>
            </p:cNvCxnSpPr>
            <p:nvPr userDrawn="1"/>
          </p:nvCxnSpPr>
          <p:spPr>
            <a:xfrm>
              <a:off x="645319" y="542927"/>
              <a:ext cx="8289284"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18" name="図 17">
            <a:extLst>
              <a:ext uri="{FF2B5EF4-FFF2-40B4-BE49-F238E27FC236}">
                <a16:creationId xmlns:a16="http://schemas.microsoft.com/office/drawing/2014/main" id="{03B26BA0-C6C5-4178-9E88-AFE599FE9F37}"/>
              </a:ext>
            </a:extLst>
          </p:cNvPr>
          <p:cNvPicPr>
            <a:picLocks noChangeAspect="1"/>
          </p:cNvPicPr>
          <p:nvPr userDrawn="1"/>
        </p:nvPicPr>
        <p:blipFill>
          <a:blip r:embed="rId15"/>
          <a:stretch>
            <a:fillRect/>
          </a:stretch>
        </p:blipFill>
        <p:spPr>
          <a:xfrm>
            <a:off x="7691571" y="4882473"/>
            <a:ext cx="1265329" cy="176400"/>
          </a:xfrm>
          <a:prstGeom prst="rect">
            <a:avLst/>
          </a:prstGeom>
        </p:spPr>
      </p:pic>
      <p:sp>
        <p:nvSpPr>
          <p:cNvPr id="19" name="テキスト ボックス 18">
            <a:extLst>
              <a:ext uri="{FF2B5EF4-FFF2-40B4-BE49-F238E27FC236}">
                <a16:creationId xmlns:a16="http://schemas.microsoft.com/office/drawing/2014/main" id="{02232CD6-50DC-421E-84B0-DA03D6D23FC1}"/>
              </a:ext>
            </a:extLst>
          </p:cNvPr>
          <p:cNvSpPr txBox="1"/>
          <p:nvPr userDrawn="1"/>
        </p:nvSpPr>
        <p:spPr>
          <a:xfrm>
            <a:off x="8761881" y="314331"/>
            <a:ext cx="182743" cy="184666"/>
          </a:xfrm>
          <a:prstGeom prst="rect">
            <a:avLst/>
          </a:prstGeom>
          <a:noFill/>
        </p:spPr>
        <p:txBody>
          <a:bodyPr wrap="none" lIns="0" tIns="0" rIns="0" bIns="0" rtlCol="0">
            <a:spAutoFit/>
          </a:bodyPr>
          <a:lstStyle/>
          <a:p>
            <a:pPr algn="r"/>
            <a:fld id="{E92F5356-8360-4518-8584-93A8F6983246}" type="slidenum">
              <a:rPr kumimoji="1" lang="ja-JP" altLang="en-US" sz="1200" smtClean="0">
                <a:solidFill>
                  <a:schemeClr val="tx1"/>
                </a:solidFill>
                <a:latin typeface="Calibri" panose="020F0502020204030204" pitchFamily="34" charset="0"/>
                <a:cs typeface="Calibri" panose="020F0502020204030204" pitchFamily="34" charset="0"/>
              </a:rPr>
              <a:pPr algn="r"/>
              <a:t>‹#›</a:t>
            </a:fld>
            <a:endParaRPr kumimoji="1" lang="ja-JP" altLang="en-US" sz="1200" dirty="0">
              <a:solidFill>
                <a:schemeClr val="tx1"/>
              </a:solidFill>
              <a:latin typeface="Calibri" panose="020F0502020204030204" pitchFamily="34" charset="0"/>
              <a:cs typeface="Calibri" panose="020F0502020204030204" pitchFamily="34" charset="0"/>
            </a:endParaRPr>
          </a:p>
        </p:txBody>
      </p:sp>
      <p:cxnSp>
        <p:nvCxnSpPr>
          <p:cNvPr id="20" name="直線コネクタ 19">
            <a:extLst>
              <a:ext uri="{FF2B5EF4-FFF2-40B4-BE49-F238E27FC236}">
                <a16:creationId xmlns:a16="http://schemas.microsoft.com/office/drawing/2014/main" id="{837E98BF-3864-4519-9D0C-EBD3BDC18355}"/>
              </a:ext>
            </a:extLst>
          </p:cNvPr>
          <p:cNvCxnSpPr>
            <a:cxnSpLocks/>
          </p:cNvCxnSpPr>
          <p:nvPr userDrawn="1"/>
        </p:nvCxnSpPr>
        <p:spPr>
          <a:xfrm>
            <a:off x="204603" y="4781737"/>
            <a:ext cx="8730000" cy="0"/>
          </a:xfrm>
          <a:prstGeom prst="line">
            <a:avLst/>
          </a:prstGeom>
          <a:ln w="889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9955180"/>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7" pos="3840">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8526780" y="4788356"/>
            <a:ext cx="577866" cy="3159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p:nvSpPr>
        <p:spPr bwMode="gray">
          <a:xfrm>
            <a:off x="89298" y="4964257"/>
            <a:ext cx="644407" cy="115416"/>
          </a:xfrm>
          <a:prstGeom prst="rect">
            <a:avLst/>
          </a:prstGeom>
          <a:noFill/>
        </p:spPr>
        <p:txBody>
          <a:bodyPr wrap="none" lIns="0" tIns="0" rIns="0" bIns="0" rtlCol="0" anchor="b">
            <a:spAutoFit/>
          </a:bodyPr>
          <a:lstStyle/>
          <a:p>
            <a:r>
              <a:rPr kumimoji="1" lang="en-US" altLang="ja-JP" sz="750" dirty="0">
                <a:solidFill>
                  <a:schemeClr val="accent4"/>
                </a:solidFill>
              </a:rPr>
              <a:t>© </a:t>
            </a:r>
            <a:r>
              <a:rPr kumimoji="1" lang="en-US" altLang="ja-JP" sz="750" dirty="0" smtClean="0">
                <a:solidFill>
                  <a:schemeClr val="accent4"/>
                </a:solidFill>
              </a:rPr>
              <a:t>2023 </a:t>
            </a:r>
            <a:r>
              <a:rPr kumimoji="1" lang="en-US" altLang="ja-JP" sz="750" dirty="0">
                <a:solidFill>
                  <a:schemeClr val="accent4"/>
                </a:solidFill>
              </a:rPr>
              <a:t>KDDI</a:t>
            </a:r>
            <a:endParaRPr kumimoji="1" lang="ja-JP" altLang="en-US" sz="750" dirty="0">
              <a:solidFill>
                <a:schemeClr val="accent4"/>
              </a:solidFill>
            </a:endParaRPr>
          </a:p>
        </p:txBody>
      </p:sp>
      <p:sp>
        <p:nvSpPr>
          <p:cNvPr id="7" name="タイトル背景"/>
          <p:cNvSpPr/>
          <p:nvPr/>
        </p:nvSpPr>
        <p:spPr bwMode="gray">
          <a:xfrm>
            <a:off x="3" y="1"/>
            <a:ext cx="9144001" cy="6634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0" name="ページ番号">
            <a:extLst>
              <a:ext uri="{FF2B5EF4-FFF2-40B4-BE49-F238E27FC236}">
                <a16:creationId xmlns:a16="http://schemas.microsoft.com/office/drawing/2014/main" id="{C290B84F-F8ED-433E-AF87-CD74A57E0906}"/>
              </a:ext>
            </a:extLst>
          </p:cNvPr>
          <p:cNvSpPr txBox="1"/>
          <p:nvPr/>
        </p:nvSpPr>
        <p:spPr bwMode="gray">
          <a:xfrm>
            <a:off x="8913640" y="394380"/>
            <a:ext cx="141064" cy="138499"/>
          </a:xfrm>
          <a:prstGeom prst="rect">
            <a:avLst/>
          </a:prstGeom>
          <a:noFill/>
        </p:spPr>
        <p:txBody>
          <a:bodyPr wrap="none" lIns="0" tIns="0" rIns="0" bIns="0" rtlCol="0" anchor="t">
            <a:spAutoFit/>
          </a:bodyPr>
          <a:lstStyle/>
          <a:p>
            <a:pPr algn="r"/>
            <a:fld id="{E92F5356-8360-4518-8584-93A8F6983246}" type="slidenum">
              <a:rPr kumimoji="1" lang="ja-JP" altLang="en-US" sz="900" smtClean="0">
                <a:solidFill>
                  <a:schemeClr val="accent4"/>
                </a:solidFill>
                <a:latin typeface="Arial" panose="020B0604020202020204" pitchFamily="34" charset="0"/>
                <a:cs typeface="Arial" panose="020B0604020202020204" pitchFamily="34" charset="0"/>
              </a:rPr>
              <a:pPr algn="r"/>
              <a:t>‹#›</a:t>
            </a:fld>
            <a:endParaRPr kumimoji="1" lang="ja-JP" altLang="en-US" sz="900" dirty="0">
              <a:solidFill>
                <a:schemeClr val="accent4"/>
              </a:solidFill>
              <a:latin typeface="Arial" panose="020B0604020202020204" pitchFamily="34" charset="0"/>
              <a:cs typeface="Arial" panose="020B0604020202020204" pitchFamily="34" charset="0"/>
            </a:endParaRPr>
          </a:p>
        </p:txBody>
      </p:sp>
      <p:sp>
        <p:nvSpPr>
          <p:cNvPr id="9" name="ブロック_povo"/>
          <p:cNvSpPr/>
          <p:nvPr/>
        </p:nvSpPr>
        <p:spPr bwMode="gray">
          <a:xfrm>
            <a:off x="496404" y="190078"/>
            <a:ext cx="108000" cy="108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1" name="ブロック_uq"/>
          <p:cNvSpPr/>
          <p:nvPr/>
        </p:nvSpPr>
        <p:spPr bwMode="gray">
          <a:xfrm>
            <a:off x="388404" y="407774"/>
            <a:ext cx="108000" cy="108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2" name="ブロック_au"/>
          <p:cNvSpPr/>
          <p:nvPr/>
        </p:nvSpPr>
        <p:spPr bwMode="gray">
          <a:xfrm>
            <a:off x="280404" y="407774"/>
            <a:ext cx="108000" cy="10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3" name="ブロック_kddi"/>
          <p:cNvSpPr/>
          <p:nvPr/>
        </p:nvSpPr>
        <p:spPr bwMode="gray">
          <a:xfrm>
            <a:off x="172404" y="298627"/>
            <a:ext cx="108000" cy="1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Tree>
    <p:extLst>
      <p:ext uri="{BB962C8B-B14F-4D97-AF65-F5344CB8AC3E}">
        <p14:creationId xmlns:p14="http://schemas.microsoft.com/office/powerpoint/2010/main" val="2244229912"/>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Lst>
  <p:timing>
    <p:tnLst>
      <p:par>
        <p:cTn id="1" dur="indefinite" restart="never" nodeType="tmRoot"/>
      </p:par>
    </p:tnLst>
  </p:timing>
  <p:hf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7" pos="3840">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0635750"/>
      </p:ext>
    </p:extLst>
  </p:cSld>
  <p:clrMap bg1="lt1" tx1="dk1" bg2="lt2" tx2="dk2" accent1="accent1" accent2="accent2" accent3="accent3" accent4="accent4" accent5="accent5" accent6="accent6" hlink="hlink" folHlink="folHlink"/>
  <p:sldLayoutIdLst>
    <p:sldLayoutId id="2147483727" r:id="rId1"/>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image" Target="../media/image10.emf"/><Relationship Id="rId4" Type="http://schemas.openxmlformats.org/officeDocument/2006/relationships/image" Target="../media/image9.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サブタイトル 8"/>
          <p:cNvSpPr>
            <a:spLocks noGrp="1"/>
          </p:cNvSpPr>
          <p:nvPr>
            <p:ph type="subTitle" idx="1"/>
          </p:nvPr>
        </p:nvSpPr>
        <p:spPr/>
        <p:txBody>
          <a:bodyPr/>
          <a:lstStyle/>
          <a:p>
            <a:r>
              <a:rPr lang="en-US" altLang="ja-JP" sz="2400" dirty="0">
                <a:latin typeface="Calibri" panose="020F0502020204030204" pitchFamily="34" charset="0"/>
                <a:cs typeface="Calibri" panose="020F0502020204030204" pitchFamily="34" charset="0"/>
              </a:rPr>
              <a:t>KDDI </a:t>
            </a:r>
            <a:r>
              <a:rPr lang="en-US" altLang="ja-JP" sz="2400" dirty="0" smtClean="0">
                <a:latin typeface="Calibri" panose="020F0502020204030204" pitchFamily="34" charset="0"/>
                <a:cs typeface="Calibri" panose="020F0502020204030204" pitchFamily="34" charset="0"/>
              </a:rPr>
              <a:t>corporation</a:t>
            </a:r>
            <a:endParaRPr lang="en-US" altLang="ja-JP" sz="2400" dirty="0">
              <a:latin typeface="Calibri" panose="020F0502020204030204" pitchFamily="34" charset="0"/>
              <a:cs typeface="Calibri" panose="020F0502020204030204" pitchFamily="34" charset="0"/>
            </a:endParaRPr>
          </a:p>
        </p:txBody>
      </p:sp>
      <p:sp>
        <p:nvSpPr>
          <p:cNvPr id="2" name="タイトル 1"/>
          <p:cNvSpPr>
            <a:spLocks noGrp="1"/>
          </p:cNvSpPr>
          <p:nvPr>
            <p:ph type="ctrTitle"/>
          </p:nvPr>
        </p:nvSpPr>
        <p:spPr/>
        <p:txBody>
          <a:bodyPr>
            <a:normAutofit fontScale="90000"/>
          </a:bodyPr>
          <a:lstStyle/>
          <a:p>
            <a:r>
              <a:rPr kumimoji="1" lang="en-US" altLang="ja-JP" sz="4000" dirty="0">
                <a:solidFill>
                  <a:srgbClr val="002060"/>
                </a:solidFill>
                <a:latin typeface="Calibri" panose="020F0502020204030204" pitchFamily="34" charset="0"/>
                <a:cs typeface="Calibri" panose="020F0502020204030204" pitchFamily="34" charset="0"/>
              </a:rPr>
              <a:t>Views on NR MIMO in Release 19</a:t>
            </a:r>
            <a:endParaRPr kumimoji="1" lang="ja-JP" altLang="en-US" sz="4000" dirty="0"/>
          </a:p>
        </p:txBody>
      </p:sp>
      <p:sp>
        <p:nvSpPr>
          <p:cNvPr id="7" name="正方形/長方形 6"/>
          <p:cNvSpPr/>
          <p:nvPr/>
        </p:nvSpPr>
        <p:spPr>
          <a:xfrm>
            <a:off x="66578" y="15924"/>
            <a:ext cx="4572000" cy="599972"/>
          </a:xfrm>
          <a:prstGeom prst="rect">
            <a:avLst/>
          </a:prstGeom>
        </p:spPr>
        <p:txBody>
          <a:bodyP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900"/>
              </a:lnSpc>
            </a:pPr>
            <a:r>
              <a:rPr lang="en-US" altLang="ja-JP" sz="2000" dirty="0">
                <a:solidFill>
                  <a:srgbClr val="002060"/>
                </a:solidFill>
                <a:latin typeface="Calibri" panose="020F0502020204030204" pitchFamily="34" charset="0"/>
                <a:cs typeface="Calibri" panose="020F0502020204030204" pitchFamily="34" charset="0"/>
              </a:rPr>
              <a:t>3GPP TSG RAN Rel-19 workshop</a:t>
            </a:r>
          </a:p>
          <a:p>
            <a:pPr>
              <a:lnSpc>
                <a:spcPts val="1900"/>
              </a:lnSpc>
            </a:pPr>
            <a:r>
              <a:rPr lang="en-US" altLang="ja-JP" sz="2000" dirty="0">
                <a:solidFill>
                  <a:srgbClr val="002060"/>
                </a:solidFill>
                <a:latin typeface="Calibri" panose="020F0502020204030204" pitchFamily="34" charset="0"/>
                <a:cs typeface="Calibri" panose="020F0502020204030204" pitchFamily="34" charset="0"/>
              </a:rPr>
              <a:t>Taipei, June </a:t>
            </a:r>
            <a:r>
              <a:rPr lang="en-US" altLang="ja-JP" sz="2000" dirty="0" smtClean="0">
                <a:solidFill>
                  <a:srgbClr val="002060"/>
                </a:solidFill>
                <a:latin typeface="Calibri" panose="020F0502020204030204" pitchFamily="34" charset="0"/>
                <a:cs typeface="Calibri" panose="020F0502020204030204" pitchFamily="34" charset="0"/>
              </a:rPr>
              <a:t>15 </a:t>
            </a:r>
            <a:r>
              <a:rPr lang="en-US" altLang="ja-JP" sz="2000" dirty="0">
                <a:solidFill>
                  <a:srgbClr val="002060"/>
                </a:solidFill>
                <a:latin typeface="Calibri" panose="020F0502020204030204" pitchFamily="34" charset="0"/>
                <a:cs typeface="Calibri" panose="020F0502020204030204" pitchFamily="34" charset="0"/>
              </a:rPr>
              <a:t>– 16, 2023</a:t>
            </a:r>
          </a:p>
        </p:txBody>
      </p:sp>
      <p:sp>
        <p:nvSpPr>
          <p:cNvPr id="8" name="テキスト ボックス 5"/>
          <p:cNvSpPr txBox="1"/>
          <p:nvPr/>
        </p:nvSpPr>
        <p:spPr>
          <a:xfrm>
            <a:off x="7774818" y="-3505"/>
            <a:ext cx="1259063" cy="338554"/>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en-US" altLang="ja-JP" sz="1600" dirty="0">
                <a:solidFill>
                  <a:srgbClr val="002060"/>
                </a:solidFill>
                <a:latin typeface="Calibri" panose="020F0502020204030204" pitchFamily="34" charset="0"/>
                <a:cs typeface="Calibri" panose="020F0502020204030204" pitchFamily="34" charset="0"/>
              </a:rPr>
              <a:t>RWS-230398</a:t>
            </a:r>
          </a:p>
        </p:txBody>
      </p:sp>
    </p:spTree>
    <p:extLst>
      <p:ext uri="{BB962C8B-B14F-4D97-AF65-F5344CB8AC3E}">
        <p14:creationId xmlns:p14="http://schemas.microsoft.com/office/powerpoint/2010/main" val="7662595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normAutofit/>
          </a:bodyPr>
          <a:lstStyle/>
          <a:p>
            <a:pPr marL="327025" indent="-257175">
              <a:spcBef>
                <a:spcPts val="450"/>
              </a:spcBef>
            </a:pPr>
            <a:r>
              <a:rPr lang="en-US" altLang="ja-JP" sz="1700" dirty="0">
                <a:cs typeface="Calibri" panose="020F0502020204030204" pitchFamily="34" charset="0"/>
              </a:rPr>
              <a:t>In Release 18, UL MIMO functionality has been enhanced, especially in UL SU-MIMO with up to 8 layers to improve peak throughput, in addition to DL MIMO enhancements.</a:t>
            </a:r>
          </a:p>
          <a:p>
            <a:pPr marL="327025" indent="-257175">
              <a:spcBef>
                <a:spcPts val="450"/>
              </a:spcBef>
            </a:pPr>
            <a:endParaRPr lang="en-US" altLang="ja-JP" sz="1700" dirty="0">
              <a:cs typeface="Calibri" panose="020F0502020204030204" pitchFamily="34" charset="0"/>
            </a:endParaRPr>
          </a:p>
          <a:p>
            <a:pPr marL="327025" indent="-257175">
              <a:spcBef>
                <a:spcPts val="450"/>
              </a:spcBef>
            </a:pPr>
            <a:r>
              <a:rPr lang="en-US" altLang="ja-JP" sz="1700" dirty="0">
                <a:cs typeface="Calibri" panose="020F0502020204030204" pitchFamily="34" charset="0"/>
              </a:rPr>
              <a:t>In the 6G era, it is anticipated that many TRPs will be more widely distributed within the service area, allowing UEs to communicate freely with some of them to enjoy the desired communication quality anytime and anywhere without being aware of cell boundaries, in other words,</a:t>
            </a:r>
            <a:r>
              <a:rPr lang="ja-JP" altLang="en-US" sz="1700" dirty="0">
                <a:cs typeface="Calibri" panose="020F0502020204030204" pitchFamily="34" charset="0"/>
              </a:rPr>
              <a:t> </a:t>
            </a:r>
            <a:r>
              <a:rPr lang="en-US" altLang="ja-JP" sz="1700" dirty="0">
                <a:cs typeface="Calibri" panose="020F0502020204030204" pitchFamily="34" charset="0"/>
              </a:rPr>
              <a:t>a “cell-free architecture”.</a:t>
            </a:r>
          </a:p>
          <a:p>
            <a:pPr marL="327025" indent="-257175">
              <a:spcBef>
                <a:spcPts val="450"/>
              </a:spcBef>
            </a:pPr>
            <a:endParaRPr lang="en-US" altLang="ja-JP" sz="1700" dirty="0">
              <a:cs typeface="Calibri" panose="020F0502020204030204" pitchFamily="34" charset="0"/>
            </a:endParaRPr>
          </a:p>
          <a:p>
            <a:pPr marL="327025" indent="-257175">
              <a:spcBef>
                <a:spcPts val="450"/>
              </a:spcBef>
            </a:pPr>
            <a:r>
              <a:rPr lang="en-US" altLang="ja-JP" sz="1700" dirty="0">
                <a:cs typeface="Calibri" panose="020F0502020204030204" pitchFamily="34" charset="0"/>
              </a:rPr>
              <a:t>From this perspective, it is desirable to standardize some MIMO techniques in the Release 19 MIMO enhancement to bring NR closer to the cell-free architecture envisioned in the 6G era.</a:t>
            </a:r>
            <a:endParaRPr lang="en-US" altLang="ja-JP" sz="1800" dirty="0">
              <a:cs typeface="Calibri" panose="020F0502020204030204" pitchFamily="34" charset="0"/>
            </a:endParaRPr>
          </a:p>
        </p:txBody>
      </p:sp>
      <p:sp>
        <p:nvSpPr>
          <p:cNvPr id="2" name="タイトル 1"/>
          <p:cNvSpPr>
            <a:spLocks noGrp="1"/>
          </p:cNvSpPr>
          <p:nvPr>
            <p:ph type="title"/>
          </p:nvPr>
        </p:nvSpPr>
        <p:spPr/>
        <p:txBody>
          <a:bodyPr>
            <a:normAutofit/>
          </a:bodyPr>
          <a:lstStyle/>
          <a:p>
            <a:r>
              <a:rPr lang="en-US" altLang="ja-JP" dirty="0">
                <a:cs typeface="Calibri" panose="020F0502020204030204" pitchFamily="34" charset="0"/>
              </a:rPr>
              <a:t>Motivation</a:t>
            </a:r>
            <a:endParaRPr kumimoji="1" lang="ja-JP" altLang="en-US" dirty="0">
              <a:cs typeface="Calibri" panose="020F0502020204030204" pitchFamily="34" charset="0"/>
            </a:endParaRPr>
          </a:p>
        </p:txBody>
      </p:sp>
    </p:spTree>
    <p:extLst>
      <p:ext uri="{BB962C8B-B14F-4D97-AF65-F5344CB8AC3E}">
        <p14:creationId xmlns:p14="http://schemas.microsoft.com/office/powerpoint/2010/main" val="28422568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9297" y="763927"/>
            <a:ext cx="8965406" cy="2451609"/>
          </a:xfrm>
        </p:spPr>
        <p:txBody>
          <a:bodyPr>
            <a:normAutofit fontScale="70000" lnSpcReduction="20000"/>
          </a:bodyPr>
          <a:lstStyle/>
          <a:p>
            <a:pPr marL="355600" indent="-285750">
              <a:lnSpc>
                <a:spcPct val="120000"/>
              </a:lnSpc>
              <a:spcBef>
                <a:spcPts val="450"/>
              </a:spcBef>
            </a:pPr>
            <a:r>
              <a:rPr lang="en-US" altLang="ja-JP" sz="1700" dirty="0">
                <a:cs typeface="Calibri" panose="020F0502020204030204" pitchFamily="34" charset="0"/>
              </a:rPr>
              <a:t>To approach the cell-free architecture of 6G era, the following enhancements will be required in Rel. 19.</a:t>
            </a:r>
          </a:p>
          <a:p>
            <a:pPr marL="412750" indent="-342900">
              <a:lnSpc>
                <a:spcPct val="120000"/>
              </a:lnSpc>
              <a:spcBef>
                <a:spcPts val="450"/>
              </a:spcBef>
              <a:buFont typeface="+mj-lt"/>
              <a:buAutoNum type="alphaUcParenR"/>
            </a:pPr>
            <a:r>
              <a:rPr lang="en-US" altLang="ja-JP" sz="1700" dirty="0">
                <a:cs typeface="Calibri" panose="020F0502020204030204" pitchFamily="34" charset="0"/>
              </a:rPr>
              <a:t>The number of beams from many antenna array that UE needs to recognize may increase.</a:t>
            </a:r>
            <a:br>
              <a:rPr lang="en-US" altLang="ja-JP" sz="1700" dirty="0">
                <a:cs typeface="Calibri" panose="020F0502020204030204" pitchFamily="34" charset="0"/>
              </a:rPr>
            </a:br>
            <a:r>
              <a:rPr lang="ja-JP" altLang="en-US" sz="1700" dirty="0">
                <a:cs typeface="Calibri" panose="020F0502020204030204" pitchFamily="34" charset="0"/>
              </a:rPr>
              <a:t>⇒</a:t>
            </a:r>
            <a:r>
              <a:rPr lang="en-US" altLang="ja-JP" sz="1700" dirty="0">
                <a:cs typeface="Calibri" panose="020F0502020204030204" pitchFamily="34" charset="0"/>
              </a:rPr>
              <a:t>The number of CSI-RS ports needs to be increased to be able to identify more beams.</a:t>
            </a:r>
          </a:p>
          <a:p>
            <a:pPr marL="412750" indent="-342900">
              <a:lnSpc>
                <a:spcPct val="120000"/>
              </a:lnSpc>
              <a:spcBef>
                <a:spcPts val="450"/>
              </a:spcBef>
              <a:buFont typeface="+mj-lt"/>
              <a:buAutoNum type="alphaUcParenR"/>
            </a:pPr>
            <a:r>
              <a:rPr lang="en-US" altLang="ja-JP" sz="1700" dirty="0">
                <a:cs typeface="Calibri" panose="020F0502020204030204" pitchFamily="34" charset="0"/>
              </a:rPr>
              <a:t>UE needs to measure more beams.</a:t>
            </a:r>
            <a:br>
              <a:rPr lang="en-US" altLang="ja-JP" sz="1700" dirty="0">
                <a:cs typeface="Calibri" panose="020F0502020204030204" pitchFamily="34" charset="0"/>
              </a:rPr>
            </a:br>
            <a:r>
              <a:rPr lang="ja-JP" altLang="en-US" sz="1700" dirty="0">
                <a:cs typeface="Calibri" panose="020F0502020204030204" pitchFamily="34" charset="0"/>
              </a:rPr>
              <a:t>⇒</a:t>
            </a:r>
            <a:r>
              <a:rPr lang="en-US" altLang="ja-JP" sz="1700" dirty="0">
                <a:cs typeface="Calibri" panose="020F0502020204030204" pitchFamily="34" charset="0"/>
              </a:rPr>
              <a:t>Since beam measurement will take more time, it is necessary to consider mechanisms to measure beams with low latency.</a:t>
            </a:r>
          </a:p>
          <a:p>
            <a:pPr marL="412750" indent="-342900">
              <a:lnSpc>
                <a:spcPct val="120000"/>
              </a:lnSpc>
              <a:spcBef>
                <a:spcPts val="450"/>
              </a:spcBef>
              <a:buFont typeface="+mj-lt"/>
              <a:buAutoNum type="alphaUcParenR"/>
            </a:pPr>
            <a:r>
              <a:rPr lang="en-US" altLang="ja-JP" sz="1700" dirty="0">
                <a:cs typeface="Calibri" panose="020F0502020204030204" pitchFamily="34" charset="0"/>
              </a:rPr>
              <a:t>The precoding</a:t>
            </a:r>
            <a:r>
              <a:rPr lang="ja-JP" altLang="en-US" sz="1700" dirty="0">
                <a:cs typeface="Calibri" panose="020F0502020204030204" pitchFamily="34" charset="0"/>
              </a:rPr>
              <a:t> </a:t>
            </a:r>
            <a:r>
              <a:rPr lang="en-US" altLang="ja-JP" sz="1700" dirty="0">
                <a:cs typeface="Calibri" panose="020F0502020204030204" pitchFamily="34" charset="0"/>
              </a:rPr>
              <a:t>process</a:t>
            </a:r>
            <a:r>
              <a:rPr lang="ja-JP" altLang="en-US" sz="1700" dirty="0">
                <a:cs typeface="Calibri" panose="020F0502020204030204" pitchFamily="34" charset="0"/>
              </a:rPr>
              <a:t> </a:t>
            </a:r>
            <a:r>
              <a:rPr lang="en-US" altLang="ja-JP" sz="1700" dirty="0">
                <a:cs typeface="Calibri" panose="020F0502020204030204" pitchFamily="34" charset="0"/>
              </a:rPr>
              <a:t>for</a:t>
            </a:r>
            <a:r>
              <a:rPr lang="ja-JP" altLang="en-US" sz="1700" dirty="0">
                <a:cs typeface="Calibri" panose="020F0502020204030204" pitchFamily="34" charset="0"/>
              </a:rPr>
              <a:t> </a:t>
            </a:r>
            <a:r>
              <a:rPr lang="en-US" altLang="ja-JP" sz="1700" dirty="0">
                <a:cs typeface="Calibri" panose="020F0502020204030204" pitchFamily="34" charset="0"/>
              </a:rPr>
              <a:t>CJT will be performed between TRPs of different sites.</a:t>
            </a:r>
            <a:br>
              <a:rPr lang="en-US" altLang="ja-JP" sz="1700" dirty="0">
                <a:cs typeface="Calibri" panose="020F0502020204030204" pitchFamily="34" charset="0"/>
              </a:rPr>
            </a:br>
            <a:r>
              <a:rPr lang="ja-JP" altLang="en-US" sz="1700" dirty="0">
                <a:cs typeface="Calibri" panose="020F0502020204030204" pitchFamily="34" charset="0"/>
              </a:rPr>
              <a:t>⇒</a:t>
            </a:r>
            <a:r>
              <a:rPr lang="en-US" altLang="ja-JP" sz="1700" dirty="0">
                <a:cs typeface="Calibri" panose="020F0502020204030204" pitchFamily="34" charset="0"/>
              </a:rPr>
              <a:t>Calibration between TRPs of different sites needs to be realized.</a:t>
            </a:r>
          </a:p>
          <a:p>
            <a:pPr marL="412750" indent="-342900">
              <a:lnSpc>
                <a:spcPct val="120000"/>
              </a:lnSpc>
              <a:spcBef>
                <a:spcPts val="450"/>
              </a:spcBef>
              <a:buFont typeface="+mj-lt"/>
              <a:buAutoNum type="alphaUcParenR"/>
            </a:pPr>
            <a:r>
              <a:rPr lang="en-US" altLang="ja-JP" sz="1700" dirty="0">
                <a:cs typeface="Calibri" panose="020F0502020204030204" pitchFamily="34" charset="0"/>
              </a:rPr>
              <a:t>A larger number of channel estimations with accuracy between the UE and multiple TRPs will be required for downlink CJT.</a:t>
            </a:r>
            <a:br>
              <a:rPr lang="en-US" altLang="ja-JP" sz="1700" dirty="0">
                <a:cs typeface="Calibri" panose="020F0502020204030204" pitchFamily="34" charset="0"/>
              </a:rPr>
            </a:br>
            <a:r>
              <a:rPr lang="ja-JP" altLang="en-US" sz="1700" dirty="0">
                <a:cs typeface="Calibri" panose="020F0502020204030204" pitchFamily="34" charset="0"/>
              </a:rPr>
              <a:t>⇒</a:t>
            </a:r>
            <a:r>
              <a:rPr lang="en-US" altLang="ja-JP" sz="1700" dirty="0">
                <a:cs typeface="Calibri" panose="020F0502020204030204" pitchFamily="34" charset="0"/>
              </a:rPr>
              <a:t>Further improvement of channel estimation by SRS is needed by additional works for leftover SRS enhancement in Rel. 18.</a:t>
            </a:r>
            <a:endParaRPr lang="en-US" altLang="ja-JP" sz="1500" dirty="0">
              <a:cs typeface="Calibri" panose="020F0502020204030204" pitchFamily="34" charset="0"/>
            </a:endParaRPr>
          </a:p>
        </p:txBody>
      </p:sp>
      <p:sp>
        <p:nvSpPr>
          <p:cNvPr id="2" name="タイトル 1"/>
          <p:cNvSpPr>
            <a:spLocks noGrp="1"/>
          </p:cNvSpPr>
          <p:nvPr>
            <p:ph type="title"/>
          </p:nvPr>
        </p:nvSpPr>
        <p:spPr/>
        <p:txBody>
          <a:bodyPr>
            <a:normAutofit/>
          </a:bodyPr>
          <a:lstStyle/>
          <a:p>
            <a:r>
              <a:rPr lang="en-US" altLang="ja-JP" dirty="0">
                <a:cs typeface="Calibri" panose="020F0502020204030204" pitchFamily="34" charset="0"/>
              </a:rPr>
              <a:t>Potential enhancement area of NR MIMO</a:t>
            </a:r>
            <a:endParaRPr kumimoji="1" lang="ja-JP" altLang="en-US" dirty="0">
              <a:cs typeface="Calibri" panose="020F0502020204030204" pitchFamily="34" charset="0"/>
            </a:endParaRPr>
          </a:p>
        </p:txBody>
      </p:sp>
      <p:grpSp>
        <p:nvGrpSpPr>
          <p:cNvPr id="4" name="グループ化 3">
            <a:extLst>
              <a:ext uri="{FF2B5EF4-FFF2-40B4-BE49-F238E27FC236}">
                <a16:creationId xmlns:a16="http://schemas.microsoft.com/office/drawing/2014/main" id="{E1DC253E-345B-5BCD-7265-2AC425F9759E}"/>
              </a:ext>
            </a:extLst>
          </p:cNvPr>
          <p:cNvGrpSpPr>
            <a:grpSpLocks noChangeAspect="1"/>
          </p:cNvGrpSpPr>
          <p:nvPr/>
        </p:nvGrpSpPr>
        <p:grpSpPr>
          <a:xfrm>
            <a:off x="1271234" y="3197448"/>
            <a:ext cx="6603231" cy="1878801"/>
            <a:chOff x="609534" y="2614466"/>
            <a:chExt cx="7565886" cy="2152702"/>
          </a:xfrm>
        </p:grpSpPr>
        <p:grpSp>
          <p:nvGrpSpPr>
            <p:cNvPr id="220" name="グループ化 219">
              <a:extLst>
                <a:ext uri="{FF2B5EF4-FFF2-40B4-BE49-F238E27FC236}">
                  <a16:creationId xmlns:a16="http://schemas.microsoft.com/office/drawing/2014/main" id="{637BA605-07E4-B9ED-2B0F-F08FEAB4610A}"/>
                </a:ext>
              </a:extLst>
            </p:cNvPr>
            <p:cNvGrpSpPr/>
            <p:nvPr/>
          </p:nvGrpSpPr>
          <p:grpSpPr>
            <a:xfrm>
              <a:off x="609534" y="2614466"/>
              <a:ext cx="7565886" cy="2150153"/>
              <a:chOff x="609534" y="2498716"/>
              <a:chExt cx="7565886" cy="2150153"/>
            </a:xfrm>
          </p:grpSpPr>
          <p:pic>
            <p:nvPicPr>
              <p:cNvPr id="10" name="図 9">
                <a:extLst>
                  <a:ext uri="{FF2B5EF4-FFF2-40B4-BE49-F238E27FC236}">
                    <a16:creationId xmlns:a16="http://schemas.microsoft.com/office/drawing/2014/main" id="{8E8B5E68-D01A-A893-AB1A-897A9A155DC9}"/>
                  </a:ext>
                </a:extLst>
              </p:cNvPr>
              <p:cNvPicPr>
                <a:picLocks noChangeAspect="1"/>
              </p:cNvPicPr>
              <p:nvPr/>
            </p:nvPicPr>
            <p:blipFill>
              <a:blip r:embed="rId3"/>
              <a:stretch>
                <a:fillRect/>
              </a:stretch>
            </p:blipFill>
            <p:spPr>
              <a:xfrm>
                <a:off x="2190105" y="2559368"/>
                <a:ext cx="270510" cy="472440"/>
              </a:xfrm>
              <a:prstGeom prst="rect">
                <a:avLst/>
              </a:prstGeom>
            </p:spPr>
          </p:pic>
          <p:pic>
            <p:nvPicPr>
              <p:cNvPr id="11" name="図 10">
                <a:extLst>
                  <a:ext uri="{FF2B5EF4-FFF2-40B4-BE49-F238E27FC236}">
                    <a16:creationId xmlns:a16="http://schemas.microsoft.com/office/drawing/2014/main" id="{21423FFE-77AB-73DD-FDC8-7958DA8E0191}"/>
                  </a:ext>
                </a:extLst>
              </p:cNvPr>
              <p:cNvPicPr>
                <a:picLocks noChangeAspect="1"/>
              </p:cNvPicPr>
              <p:nvPr/>
            </p:nvPicPr>
            <p:blipFill>
              <a:blip r:embed="rId3"/>
              <a:stretch>
                <a:fillRect/>
              </a:stretch>
            </p:blipFill>
            <p:spPr>
              <a:xfrm>
                <a:off x="4777735" y="3470978"/>
                <a:ext cx="270510" cy="472440"/>
              </a:xfrm>
              <a:prstGeom prst="rect">
                <a:avLst/>
              </a:prstGeom>
            </p:spPr>
          </p:pic>
          <p:pic>
            <p:nvPicPr>
              <p:cNvPr id="12" name="図 11">
                <a:extLst>
                  <a:ext uri="{FF2B5EF4-FFF2-40B4-BE49-F238E27FC236}">
                    <a16:creationId xmlns:a16="http://schemas.microsoft.com/office/drawing/2014/main" id="{30953809-BD70-E033-AA59-63F06F490B61}"/>
                  </a:ext>
                </a:extLst>
              </p:cNvPr>
              <p:cNvPicPr>
                <a:picLocks noChangeAspect="1"/>
              </p:cNvPicPr>
              <p:nvPr/>
            </p:nvPicPr>
            <p:blipFill>
              <a:blip r:embed="rId3"/>
              <a:stretch>
                <a:fillRect/>
              </a:stretch>
            </p:blipFill>
            <p:spPr>
              <a:xfrm>
                <a:off x="5365593" y="2594198"/>
                <a:ext cx="270510" cy="472440"/>
              </a:xfrm>
              <a:prstGeom prst="rect">
                <a:avLst/>
              </a:prstGeom>
            </p:spPr>
          </p:pic>
          <p:pic>
            <p:nvPicPr>
              <p:cNvPr id="17" name="図 16">
                <a:extLst>
                  <a:ext uri="{FF2B5EF4-FFF2-40B4-BE49-F238E27FC236}">
                    <a16:creationId xmlns:a16="http://schemas.microsoft.com/office/drawing/2014/main" id="{1F4B13C0-E272-C22D-710E-61C16AFF5DFE}"/>
                  </a:ext>
                </a:extLst>
              </p:cNvPr>
              <p:cNvPicPr>
                <a:picLocks noChangeAspect="1"/>
              </p:cNvPicPr>
              <p:nvPr/>
            </p:nvPicPr>
            <p:blipFill>
              <a:blip r:embed="rId3"/>
              <a:stretch>
                <a:fillRect/>
              </a:stretch>
            </p:blipFill>
            <p:spPr>
              <a:xfrm>
                <a:off x="2460615" y="4136011"/>
                <a:ext cx="270510" cy="472440"/>
              </a:xfrm>
              <a:prstGeom prst="rect">
                <a:avLst/>
              </a:prstGeom>
            </p:spPr>
          </p:pic>
          <p:pic>
            <p:nvPicPr>
              <p:cNvPr id="18" name="図 17">
                <a:extLst>
                  <a:ext uri="{FF2B5EF4-FFF2-40B4-BE49-F238E27FC236}">
                    <a16:creationId xmlns:a16="http://schemas.microsoft.com/office/drawing/2014/main" id="{B1C910D2-1F23-ACC7-390A-E32560312EFB}"/>
                  </a:ext>
                </a:extLst>
              </p:cNvPr>
              <p:cNvPicPr>
                <a:picLocks noChangeAspect="1"/>
              </p:cNvPicPr>
              <p:nvPr/>
            </p:nvPicPr>
            <p:blipFill>
              <a:blip r:embed="rId3"/>
              <a:stretch>
                <a:fillRect/>
              </a:stretch>
            </p:blipFill>
            <p:spPr>
              <a:xfrm>
                <a:off x="5499794" y="4176429"/>
                <a:ext cx="270510" cy="472440"/>
              </a:xfrm>
              <a:prstGeom prst="rect">
                <a:avLst/>
              </a:prstGeom>
            </p:spPr>
          </p:pic>
          <p:pic>
            <p:nvPicPr>
              <p:cNvPr id="28" name="図 27">
                <a:extLst>
                  <a:ext uri="{FF2B5EF4-FFF2-40B4-BE49-F238E27FC236}">
                    <a16:creationId xmlns:a16="http://schemas.microsoft.com/office/drawing/2014/main" id="{2BA3CC4C-3F9C-620C-C070-48F3D6BFFFD2}"/>
                  </a:ext>
                </a:extLst>
              </p:cNvPr>
              <p:cNvPicPr>
                <a:picLocks noChangeAspect="1"/>
              </p:cNvPicPr>
              <p:nvPr/>
            </p:nvPicPr>
            <p:blipFill>
              <a:blip r:embed="rId3"/>
              <a:stretch>
                <a:fillRect/>
              </a:stretch>
            </p:blipFill>
            <p:spPr>
              <a:xfrm>
                <a:off x="7112347" y="2776676"/>
                <a:ext cx="270510" cy="472440"/>
              </a:xfrm>
              <a:prstGeom prst="rect">
                <a:avLst/>
              </a:prstGeom>
            </p:spPr>
          </p:pic>
          <p:pic>
            <p:nvPicPr>
              <p:cNvPr id="29" name="図 28">
                <a:extLst>
                  <a:ext uri="{FF2B5EF4-FFF2-40B4-BE49-F238E27FC236}">
                    <a16:creationId xmlns:a16="http://schemas.microsoft.com/office/drawing/2014/main" id="{A290DEEE-FA89-B80E-3F9C-B5F51D0241D4}"/>
                  </a:ext>
                </a:extLst>
              </p:cNvPr>
              <p:cNvPicPr>
                <a:picLocks noChangeAspect="1"/>
              </p:cNvPicPr>
              <p:nvPr/>
            </p:nvPicPr>
            <p:blipFill>
              <a:blip r:embed="rId3"/>
              <a:stretch>
                <a:fillRect/>
              </a:stretch>
            </p:blipFill>
            <p:spPr>
              <a:xfrm>
                <a:off x="7178294" y="3746081"/>
                <a:ext cx="270510" cy="472440"/>
              </a:xfrm>
              <a:prstGeom prst="rect">
                <a:avLst/>
              </a:prstGeom>
            </p:spPr>
          </p:pic>
          <p:pic>
            <p:nvPicPr>
              <p:cNvPr id="36" name="図 35">
                <a:extLst>
                  <a:ext uri="{FF2B5EF4-FFF2-40B4-BE49-F238E27FC236}">
                    <a16:creationId xmlns:a16="http://schemas.microsoft.com/office/drawing/2014/main" id="{1DF45316-E9A0-3389-3765-2C781CFD2B96}"/>
                  </a:ext>
                </a:extLst>
              </p:cNvPr>
              <p:cNvPicPr>
                <a:picLocks noChangeAspect="1"/>
              </p:cNvPicPr>
              <p:nvPr/>
            </p:nvPicPr>
            <p:blipFill>
              <a:blip r:embed="rId4"/>
              <a:stretch>
                <a:fillRect/>
              </a:stretch>
            </p:blipFill>
            <p:spPr>
              <a:xfrm>
                <a:off x="6210608" y="3336386"/>
                <a:ext cx="192046" cy="350202"/>
              </a:xfrm>
              <a:prstGeom prst="rect">
                <a:avLst/>
              </a:prstGeom>
            </p:spPr>
          </p:pic>
          <p:pic>
            <p:nvPicPr>
              <p:cNvPr id="41" name="図 40">
                <a:extLst>
                  <a:ext uri="{FF2B5EF4-FFF2-40B4-BE49-F238E27FC236}">
                    <a16:creationId xmlns:a16="http://schemas.microsoft.com/office/drawing/2014/main" id="{FC1E45EA-4001-FFC4-6586-C00072EF818E}"/>
                  </a:ext>
                </a:extLst>
              </p:cNvPr>
              <p:cNvPicPr>
                <a:picLocks noChangeAspect="1"/>
              </p:cNvPicPr>
              <p:nvPr/>
            </p:nvPicPr>
            <p:blipFill>
              <a:blip r:embed="rId3"/>
              <a:stretch>
                <a:fillRect/>
              </a:stretch>
            </p:blipFill>
            <p:spPr>
              <a:xfrm>
                <a:off x="3780771" y="4023360"/>
                <a:ext cx="270510" cy="472440"/>
              </a:xfrm>
              <a:prstGeom prst="rect">
                <a:avLst/>
              </a:prstGeom>
            </p:spPr>
          </p:pic>
          <p:pic>
            <p:nvPicPr>
              <p:cNvPr id="42" name="図 41">
                <a:extLst>
                  <a:ext uri="{FF2B5EF4-FFF2-40B4-BE49-F238E27FC236}">
                    <a16:creationId xmlns:a16="http://schemas.microsoft.com/office/drawing/2014/main" id="{0450459D-563D-B19E-A71A-F2FCEAC4EBBE}"/>
                  </a:ext>
                </a:extLst>
              </p:cNvPr>
              <p:cNvPicPr>
                <a:picLocks noChangeAspect="1"/>
              </p:cNvPicPr>
              <p:nvPr/>
            </p:nvPicPr>
            <p:blipFill>
              <a:blip r:embed="rId3"/>
              <a:stretch>
                <a:fillRect/>
              </a:stretch>
            </p:blipFill>
            <p:spPr>
              <a:xfrm>
                <a:off x="3708556" y="2672500"/>
                <a:ext cx="270510" cy="472440"/>
              </a:xfrm>
              <a:prstGeom prst="rect">
                <a:avLst/>
              </a:prstGeom>
            </p:spPr>
          </p:pic>
          <p:pic>
            <p:nvPicPr>
              <p:cNvPr id="43" name="図 42">
                <a:extLst>
                  <a:ext uri="{FF2B5EF4-FFF2-40B4-BE49-F238E27FC236}">
                    <a16:creationId xmlns:a16="http://schemas.microsoft.com/office/drawing/2014/main" id="{B005002B-448E-B1CB-5FDB-67DFCC6DD882}"/>
                  </a:ext>
                </a:extLst>
              </p:cNvPr>
              <p:cNvPicPr>
                <a:picLocks noChangeAspect="1"/>
              </p:cNvPicPr>
              <p:nvPr/>
            </p:nvPicPr>
            <p:blipFill>
              <a:blip r:embed="rId3"/>
              <a:stretch>
                <a:fillRect/>
              </a:stretch>
            </p:blipFill>
            <p:spPr>
              <a:xfrm>
                <a:off x="1419478" y="3155548"/>
                <a:ext cx="270510" cy="472440"/>
              </a:xfrm>
              <a:prstGeom prst="rect">
                <a:avLst/>
              </a:prstGeom>
            </p:spPr>
          </p:pic>
          <p:pic>
            <p:nvPicPr>
              <p:cNvPr id="44" name="図 43">
                <a:extLst>
                  <a:ext uri="{FF2B5EF4-FFF2-40B4-BE49-F238E27FC236}">
                    <a16:creationId xmlns:a16="http://schemas.microsoft.com/office/drawing/2014/main" id="{5B57318E-AED0-11EF-510E-BA1E2DAAD3AE}"/>
                  </a:ext>
                </a:extLst>
              </p:cNvPr>
              <p:cNvPicPr>
                <a:picLocks noChangeAspect="1"/>
              </p:cNvPicPr>
              <p:nvPr/>
            </p:nvPicPr>
            <p:blipFill>
              <a:blip r:embed="rId4"/>
              <a:stretch>
                <a:fillRect/>
              </a:stretch>
            </p:blipFill>
            <p:spPr>
              <a:xfrm>
                <a:off x="2919958" y="3261729"/>
                <a:ext cx="192046" cy="350202"/>
              </a:xfrm>
              <a:prstGeom prst="rect">
                <a:avLst/>
              </a:prstGeom>
            </p:spPr>
          </p:pic>
          <p:sp>
            <p:nvSpPr>
              <p:cNvPr id="58" name="テキスト ボックス 57">
                <a:extLst>
                  <a:ext uri="{FF2B5EF4-FFF2-40B4-BE49-F238E27FC236}">
                    <a16:creationId xmlns:a16="http://schemas.microsoft.com/office/drawing/2014/main" id="{7696F1CC-5937-04A6-CD54-0F443D499154}"/>
                  </a:ext>
                </a:extLst>
              </p:cNvPr>
              <p:cNvSpPr txBox="1"/>
              <p:nvPr/>
            </p:nvSpPr>
            <p:spPr>
              <a:xfrm>
                <a:off x="6779009" y="2506965"/>
                <a:ext cx="603602" cy="381521"/>
              </a:xfrm>
              <a:prstGeom prst="rect">
                <a:avLst/>
              </a:prstGeom>
              <a:noFill/>
            </p:spPr>
            <p:txBody>
              <a:bodyPr wrap="square" rtlCol="0">
                <a:spAutoFit/>
              </a:bodyPr>
              <a:lstStyle/>
              <a:p>
                <a:r>
                  <a:rPr kumimoji="1" lang="en-US" altLang="ja-JP" sz="1600" dirty="0">
                    <a:latin typeface="Yu Gothic UI" panose="020B0500000000000000" pitchFamily="50" charset="-128"/>
                    <a:ea typeface="Yu Gothic UI" panose="020B0500000000000000" pitchFamily="50" charset="-128"/>
                  </a:rPr>
                  <a:t>TRP</a:t>
                </a:r>
                <a:endParaRPr kumimoji="1" lang="ja-JP" altLang="en-US" sz="1600" dirty="0">
                  <a:latin typeface="Yu Gothic UI" panose="020B0500000000000000" pitchFamily="50" charset="-128"/>
                  <a:ea typeface="Yu Gothic UI" panose="020B0500000000000000" pitchFamily="50" charset="-128"/>
                </a:endParaRPr>
              </a:p>
            </p:txBody>
          </p:sp>
          <p:sp>
            <p:nvSpPr>
              <p:cNvPr id="63" name="テキスト ボックス 62">
                <a:extLst>
                  <a:ext uri="{FF2B5EF4-FFF2-40B4-BE49-F238E27FC236}">
                    <a16:creationId xmlns:a16="http://schemas.microsoft.com/office/drawing/2014/main" id="{2FAEDC4E-8830-4490-5F1B-082BEA7BAA64}"/>
                  </a:ext>
                </a:extLst>
              </p:cNvPr>
              <p:cNvSpPr txBox="1"/>
              <p:nvPr/>
            </p:nvSpPr>
            <p:spPr>
              <a:xfrm>
                <a:off x="6092650" y="3661569"/>
                <a:ext cx="484490" cy="381521"/>
              </a:xfrm>
              <a:prstGeom prst="rect">
                <a:avLst/>
              </a:prstGeom>
              <a:noFill/>
            </p:spPr>
            <p:txBody>
              <a:bodyPr wrap="none" rtlCol="0">
                <a:spAutoFit/>
              </a:bodyPr>
              <a:lstStyle/>
              <a:p>
                <a:r>
                  <a:rPr kumimoji="1" lang="en-US" altLang="ja-JP" sz="1600" dirty="0">
                    <a:latin typeface="Yu Gothic UI" panose="020B0500000000000000" pitchFamily="50" charset="-128"/>
                    <a:ea typeface="Yu Gothic UI" panose="020B0500000000000000" pitchFamily="50" charset="-128"/>
                  </a:rPr>
                  <a:t>UE</a:t>
                </a:r>
                <a:endParaRPr kumimoji="1" lang="ja-JP" altLang="en-US" sz="1600" dirty="0">
                  <a:latin typeface="Yu Gothic UI" panose="020B0500000000000000" pitchFamily="50" charset="-128"/>
                  <a:ea typeface="Yu Gothic UI" panose="020B0500000000000000" pitchFamily="50" charset="-128"/>
                </a:endParaRPr>
              </a:p>
            </p:txBody>
          </p:sp>
          <p:grpSp>
            <p:nvGrpSpPr>
              <p:cNvPr id="66" name="グループ化 65">
                <a:extLst>
                  <a:ext uri="{FF2B5EF4-FFF2-40B4-BE49-F238E27FC236}">
                    <a16:creationId xmlns:a16="http://schemas.microsoft.com/office/drawing/2014/main" id="{86A9A7BC-AD4C-896C-73B2-E895E7F9246C}"/>
                  </a:ext>
                </a:extLst>
              </p:cNvPr>
              <p:cNvGrpSpPr>
                <a:grpSpLocks noChangeAspect="1"/>
              </p:cNvGrpSpPr>
              <p:nvPr/>
            </p:nvGrpSpPr>
            <p:grpSpPr>
              <a:xfrm rot="21151858">
                <a:off x="1695575" y="3248139"/>
                <a:ext cx="360000" cy="365045"/>
                <a:chOff x="1548508" y="2665841"/>
                <a:chExt cx="582880" cy="591049"/>
              </a:xfrm>
            </p:grpSpPr>
            <p:sp>
              <p:nvSpPr>
                <p:cNvPr id="67" name="楕円 66">
                  <a:extLst>
                    <a:ext uri="{FF2B5EF4-FFF2-40B4-BE49-F238E27FC236}">
                      <a16:creationId xmlns:a16="http://schemas.microsoft.com/office/drawing/2014/main" id="{DB953508-DEAA-B76B-D04E-1ADBF6240568}"/>
                    </a:ext>
                  </a:extLst>
                </p:cNvPr>
                <p:cNvSpPr/>
                <p:nvPr/>
              </p:nvSpPr>
              <p:spPr>
                <a:xfrm>
                  <a:off x="1556128" y="2665841"/>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68" name="楕円 67">
                  <a:extLst>
                    <a:ext uri="{FF2B5EF4-FFF2-40B4-BE49-F238E27FC236}">
                      <a16:creationId xmlns:a16="http://schemas.microsoft.com/office/drawing/2014/main" id="{1866F7D4-0B8C-8E86-C4BB-8236DA853BD6}"/>
                    </a:ext>
                  </a:extLst>
                </p:cNvPr>
                <p:cNvSpPr/>
                <p:nvPr/>
              </p:nvSpPr>
              <p:spPr>
                <a:xfrm rot="1080000">
                  <a:off x="1548508" y="2785475"/>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69" name="楕円 68">
                  <a:extLst>
                    <a:ext uri="{FF2B5EF4-FFF2-40B4-BE49-F238E27FC236}">
                      <a16:creationId xmlns:a16="http://schemas.microsoft.com/office/drawing/2014/main" id="{FE9D5B5F-B16B-3116-B6EE-C6442E05EEF7}"/>
                    </a:ext>
                  </a:extLst>
                </p:cNvPr>
                <p:cNvSpPr/>
                <p:nvPr/>
              </p:nvSpPr>
              <p:spPr>
                <a:xfrm rot="3240000">
                  <a:off x="1434409" y="2911336"/>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nvGrpSpPr>
                <p:cNvPr id="70" name="グループ化 69">
                  <a:extLst>
                    <a:ext uri="{FF2B5EF4-FFF2-40B4-BE49-F238E27FC236}">
                      <a16:creationId xmlns:a16="http://schemas.microsoft.com/office/drawing/2014/main" id="{27F3C66B-E874-AE96-6B99-A2125EDCDAC2}"/>
                    </a:ext>
                  </a:extLst>
                </p:cNvPr>
                <p:cNvGrpSpPr/>
                <p:nvPr/>
              </p:nvGrpSpPr>
              <p:grpSpPr>
                <a:xfrm rot="2106859">
                  <a:off x="1970532" y="2946652"/>
                  <a:ext cx="72000" cy="277740"/>
                  <a:chOff x="2816352" y="2992372"/>
                  <a:chExt cx="72000" cy="277740"/>
                </a:xfrm>
              </p:grpSpPr>
              <p:sp>
                <p:nvSpPr>
                  <p:cNvPr id="72" name="楕円 71">
                    <a:extLst>
                      <a:ext uri="{FF2B5EF4-FFF2-40B4-BE49-F238E27FC236}">
                        <a16:creationId xmlns:a16="http://schemas.microsoft.com/office/drawing/2014/main" id="{1C2F3B3B-D2A8-9802-29E6-ADA52273D631}"/>
                      </a:ext>
                    </a:extLst>
                  </p:cNvPr>
                  <p:cNvSpPr/>
                  <p:nvPr/>
                </p:nvSpPr>
                <p:spPr>
                  <a:xfrm>
                    <a:off x="2816352" y="299237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73" name="楕円 72">
                    <a:extLst>
                      <a:ext uri="{FF2B5EF4-FFF2-40B4-BE49-F238E27FC236}">
                        <a16:creationId xmlns:a16="http://schemas.microsoft.com/office/drawing/2014/main" id="{924B74E7-B814-F001-331B-800E246FAEC7}"/>
                      </a:ext>
                    </a:extLst>
                  </p:cNvPr>
                  <p:cNvSpPr/>
                  <p:nvPr/>
                </p:nvSpPr>
                <p:spPr>
                  <a:xfrm>
                    <a:off x="2816352" y="309524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74" name="楕円 73">
                    <a:extLst>
                      <a:ext uri="{FF2B5EF4-FFF2-40B4-BE49-F238E27FC236}">
                        <a16:creationId xmlns:a16="http://schemas.microsoft.com/office/drawing/2014/main" id="{DA96A1D5-DF7F-85D8-6D1B-0789DB991076}"/>
                      </a:ext>
                    </a:extLst>
                  </p:cNvPr>
                  <p:cNvSpPr/>
                  <p:nvPr/>
                </p:nvSpPr>
                <p:spPr>
                  <a:xfrm>
                    <a:off x="2816352" y="319811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sp>
              <p:nvSpPr>
                <p:cNvPr id="71" name="楕円 70">
                  <a:extLst>
                    <a:ext uri="{FF2B5EF4-FFF2-40B4-BE49-F238E27FC236}">
                      <a16:creationId xmlns:a16="http://schemas.microsoft.com/office/drawing/2014/main" id="{E0CF32F6-E468-82FC-C92F-755CBDDFBDC6}"/>
                    </a:ext>
                  </a:extLst>
                </p:cNvPr>
                <p:cNvSpPr/>
                <p:nvPr/>
              </p:nvSpPr>
              <p:spPr>
                <a:xfrm rot="540000">
                  <a:off x="1562220" y="2723837"/>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grpSp>
            <p:nvGrpSpPr>
              <p:cNvPr id="75" name="グループ化 74">
                <a:extLst>
                  <a:ext uri="{FF2B5EF4-FFF2-40B4-BE49-F238E27FC236}">
                    <a16:creationId xmlns:a16="http://schemas.microsoft.com/office/drawing/2014/main" id="{66B9543E-AA3C-0927-1981-7DBC32DC7F6A}"/>
                  </a:ext>
                </a:extLst>
              </p:cNvPr>
              <p:cNvGrpSpPr>
                <a:grpSpLocks noChangeAspect="1"/>
              </p:cNvGrpSpPr>
              <p:nvPr/>
            </p:nvGrpSpPr>
            <p:grpSpPr>
              <a:xfrm rot="1325331">
                <a:off x="2345139" y="2696892"/>
                <a:ext cx="360000" cy="365045"/>
                <a:chOff x="1548508" y="2665841"/>
                <a:chExt cx="582880" cy="591049"/>
              </a:xfrm>
            </p:grpSpPr>
            <p:sp>
              <p:nvSpPr>
                <p:cNvPr id="78" name="楕円 77">
                  <a:extLst>
                    <a:ext uri="{FF2B5EF4-FFF2-40B4-BE49-F238E27FC236}">
                      <a16:creationId xmlns:a16="http://schemas.microsoft.com/office/drawing/2014/main" id="{A80D3ED1-672D-82EE-15E2-7924551A3726}"/>
                    </a:ext>
                  </a:extLst>
                </p:cNvPr>
                <p:cNvSpPr/>
                <p:nvPr/>
              </p:nvSpPr>
              <p:spPr>
                <a:xfrm>
                  <a:off x="1556128" y="2665841"/>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79" name="楕円 78">
                  <a:extLst>
                    <a:ext uri="{FF2B5EF4-FFF2-40B4-BE49-F238E27FC236}">
                      <a16:creationId xmlns:a16="http://schemas.microsoft.com/office/drawing/2014/main" id="{0D9D0EF3-2D8D-B9F6-C0C1-AB219355D09B}"/>
                    </a:ext>
                  </a:extLst>
                </p:cNvPr>
                <p:cNvSpPr/>
                <p:nvPr/>
              </p:nvSpPr>
              <p:spPr>
                <a:xfrm rot="1080000">
                  <a:off x="1548508" y="2785475"/>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80" name="楕円 79">
                  <a:extLst>
                    <a:ext uri="{FF2B5EF4-FFF2-40B4-BE49-F238E27FC236}">
                      <a16:creationId xmlns:a16="http://schemas.microsoft.com/office/drawing/2014/main" id="{3297BD8C-F0BC-68DB-D595-A4494327E5F5}"/>
                    </a:ext>
                  </a:extLst>
                </p:cNvPr>
                <p:cNvSpPr/>
                <p:nvPr/>
              </p:nvSpPr>
              <p:spPr>
                <a:xfrm rot="3240000">
                  <a:off x="1434409" y="2911336"/>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nvGrpSpPr>
                <p:cNvPr id="81" name="グループ化 80">
                  <a:extLst>
                    <a:ext uri="{FF2B5EF4-FFF2-40B4-BE49-F238E27FC236}">
                      <a16:creationId xmlns:a16="http://schemas.microsoft.com/office/drawing/2014/main" id="{6B642377-C197-8DDF-727A-01798CEFFD1B}"/>
                    </a:ext>
                  </a:extLst>
                </p:cNvPr>
                <p:cNvGrpSpPr/>
                <p:nvPr/>
              </p:nvGrpSpPr>
              <p:grpSpPr>
                <a:xfrm rot="2106859">
                  <a:off x="1970532" y="2946652"/>
                  <a:ext cx="72000" cy="277740"/>
                  <a:chOff x="2816352" y="2992372"/>
                  <a:chExt cx="72000" cy="277740"/>
                </a:xfrm>
              </p:grpSpPr>
              <p:sp>
                <p:nvSpPr>
                  <p:cNvPr id="83" name="楕円 82">
                    <a:extLst>
                      <a:ext uri="{FF2B5EF4-FFF2-40B4-BE49-F238E27FC236}">
                        <a16:creationId xmlns:a16="http://schemas.microsoft.com/office/drawing/2014/main" id="{0B4D1601-3D07-7813-FBA4-3E8DD6369A7B}"/>
                      </a:ext>
                    </a:extLst>
                  </p:cNvPr>
                  <p:cNvSpPr/>
                  <p:nvPr/>
                </p:nvSpPr>
                <p:spPr>
                  <a:xfrm>
                    <a:off x="2816352" y="299237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84" name="楕円 83">
                    <a:extLst>
                      <a:ext uri="{FF2B5EF4-FFF2-40B4-BE49-F238E27FC236}">
                        <a16:creationId xmlns:a16="http://schemas.microsoft.com/office/drawing/2014/main" id="{FC8FD651-0652-4BDB-7731-97F3CCCB8D97}"/>
                      </a:ext>
                    </a:extLst>
                  </p:cNvPr>
                  <p:cNvSpPr/>
                  <p:nvPr/>
                </p:nvSpPr>
                <p:spPr>
                  <a:xfrm>
                    <a:off x="2816352" y="309524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85" name="楕円 84">
                    <a:extLst>
                      <a:ext uri="{FF2B5EF4-FFF2-40B4-BE49-F238E27FC236}">
                        <a16:creationId xmlns:a16="http://schemas.microsoft.com/office/drawing/2014/main" id="{38510D4E-F9CF-58CE-FEA1-BF83C1B4D606}"/>
                      </a:ext>
                    </a:extLst>
                  </p:cNvPr>
                  <p:cNvSpPr/>
                  <p:nvPr/>
                </p:nvSpPr>
                <p:spPr>
                  <a:xfrm>
                    <a:off x="2816352" y="319811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sp>
              <p:nvSpPr>
                <p:cNvPr id="82" name="楕円 81">
                  <a:extLst>
                    <a:ext uri="{FF2B5EF4-FFF2-40B4-BE49-F238E27FC236}">
                      <a16:creationId xmlns:a16="http://schemas.microsoft.com/office/drawing/2014/main" id="{4ECE52E4-DB33-905A-02CE-63E3376D3205}"/>
                    </a:ext>
                  </a:extLst>
                </p:cNvPr>
                <p:cNvSpPr/>
                <p:nvPr/>
              </p:nvSpPr>
              <p:spPr>
                <a:xfrm rot="540000">
                  <a:off x="1562220" y="2723837"/>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grpSp>
            <p:nvGrpSpPr>
              <p:cNvPr id="86" name="グループ化 85">
                <a:extLst>
                  <a:ext uri="{FF2B5EF4-FFF2-40B4-BE49-F238E27FC236}">
                    <a16:creationId xmlns:a16="http://schemas.microsoft.com/office/drawing/2014/main" id="{8150D1C7-4D58-65B4-B008-58D40F49FE53}"/>
                  </a:ext>
                </a:extLst>
              </p:cNvPr>
              <p:cNvGrpSpPr>
                <a:grpSpLocks noChangeAspect="1"/>
              </p:cNvGrpSpPr>
              <p:nvPr/>
            </p:nvGrpSpPr>
            <p:grpSpPr>
              <a:xfrm rot="6301339">
                <a:off x="3339712" y="2737499"/>
                <a:ext cx="360000" cy="365045"/>
                <a:chOff x="1548508" y="2665841"/>
                <a:chExt cx="582880" cy="591049"/>
              </a:xfrm>
            </p:grpSpPr>
            <p:sp>
              <p:nvSpPr>
                <p:cNvPr id="87" name="楕円 86">
                  <a:extLst>
                    <a:ext uri="{FF2B5EF4-FFF2-40B4-BE49-F238E27FC236}">
                      <a16:creationId xmlns:a16="http://schemas.microsoft.com/office/drawing/2014/main" id="{35E5500E-78E8-314D-DEB3-B4F81EE34808}"/>
                    </a:ext>
                  </a:extLst>
                </p:cNvPr>
                <p:cNvSpPr/>
                <p:nvPr/>
              </p:nvSpPr>
              <p:spPr>
                <a:xfrm>
                  <a:off x="1556128" y="2665841"/>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88" name="楕円 87">
                  <a:extLst>
                    <a:ext uri="{FF2B5EF4-FFF2-40B4-BE49-F238E27FC236}">
                      <a16:creationId xmlns:a16="http://schemas.microsoft.com/office/drawing/2014/main" id="{C0DCFA31-B61F-B75F-5591-2664F5217C6E}"/>
                    </a:ext>
                  </a:extLst>
                </p:cNvPr>
                <p:cNvSpPr/>
                <p:nvPr/>
              </p:nvSpPr>
              <p:spPr>
                <a:xfrm rot="1080000">
                  <a:off x="1548508" y="2785475"/>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89" name="楕円 88">
                  <a:extLst>
                    <a:ext uri="{FF2B5EF4-FFF2-40B4-BE49-F238E27FC236}">
                      <a16:creationId xmlns:a16="http://schemas.microsoft.com/office/drawing/2014/main" id="{27B5C862-ADD1-9711-D4E7-35C3E55EF6A3}"/>
                    </a:ext>
                  </a:extLst>
                </p:cNvPr>
                <p:cNvSpPr/>
                <p:nvPr/>
              </p:nvSpPr>
              <p:spPr>
                <a:xfrm rot="3240000">
                  <a:off x="1434409" y="2911336"/>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nvGrpSpPr>
                <p:cNvPr id="90" name="グループ化 89">
                  <a:extLst>
                    <a:ext uri="{FF2B5EF4-FFF2-40B4-BE49-F238E27FC236}">
                      <a16:creationId xmlns:a16="http://schemas.microsoft.com/office/drawing/2014/main" id="{97A0AD48-4D0F-8AB5-C926-578EFF184531}"/>
                    </a:ext>
                  </a:extLst>
                </p:cNvPr>
                <p:cNvGrpSpPr/>
                <p:nvPr/>
              </p:nvGrpSpPr>
              <p:grpSpPr>
                <a:xfrm rot="2106859">
                  <a:off x="1970532" y="2946652"/>
                  <a:ext cx="72000" cy="277740"/>
                  <a:chOff x="2816352" y="2992372"/>
                  <a:chExt cx="72000" cy="277740"/>
                </a:xfrm>
              </p:grpSpPr>
              <p:sp>
                <p:nvSpPr>
                  <p:cNvPr id="92" name="楕円 91">
                    <a:extLst>
                      <a:ext uri="{FF2B5EF4-FFF2-40B4-BE49-F238E27FC236}">
                        <a16:creationId xmlns:a16="http://schemas.microsoft.com/office/drawing/2014/main" id="{6F82A860-E163-41C0-63A7-544BD49F571A}"/>
                      </a:ext>
                    </a:extLst>
                  </p:cNvPr>
                  <p:cNvSpPr/>
                  <p:nvPr/>
                </p:nvSpPr>
                <p:spPr>
                  <a:xfrm>
                    <a:off x="2816352" y="299237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93" name="楕円 92">
                    <a:extLst>
                      <a:ext uri="{FF2B5EF4-FFF2-40B4-BE49-F238E27FC236}">
                        <a16:creationId xmlns:a16="http://schemas.microsoft.com/office/drawing/2014/main" id="{618C26F2-2020-45AD-708B-F36149E8F00C}"/>
                      </a:ext>
                    </a:extLst>
                  </p:cNvPr>
                  <p:cNvSpPr/>
                  <p:nvPr/>
                </p:nvSpPr>
                <p:spPr>
                  <a:xfrm>
                    <a:off x="2816352" y="309524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94" name="楕円 93">
                    <a:extLst>
                      <a:ext uri="{FF2B5EF4-FFF2-40B4-BE49-F238E27FC236}">
                        <a16:creationId xmlns:a16="http://schemas.microsoft.com/office/drawing/2014/main" id="{6B246C01-C0A9-EA75-ACE3-99EA97BEA686}"/>
                      </a:ext>
                    </a:extLst>
                  </p:cNvPr>
                  <p:cNvSpPr/>
                  <p:nvPr/>
                </p:nvSpPr>
                <p:spPr>
                  <a:xfrm>
                    <a:off x="2816352" y="319811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sp>
              <p:nvSpPr>
                <p:cNvPr id="91" name="楕円 90">
                  <a:extLst>
                    <a:ext uri="{FF2B5EF4-FFF2-40B4-BE49-F238E27FC236}">
                      <a16:creationId xmlns:a16="http://schemas.microsoft.com/office/drawing/2014/main" id="{0ABD7E1B-0B2A-E758-A676-9F1778F044B2}"/>
                    </a:ext>
                  </a:extLst>
                </p:cNvPr>
                <p:cNvSpPr/>
                <p:nvPr/>
              </p:nvSpPr>
              <p:spPr>
                <a:xfrm rot="540000">
                  <a:off x="1562220" y="2723837"/>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grpSp>
            <p:nvGrpSpPr>
              <p:cNvPr id="95" name="グループ化 94">
                <a:extLst>
                  <a:ext uri="{FF2B5EF4-FFF2-40B4-BE49-F238E27FC236}">
                    <a16:creationId xmlns:a16="http://schemas.microsoft.com/office/drawing/2014/main" id="{86C5E603-66AF-FB54-6BA2-034DA8DA8297}"/>
                  </a:ext>
                </a:extLst>
              </p:cNvPr>
              <p:cNvGrpSpPr>
                <a:grpSpLocks noChangeAspect="1"/>
              </p:cNvGrpSpPr>
              <p:nvPr/>
            </p:nvGrpSpPr>
            <p:grpSpPr>
              <a:xfrm rot="11263766">
                <a:off x="3487981" y="3688534"/>
                <a:ext cx="360000" cy="365045"/>
                <a:chOff x="1548508" y="2665841"/>
                <a:chExt cx="582880" cy="591049"/>
              </a:xfrm>
            </p:grpSpPr>
            <p:sp>
              <p:nvSpPr>
                <p:cNvPr id="96" name="楕円 95">
                  <a:extLst>
                    <a:ext uri="{FF2B5EF4-FFF2-40B4-BE49-F238E27FC236}">
                      <a16:creationId xmlns:a16="http://schemas.microsoft.com/office/drawing/2014/main" id="{18B43FD0-2BEC-C888-5C56-2743CD411244}"/>
                    </a:ext>
                  </a:extLst>
                </p:cNvPr>
                <p:cNvSpPr/>
                <p:nvPr/>
              </p:nvSpPr>
              <p:spPr>
                <a:xfrm>
                  <a:off x="1556128" y="2665841"/>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97" name="楕円 96">
                  <a:extLst>
                    <a:ext uri="{FF2B5EF4-FFF2-40B4-BE49-F238E27FC236}">
                      <a16:creationId xmlns:a16="http://schemas.microsoft.com/office/drawing/2014/main" id="{A260B87C-94B3-5CFA-DDBF-14EE41A15D4F}"/>
                    </a:ext>
                  </a:extLst>
                </p:cNvPr>
                <p:cNvSpPr/>
                <p:nvPr/>
              </p:nvSpPr>
              <p:spPr>
                <a:xfrm rot="1080000">
                  <a:off x="1548508" y="2785475"/>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98" name="楕円 97">
                  <a:extLst>
                    <a:ext uri="{FF2B5EF4-FFF2-40B4-BE49-F238E27FC236}">
                      <a16:creationId xmlns:a16="http://schemas.microsoft.com/office/drawing/2014/main" id="{59B68DFF-C7CC-09E3-027A-4F71A0B5FE9B}"/>
                    </a:ext>
                  </a:extLst>
                </p:cNvPr>
                <p:cNvSpPr/>
                <p:nvPr/>
              </p:nvSpPr>
              <p:spPr>
                <a:xfrm rot="3240000">
                  <a:off x="1434409" y="2911336"/>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nvGrpSpPr>
                <p:cNvPr id="99" name="グループ化 98">
                  <a:extLst>
                    <a:ext uri="{FF2B5EF4-FFF2-40B4-BE49-F238E27FC236}">
                      <a16:creationId xmlns:a16="http://schemas.microsoft.com/office/drawing/2014/main" id="{B9D49930-DAF3-DD6B-70AA-9C2A66EBDB7F}"/>
                    </a:ext>
                  </a:extLst>
                </p:cNvPr>
                <p:cNvGrpSpPr/>
                <p:nvPr/>
              </p:nvGrpSpPr>
              <p:grpSpPr>
                <a:xfrm rot="2106859">
                  <a:off x="1970532" y="2946652"/>
                  <a:ext cx="72000" cy="277740"/>
                  <a:chOff x="2816352" y="2992372"/>
                  <a:chExt cx="72000" cy="277740"/>
                </a:xfrm>
              </p:grpSpPr>
              <p:sp>
                <p:nvSpPr>
                  <p:cNvPr id="101" name="楕円 100">
                    <a:extLst>
                      <a:ext uri="{FF2B5EF4-FFF2-40B4-BE49-F238E27FC236}">
                        <a16:creationId xmlns:a16="http://schemas.microsoft.com/office/drawing/2014/main" id="{87EB7DB0-B95A-CC17-4877-BF3DAAFA46DE}"/>
                      </a:ext>
                    </a:extLst>
                  </p:cNvPr>
                  <p:cNvSpPr/>
                  <p:nvPr/>
                </p:nvSpPr>
                <p:spPr>
                  <a:xfrm>
                    <a:off x="2816352" y="299237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02" name="楕円 101">
                    <a:extLst>
                      <a:ext uri="{FF2B5EF4-FFF2-40B4-BE49-F238E27FC236}">
                        <a16:creationId xmlns:a16="http://schemas.microsoft.com/office/drawing/2014/main" id="{898E5DF6-C001-69D8-3179-C3D01E51B0D6}"/>
                      </a:ext>
                    </a:extLst>
                  </p:cNvPr>
                  <p:cNvSpPr/>
                  <p:nvPr/>
                </p:nvSpPr>
                <p:spPr>
                  <a:xfrm>
                    <a:off x="2816352" y="309524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03" name="楕円 102">
                    <a:extLst>
                      <a:ext uri="{FF2B5EF4-FFF2-40B4-BE49-F238E27FC236}">
                        <a16:creationId xmlns:a16="http://schemas.microsoft.com/office/drawing/2014/main" id="{4B94C34E-324D-3B72-0037-8F5190311914}"/>
                      </a:ext>
                    </a:extLst>
                  </p:cNvPr>
                  <p:cNvSpPr/>
                  <p:nvPr/>
                </p:nvSpPr>
                <p:spPr>
                  <a:xfrm>
                    <a:off x="2816352" y="319811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sp>
              <p:nvSpPr>
                <p:cNvPr id="100" name="楕円 99">
                  <a:extLst>
                    <a:ext uri="{FF2B5EF4-FFF2-40B4-BE49-F238E27FC236}">
                      <a16:creationId xmlns:a16="http://schemas.microsoft.com/office/drawing/2014/main" id="{80A30E3E-5D52-6DA3-2A28-5E7FD90528D7}"/>
                    </a:ext>
                  </a:extLst>
                </p:cNvPr>
                <p:cNvSpPr/>
                <p:nvPr/>
              </p:nvSpPr>
              <p:spPr>
                <a:xfrm rot="540000">
                  <a:off x="1562220" y="2723837"/>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grpSp>
            <p:nvGrpSpPr>
              <p:cNvPr id="104" name="グループ化 103">
                <a:extLst>
                  <a:ext uri="{FF2B5EF4-FFF2-40B4-BE49-F238E27FC236}">
                    <a16:creationId xmlns:a16="http://schemas.microsoft.com/office/drawing/2014/main" id="{F7A6317A-C0C0-FB77-0638-6957A940D8A0}"/>
                  </a:ext>
                </a:extLst>
              </p:cNvPr>
              <p:cNvGrpSpPr>
                <a:grpSpLocks noChangeAspect="1"/>
              </p:cNvGrpSpPr>
              <p:nvPr/>
            </p:nvGrpSpPr>
            <p:grpSpPr>
              <a:xfrm rot="16200000">
                <a:off x="2648333" y="3852964"/>
                <a:ext cx="360000" cy="365045"/>
                <a:chOff x="1548508" y="2665841"/>
                <a:chExt cx="582880" cy="591049"/>
              </a:xfrm>
            </p:grpSpPr>
            <p:sp>
              <p:nvSpPr>
                <p:cNvPr id="105" name="楕円 104">
                  <a:extLst>
                    <a:ext uri="{FF2B5EF4-FFF2-40B4-BE49-F238E27FC236}">
                      <a16:creationId xmlns:a16="http://schemas.microsoft.com/office/drawing/2014/main" id="{EA0C7590-2FF9-E936-4660-C6E7B388426A}"/>
                    </a:ext>
                  </a:extLst>
                </p:cNvPr>
                <p:cNvSpPr/>
                <p:nvPr/>
              </p:nvSpPr>
              <p:spPr>
                <a:xfrm>
                  <a:off x="1556128" y="2665841"/>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06" name="楕円 105">
                  <a:extLst>
                    <a:ext uri="{FF2B5EF4-FFF2-40B4-BE49-F238E27FC236}">
                      <a16:creationId xmlns:a16="http://schemas.microsoft.com/office/drawing/2014/main" id="{73C21965-24EA-B8B5-218C-1AACDAFD7B9F}"/>
                    </a:ext>
                  </a:extLst>
                </p:cNvPr>
                <p:cNvSpPr/>
                <p:nvPr/>
              </p:nvSpPr>
              <p:spPr>
                <a:xfrm rot="1080000">
                  <a:off x="1548508" y="2785475"/>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07" name="楕円 106">
                  <a:extLst>
                    <a:ext uri="{FF2B5EF4-FFF2-40B4-BE49-F238E27FC236}">
                      <a16:creationId xmlns:a16="http://schemas.microsoft.com/office/drawing/2014/main" id="{F4549751-8003-513A-063F-D8E728BA8F5C}"/>
                    </a:ext>
                  </a:extLst>
                </p:cNvPr>
                <p:cNvSpPr/>
                <p:nvPr/>
              </p:nvSpPr>
              <p:spPr>
                <a:xfrm rot="3240000">
                  <a:off x="1434409" y="2911336"/>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nvGrpSpPr>
                <p:cNvPr id="108" name="グループ化 107">
                  <a:extLst>
                    <a:ext uri="{FF2B5EF4-FFF2-40B4-BE49-F238E27FC236}">
                      <a16:creationId xmlns:a16="http://schemas.microsoft.com/office/drawing/2014/main" id="{090B664D-FB9E-32C3-9319-AE0B3391548F}"/>
                    </a:ext>
                  </a:extLst>
                </p:cNvPr>
                <p:cNvGrpSpPr/>
                <p:nvPr/>
              </p:nvGrpSpPr>
              <p:grpSpPr>
                <a:xfrm rot="2106859">
                  <a:off x="1970532" y="2946652"/>
                  <a:ext cx="72000" cy="277740"/>
                  <a:chOff x="2816352" y="2992372"/>
                  <a:chExt cx="72000" cy="277740"/>
                </a:xfrm>
              </p:grpSpPr>
              <p:sp>
                <p:nvSpPr>
                  <p:cNvPr id="110" name="楕円 109">
                    <a:extLst>
                      <a:ext uri="{FF2B5EF4-FFF2-40B4-BE49-F238E27FC236}">
                        <a16:creationId xmlns:a16="http://schemas.microsoft.com/office/drawing/2014/main" id="{85C60D18-8955-E7B3-00EA-55D6F94C2788}"/>
                      </a:ext>
                    </a:extLst>
                  </p:cNvPr>
                  <p:cNvSpPr/>
                  <p:nvPr/>
                </p:nvSpPr>
                <p:spPr>
                  <a:xfrm>
                    <a:off x="2816352" y="299237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11" name="楕円 110">
                    <a:extLst>
                      <a:ext uri="{FF2B5EF4-FFF2-40B4-BE49-F238E27FC236}">
                        <a16:creationId xmlns:a16="http://schemas.microsoft.com/office/drawing/2014/main" id="{FA0B7368-56E6-0CFC-BD35-61F541EEF3A6}"/>
                      </a:ext>
                    </a:extLst>
                  </p:cNvPr>
                  <p:cNvSpPr/>
                  <p:nvPr/>
                </p:nvSpPr>
                <p:spPr>
                  <a:xfrm>
                    <a:off x="2816352" y="309524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12" name="楕円 111">
                    <a:extLst>
                      <a:ext uri="{FF2B5EF4-FFF2-40B4-BE49-F238E27FC236}">
                        <a16:creationId xmlns:a16="http://schemas.microsoft.com/office/drawing/2014/main" id="{959078B8-2B8A-CC19-268B-3CCA23BB9B48}"/>
                      </a:ext>
                    </a:extLst>
                  </p:cNvPr>
                  <p:cNvSpPr/>
                  <p:nvPr/>
                </p:nvSpPr>
                <p:spPr>
                  <a:xfrm>
                    <a:off x="2816352" y="319811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sp>
              <p:nvSpPr>
                <p:cNvPr id="109" name="楕円 108">
                  <a:extLst>
                    <a:ext uri="{FF2B5EF4-FFF2-40B4-BE49-F238E27FC236}">
                      <a16:creationId xmlns:a16="http://schemas.microsoft.com/office/drawing/2014/main" id="{AEC9F8EF-4485-275F-1958-FBB53F4942AF}"/>
                    </a:ext>
                  </a:extLst>
                </p:cNvPr>
                <p:cNvSpPr/>
                <p:nvPr/>
              </p:nvSpPr>
              <p:spPr>
                <a:xfrm rot="540000">
                  <a:off x="1562220" y="2723837"/>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grpSp>
            <p:nvGrpSpPr>
              <p:cNvPr id="113" name="グループ化 112">
                <a:extLst>
                  <a:ext uri="{FF2B5EF4-FFF2-40B4-BE49-F238E27FC236}">
                    <a16:creationId xmlns:a16="http://schemas.microsoft.com/office/drawing/2014/main" id="{037C70CC-E3B0-0308-5169-50317A7A2555}"/>
                  </a:ext>
                </a:extLst>
              </p:cNvPr>
              <p:cNvGrpSpPr>
                <a:grpSpLocks noChangeAspect="1"/>
              </p:cNvGrpSpPr>
              <p:nvPr/>
            </p:nvGrpSpPr>
            <p:grpSpPr>
              <a:xfrm rot="1277982">
                <a:off x="5587717" y="2859885"/>
                <a:ext cx="360000" cy="365045"/>
                <a:chOff x="1548508" y="2665841"/>
                <a:chExt cx="582880" cy="591049"/>
              </a:xfrm>
            </p:grpSpPr>
            <p:sp>
              <p:nvSpPr>
                <p:cNvPr id="114" name="楕円 113">
                  <a:extLst>
                    <a:ext uri="{FF2B5EF4-FFF2-40B4-BE49-F238E27FC236}">
                      <a16:creationId xmlns:a16="http://schemas.microsoft.com/office/drawing/2014/main" id="{D46875DA-B2EC-C05C-BCDD-F3B5C19E9E93}"/>
                    </a:ext>
                  </a:extLst>
                </p:cNvPr>
                <p:cNvSpPr/>
                <p:nvPr/>
              </p:nvSpPr>
              <p:spPr>
                <a:xfrm>
                  <a:off x="1556128" y="2665841"/>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15" name="楕円 114">
                  <a:extLst>
                    <a:ext uri="{FF2B5EF4-FFF2-40B4-BE49-F238E27FC236}">
                      <a16:creationId xmlns:a16="http://schemas.microsoft.com/office/drawing/2014/main" id="{8401175C-2A7E-5D4C-BF48-365835B3006F}"/>
                    </a:ext>
                  </a:extLst>
                </p:cNvPr>
                <p:cNvSpPr/>
                <p:nvPr/>
              </p:nvSpPr>
              <p:spPr>
                <a:xfrm rot="1080000">
                  <a:off x="1548508" y="2785475"/>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16" name="楕円 115">
                  <a:extLst>
                    <a:ext uri="{FF2B5EF4-FFF2-40B4-BE49-F238E27FC236}">
                      <a16:creationId xmlns:a16="http://schemas.microsoft.com/office/drawing/2014/main" id="{B260BFA0-9D3A-5A3E-F883-70BB05603750}"/>
                    </a:ext>
                  </a:extLst>
                </p:cNvPr>
                <p:cNvSpPr/>
                <p:nvPr/>
              </p:nvSpPr>
              <p:spPr>
                <a:xfrm rot="3240000">
                  <a:off x="1434409" y="2911336"/>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nvGrpSpPr>
                <p:cNvPr id="117" name="グループ化 116">
                  <a:extLst>
                    <a:ext uri="{FF2B5EF4-FFF2-40B4-BE49-F238E27FC236}">
                      <a16:creationId xmlns:a16="http://schemas.microsoft.com/office/drawing/2014/main" id="{50B72017-C26C-6608-A168-5689F87161B4}"/>
                    </a:ext>
                  </a:extLst>
                </p:cNvPr>
                <p:cNvGrpSpPr/>
                <p:nvPr/>
              </p:nvGrpSpPr>
              <p:grpSpPr>
                <a:xfrm rot="2106859">
                  <a:off x="1970532" y="2946652"/>
                  <a:ext cx="72000" cy="277740"/>
                  <a:chOff x="2816352" y="2992372"/>
                  <a:chExt cx="72000" cy="277740"/>
                </a:xfrm>
              </p:grpSpPr>
              <p:sp>
                <p:nvSpPr>
                  <p:cNvPr id="119" name="楕円 118">
                    <a:extLst>
                      <a:ext uri="{FF2B5EF4-FFF2-40B4-BE49-F238E27FC236}">
                        <a16:creationId xmlns:a16="http://schemas.microsoft.com/office/drawing/2014/main" id="{40DC438B-8A0E-9D94-B9AC-F60B90C1AE4A}"/>
                      </a:ext>
                    </a:extLst>
                  </p:cNvPr>
                  <p:cNvSpPr/>
                  <p:nvPr/>
                </p:nvSpPr>
                <p:spPr>
                  <a:xfrm>
                    <a:off x="2816352" y="299237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20" name="楕円 119">
                    <a:extLst>
                      <a:ext uri="{FF2B5EF4-FFF2-40B4-BE49-F238E27FC236}">
                        <a16:creationId xmlns:a16="http://schemas.microsoft.com/office/drawing/2014/main" id="{E1E4D0E4-347A-9982-0A61-0736C38169B9}"/>
                      </a:ext>
                    </a:extLst>
                  </p:cNvPr>
                  <p:cNvSpPr/>
                  <p:nvPr/>
                </p:nvSpPr>
                <p:spPr>
                  <a:xfrm>
                    <a:off x="2816352" y="309524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21" name="楕円 120">
                    <a:extLst>
                      <a:ext uri="{FF2B5EF4-FFF2-40B4-BE49-F238E27FC236}">
                        <a16:creationId xmlns:a16="http://schemas.microsoft.com/office/drawing/2014/main" id="{4223D24F-4964-9B6D-F2BB-B5951105EE37}"/>
                      </a:ext>
                    </a:extLst>
                  </p:cNvPr>
                  <p:cNvSpPr/>
                  <p:nvPr/>
                </p:nvSpPr>
                <p:spPr>
                  <a:xfrm>
                    <a:off x="2816352" y="319811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sp>
              <p:nvSpPr>
                <p:cNvPr id="118" name="楕円 117">
                  <a:extLst>
                    <a:ext uri="{FF2B5EF4-FFF2-40B4-BE49-F238E27FC236}">
                      <a16:creationId xmlns:a16="http://schemas.microsoft.com/office/drawing/2014/main" id="{680FDC3A-EF14-0462-F84E-2EAEB0AFC83F}"/>
                    </a:ext>
                  </a:extLst>
                </p:cNvPr>
                <p:cNvSpPr/>
                <p:nvPr/>
              </p:nvSpPr>
              <p:spPr>
                <a:xfrm rot="540000">
                  <a:off x="1562220" y="2723837"/>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grpSp>
            <p:nvGrpSpPr>
              <p:cNvPr id="122" name="グループ化 121">
                <a:extLst>
                  <a:ext uri="{FF2B5EF4-FFF2-40B4-BE49-F238E27FC236}">
                    <a16:creationId xmlns:a16="http://schemas.microsoft.com/office/drawing/2014/main" id="{6778B8DA-63DF-F092-5CA2-9458E5607342}"/>
                  </a:ext>
                </a:extLst>
              </p:cNvPr>
              <p:cNvGrpSpPr>
                <a:grpSpLocks noChangeAspect="1"/>
              </p:cNvGrpSpPr>
              <p:nvPr/>
            </p:nvGrpSpPr>
            <p:grpSpPr>
              <a:xfrm rot="6959350">
                <a:off x="6746963" y="2797842"/>
                <a:ext cx="360000" cy="365045"/>
                <a:chOff x="1548508" y="2665841"/>
                <a:chExt cx="582880" cy="591049"/>
              </a:xfrm>
            </p:grpSpPr>
            <p:sp>
              <p:nvSpPr>
                <p:cNvPr id="123" name="楕円 122">
                  <a:extLst>
                    <a:ext uri="{FF2B5EF4-FFF2-40B4-BE49-F238E27FC236}">
                      <a16:creationId xmlns:a16="http://schemas.microsoft.com/office/drawing/2014/main" id="{D5BA33EA-B981-4FC0-511D-A1D0F9B542F9}"/>
                    </a:ext>
                  </a:extLst>
                </p:cNvPr>
                <p:cNvSpPr/>
                <p:nvPr/>
              </p:nvSpPr>
              <p:spPr>
                <a:xfrm>
                  <a:off x="1556128" y="2665841"/>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24" name="楕円 123">
                  <a:extLst>
                    <a:ext uri="{FF2B5EF4-FFF2-40B4-BE49-F238E27FC236}">
                      <a16:creationId xmlns:a16="http://schemas.microsoft.com/office/drawing/2014/main" id="{F8865789-E03C-F97F-3E61-ACDDED0551D5}"/>
                    </a:ext>
                  </a:extLst>
                </p:cNvPr>
                <p:cNvSpPr/>
                <p:nvPr/>
              </p:nvSpPr>
              <p:spPr>
                <a:xfrm rot="1080000">
                  <a:off x="1548508" y="2785475"/>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25" name="楕円 124">
                  <a:extLst>
                    <a:ext uri="{FF2B5EF4-FFF2-40B4-BE49-F238E27FC236}">
                      <a16:creationId xmlns:a16="http://schemas.microsoft.com/office/drawing/2014/main" id="{F079EB56-F90B-1921-5BC7-28350864FFAC}"/>
                    </a:ext>
                  </a:extLst>
                </p:cNvPr>
                <p:cNvSpPr/>
                <p:nvPr/>
              </p:nvSpPr>
              <p:spPr>
                <a:xfrm rot="3240000">
                  <a:off x="1434409" y="2911336"/>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nvGrpSpPr>
                <p:cNvPr id="126" name="グループ化 125">
                  <a:extLst>
                    <a:ext uri="{FF2B5EF4-FFF2-40B4-BE49-F238E27FC236}">
                      <a16:creationId xmlns:a16="http://schemas.microsoft.com/office/drawing/2014/main" id="{7E926596-5052-AB51-D53F-9EA281DD786F}"/>
                    </a:ext>
                  </a:extLst>
                </p:cNvPr>
                <p:cNvGrpSpPr/>
                <p:nvPr/>
              </p:nvGrpSpPr>
              <p:grpSpPr>
                <a:xfrm rot="2106859">
                  <a:off x="1970532" y="2946652"/>
                  <a:ext cx="72000" cy="277740"/>
                  <a:chOff x="2816352" y="2992372"/>
                  <a:chExt cx="72000" cy="277740"/>
                </a:xfrm>
              </p:grpSpPr>
              <p:sp>
                <p:nvSpPr>
                  <p:cNvPr id="128" name="楕円 127">
                    <a:extLst>
                      <a:ext uri="{FF2B5EF4-FFF2-40B4-BE49-F238E27FC236}">
                        <a16:creationId xmlns:a16="http://schemas.microsoft.com/office/drawing/2014/main" id="{D84D306B-1D34-42B6-77FE-CF423DB12E7C}"/>
                      </a:ext>
                    </a:extLst>
                  </p:cNvPr>
                  <p:cNvSpPr/>
                  <p:nvPr/>
                </p:nvSpPr>
                <p:spPr>
                  <a:xfrm>
                    <a:off x="2816352" y="299237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29" name="楕円 128">
                    <a:extLst>
                      <a:ext uri="{FF2B5EF4-FFF2-40B4-BE49-F238E27FC236}">
                        <a16:creationId xmlns:a16="http://schemas.microsoft.com/office/drawing/2014/main" id="{B8BF9969-CFB1-1989-083C-A0BB95F1778B}"/>
                      </a:ext>
                    </a:extLst>
                  </p:cNvPr>
                  <p:cNvSpPr/>
                  <p:nvPr/>
                </p:nvSpPr>
                <p:spPr>
                  <a:xfrm>
                    <a:off x="2816352" y="309524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30" name="楕円 129">
                    <a:extLst>
                      <a:ext uri="{FF2B5EF4-FFF2-40B4-BE49-F238E27FC236}">
                        <a16:creationId xmlns:a16="http://schemas.microsoft.com/office/drawing/2014/main" id="{3B03B25A-3105-1F60-9756-697E31A6B900}"/>
                      </a:ext>
                    </a:extLst>
                  </p:cNvPr>
                  <p:cNvSpPr/>
                  <p:nvPr/>
                </p:nvSpPr>
                <p:spPr>
                  <a:xfrm>
                    <a:off x="2816352" y="319811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sp>
              <p:nvSpPr>
                <p:cNvPr id="127" name="楕円 126">
                  <a:extLst>
                    <a:ext uri="{FF2B5EF4-FFF2-40B4-BE49-F238E27FC236}">
                      <a16:creationId xmlns:a16="http://schemas.microsoft.com/office/drawing/2014/main" id="{B4D94C7A-D80D-B5F2-E271-89CF61303357}"/>
                    </a:ext>
                  </a:extLst>
                </p:cNvPr>
                <p:cNvSpPr/>
                <p:nvPr/>
              </p:nvSpPr>
              <p:spPr>
                <a:xfrm rot="540000">
                  <a:off x="1562220" y="2723837"/>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grpSp>
            <p:nvGrpSpPr>
              <p:cNvPr id="131" name="グループ化 130">
                <a:extLst>
                  <a:ext uri="{FF2B5EF4-FFF2-40B4-BE49-F238E27FC236}">
                    <a16:creationId xmlns:a16="http://schemas.microsoft.com/office/drawing/2014/main" id="{C78676FB-CDAE-8311-D494-AE3FEE1E0331}"/>
                  </a:ext>
                </a:extLst>
              </p:cNvPr>
              <p:cNvGrpSpPr>
                <a:grpSpLocks noChangeAspect="1"/>
              </p:cNvGrpSpPr>
              <p:nvPr/>
            </p:nvGrpSpPr>
            <p:grpSpPr>
              <a:xfrm rot="10800000">
                <a:off x="6807493" y="3508942"/>
                <a:ext cx="360000" cy="365045"/>
                <a:chOff x="1548508" y="2665841"/>
                <a:chExt cx="582880" cy="591049"/>
              </a:xfrm>
            </p:grpSpPr>
            <p:sp>
              <p:nvSpPr>
                <p:cNvPr id="132" name="楕円 131">
                  <a:extLst>
                    <a:ext uri="{FF2B5EF4-FFF2-40B4-BE49-F238E27FC236}">
                      <a16:creationId xmlns:a16="http://schemas.microsoft.com/office/drawing/2014/main" id="{89380464-56E7-1D3E-27A4-D997DAD76614}"/>
                    </a:ext>
                  </a:extLst>
                </p:cNvPr>
                <p:cNvSpPr/>
                <p:nvPr/>
              </p:nvSpPr>
              <p:spPr>
                <a:xfrm>
                  <a:off x="1556128" y="2665841"/>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33" name="楕円 132">
                  <a:extLst>
                    <a:ext uri="{FF2B5EF4-FFF2-40B4-BE49-F238E27FC236}">
                      <a16:creationId xmlns:a16="http://schemas.microsoft.com/office/drawing/2014/main" id="{1D9D61D3-3094-F759-46A0-2C0A8824A8AC}"/>
                    </a:ext>
                  </a:extLst>
                </p:cNvPr>
                <p:cNvSpPr/>
                <p:nvPr/>
              </p:nvSpPr>
              <p:spPr>
                <a:xfrm rot="1080000">
                  <a:off x="1548508" y="2785475"/>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34" name="楕円 133">
                  <a:extLst>
                    <a:ext uri="{FF2B5EF4-FFF2-40B4-BE49-F238E27FC236}">
                      <a16:creationId xmlns:a16="http://schemas.microsoft.com/office/drawing/2014/main" id="{248AAF2C-2DE5-7C52-106C-E25C50ECE67C}"/>
                    </a:ext>
                  </a:extLst>
                </p:cNvPr>
                <p:cNvSpPr/>
                <p:nvPr/>
              </p:nvSpPr>
              <p:spPr>
                <a:xfrm rot="3240000">
                  <a:off x="1434409" y="2911336"/>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nvGrpSpPr>
                <p:cNvPr id="135" name="グループ化 134">
                  <a:extLst>
                    <a:ext uri="{FF2B5EF4-FFF2-40B4-BE49-F238E27FC236}">
                      <a16:creationId xmlns:a16="http://schemas.microsoft.com/office/drawing/2014/main" id="{8CBF60E1-2FDD-1DE4-EE07-9490D0B2691F}"/>
                    </a:ext>
                  </a:extLst>
                </p:cNvPr>
                <p:cNvGrpSpPr/>
                <p:nvPr/>
              </p:nvGrpSpPr>
              <p:grpSpPr>
                <a:xfrm rot="2106859">
                  <a:off x="1970532" y="2946652"/>
                  <a:ext cx="72000" cy="277740"/>
                  <a:chOff x="2816352" y="2992372"/>
                  <a:chExt cx="72000" cy="277740"/>
                </a:xfrm>
              </p:grpSpPr>
              <p:sp>
                <p:nvSpPr>
                  <p:cNvPr id="137" name="楕円 136">
                    <a:extLst>
                      <a:ext uri="{FF2B5EF4-FFF2-40B4-BE49-F238E27FC236}">
                        <a16:creationId xmlns:a16="http://schemas.microsoft.com/office/drawing/2014/main" id="{2D908D42-5276-3AAA-36BC-6012331C81AF}"/>
                      </a:ext>
                    </a:extLst>
                  </p:cNvPr>
                  <p:cNvSpPr/>
                  <p:nvPr/>
                </p:nvSpPr>
                <p:spPr>
                  <a:xfrm>
                    <a:off x="2816352" y="299237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38" name="楕円 137">
                    <a:extLst>
                      <a:ext uri="{FF2B5EF4-FFF2-40B4-BE49-F238E27FC236}">
                        <a16:creationId xmlns:a16="http://schemas.microsoft.com/office/drawing/2014/main" id="{C60D9468-36A3-6BD2-D3E6-B5D158C29098}"/>
                      </a:ext>
                    </a:extLst>
                  </p:cNvPr>
                  <p:cNvSpPr/>
                  <p:nvPr/>
                </p:nvSpPr>
                <p:spPr>
                  <a:xfrm>
                    <a:off x="2816352" y="309524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39" name="楕円 138">
                    <a:extLst>
                      <a:ext uri="{FF2B5EF4-FFF2-40B4-BE49-F238E27FC236}">
                        <a16:creationId xmlns:a16="http://schemas.microsoft.com/office/drawing/2014/main" id="{575F146B-0DF4-040F-1644-0D679A7C66F9}"/>
                      </a:ext>
                    </a:extLst>
                  </p:cNvPr>
                  <p:cNvSpPr/>
                  <p:nvPr/>
                </p:nvSpPr>
                <p:spPr>
                  <a:xfrm>
                    <a:off x="2816352" y="319811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sp>
              <p:nvSpPr>
                <p:cNvPr id="136" name="楕円 135">
                  <a:extLst>
                    <a:ext uri="{FF2B5EF4-FFF2-40B4-BE49-F238E27FC236}">
                      <a16:creationId xmlns:a16="http://schemas.microsoft.com/office/drawing/2014/main" id="{B182E78B-1FF9-FA41-2E07-19FD0539EA75}"/>
                    </a:ext>
                  </a:extLst>
                </p:cNvPr>
                <p:cNvSpPr/>
                <p:nvPr/>
              </p:nvSpPr>
              <p:spPr>
                <a:xfrm rot="540000">
                  <a:off x="1562220" y="2723837"/>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grpSp>
            <p:nvGrpSpPr>
              <p:cNvPr id="140" name="グループ化 139">
                <a:extLst>
                  <a:ext uri="{FF2B5EF4-FFF2-40B4-BE49-F238E27FC236}">
                    <a16:creationId xmlns:a16="http://schemas.microsoft.com/office/drawing/2014/main" id="{DBF23671-F275-1B96-287F-D81D203C7CE5}"/>
                  </a:ext>
                </a:extLst>
              </p:cNvPr>
              <p:cNvGrpSpPr>
                <a:grpSpLocks noChangeAspect="1"/>
              </p:cNvGrpSpPr>
              <p:nvPr/>
            </p:nvGrpSpPr>
            <p:grpSpPr>
              <a:xfrm rot="16702198">
                <a:off x="5731441" y="3869662"/>
                <a:ext cx="360000" cy="365045"/>
                <a:chOff x="1548508" y="2665841"/>
                <a:chExt cx="582880" cy="591049"/>
              </a:xfrm>
            </p:grpSpPr>
            <p:sp>
              <p:nvSpPr>
                <p:cNvPr id="141" name="楕円 140">
                  <a:extLst>
                    <a:ext uri="{FF2B5EF4-FFF2-40B4-BE49-F238E27FC236}">
                      <a16:creationId xmlns:a16="http://schemas.microsoft.com/office/drawing/2014/main" id="{DCBE8003-B8EF-8477-2223-8A22309F341E}"/>
                    </a:ext>
                  </a:extLst>
                </p:cNvPr>
                <p:cNvSpPr/>
                <p:nvPr/>
              </p:nvSpPr>
              <p:spPr>
                <a:xfrm>
                  <a:off x="1556128" y="2665841"/>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42" name="楕円 141">
                  <a:extLst>
                    <a:ext uri="{FF2B5EF4-FFF2-40B4-BE49-F238E27FC236}">
                      <a16:creationId xmlns:a16="http://schemas.microsoft.com/office/drawing/2014/main" id="{1D8A8553-AF8F-E5EA-9DF8-B81D0DC2FD6B}"/>
                    </a:ext>
                  </a:extLst>
                </p:cNvPr>
                <p:cNvSpPr/>
                <p:nvPr/>
              </p:nvSpPr>
              <p:spPr>
                <a:xfrm rot="1080000">
                  <a:off x="1548508" y="2785475"/>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43" name="楕円 142">
                  <a:extLst>
                    <a:ext uri="{FF2B5EF4-FFF2-40B4-BE49-F238E27FC236}">
                      <a16:creationId xmlns:a16="http://schemas.microsoft.com/office/drawing/2014/main" id="{CC764724-FE61-AD30-E103-4A3E0416B18F}"/>
                    </a:ext>
                  </a:extLst>
                </p:cNvPr>
                <p:cNvSpPr/>
                <p:nvPr/>
              </p:nvSpPr>
              <p:spPr>
                <a:xfrm rot="3240000">
                  <a:off x="1434409" y="2911336"/>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nvGrpSpPr>
                <p:cNvPr id="144" name="グループ化 143">
                  <a:extLst>
                    <a:ext uri="{FF2B5EF4-FFF2-40B4-BE49-F238E27FC236}">
                      <a16:creationId xmlns:a16="http://schemas.microsoft.com/office/drawing/2014/main" id="{42BB2FD3-3BFF-0608-435F-CFEBCBEA875C}"/>
                    </a:ext>
                  </a:extLst>
                </p:cNvPr>
                <p:cNvGrpSpPr/>
                <p:nvPr/>
              </p:nvGrpSpPr>
              <p:grpSpPr>
                <a:xfrm rot="2106859">
                  <a:off x="1970532" y="2946652"/>
                  <a:ext cx="72000" cy="277740"/>
                  <a:chOff x="2816352" y="2992372"/>
                  <a:chExt cx="72000" cy="277740"/>
                </a:xfrm>
              </p:grpSpPr>
              <p:sp>
                <p:nvSpPr>
                  <p:cNvPr id="146" name="楕円 145">
                    <a:extLst>
                      <a:ext uri="{FF2B5EF4-FFF2-40B4-BE49-F238E27FC236}">
                        <a16:creationId xmlns:a16="http://schemas.microsoft.com/office/drawing/2014/main" id="{CC578D1C-ED24-991A-057C-7FC5B010E319}"/>
                      </a:ext>
                    </a:extLst>
                  </p:cNvPr>
                  <p:cNvSpPr/>
                  <p:nvPr/>
                </p:nvSpPr>
                <p:spPr>
                  <a:xfrm>
                    <a:off x="2816352" y="299237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47" name="楕円 146">
                    <a:extLst>
                      <a:ext uri="{FF2B5EF4-FFF2-40B4-BE49-F238E27FC236}">
                        <a16:creationId xmlns:a16="http://schemas.microsoft.com/office/drawing/2014/main" id="{E853AF5C-D897-B886-6A12-3877743CE0BE}"/>
                      </a:ext>
                    </a:extLst>
                  </p:cNvPr>
                  <p:cNvSpPr/>
                  <p:nvPr/>
                </p:nvSpPr>
                <p:spPr>
                  <a:xfrm>
                    <a:off x="2816352" y="309524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48" name="楕円 147">
                    <a:extLst>
                      <a:ext uri="{FF2B5EF4-FFF2-40B4-BE49-F238E27FC236}">
                        <a16:creationId xmlns:a16="http://schemas.microsoft.com/office/drawing/2014/main" id="{B353D456-D456-8AD1-B778-5F5054E3D9D8}"/>
                      </a:ext>
                    </a:extLst>
                  </p:cNvPr>
                  <p:cNvSpPr/>
                  <p:nvPr/>
                </p:nvSpPr>
                <p:spPr>
                  <a:xfrm>
                    <a:off x="2816352" y="319811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sp>
              <p:nvSpPr>
                <p:cNvPr id="145" name="楕円 144">
                  <a:extLst>
                    <a:ext uri="{FF2B5EF4-FFF2-40B4-BE49-F238E27FC236}">
                      <a16:creationId xmlns:a16="http://schemas.microsoft.com/office/drawing/2014/main" id="{B605A7DB-8D1B-BF5E-91E5-92F40D138A25}"/>
                    </a:ext>
                  </a:extLst>
                </p:cNvPr>
                <p:cNvSpPr/>
                <p:nvPr/>
              </p:nvSpPr>
              <p:spPr>
                <a:xfrm rot="540000">
                  <a:off x="1562220" y="2723837"/>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grpSp>
            <p:nvGrpSpPr>
              <p:cNvPr id="149" name="グループ化 148">
                <a:extLst>
                  <a:ext uri="{FF2B5EF4-FFF2-40B4-BE49-F238E27FC236}">
                    <a16:creationId xmlns:a16="http://schemas.microsoft.com/office/drawing/2014/main" id="{029F72E6-909A-6342-06C8-03DE5B1143FB}"/>
                  </a:ext>
                </a:extLst>
              </p:cNvPr>
              <p:cNvGrpSpPr>
                <a:grpSpLocks noChangeAspect="1"/>
              </p:cNvGrpSpPr>
              <p:nvPr/>
            </p:nvGrpSpPr>
            <p:grpSpPr>
              <a:xfrm rot="19540373">
                <a:off x="5090830" y="3422493"/>
                <a:ext cx="360000" cy="365045"/>
                <a:chOff x="1548508" y="2665841"/>
                <a:chExt cx="582880" cy="591049"/>
              </a:xfrm>
            </p:grpSpPr>
            <p:sp>
              <p:nvSpPr>
                <p:cNvPr id="150" name="楕円 149">
                  <a:extLst>
                    <a:ext uri="{FF2B5EF4-FFF2-40B4-BE49-F238E27FC236}">
                      <a16:creationId xmlns:a16="http://schemas.microsoft.com/office/drawing/2014/main" id="{4C15CC24-BE88-D22D-160B-DA1F951779E2}"/>
                    </a:ext>
                  </a:extLst>
                </p:cNvPr>
                <p:cNvSpPr/>
                <p:nvPr/>
              </p:nvSpPr>
              <p:spPr>
                <a:xfrm>
                  <a:off x="1556128" y="2665841"/>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51" name="楕円 150">
                  <a:extLst>
                    <a:ext uri="{FF2B5EF4-FFF2-40B4-BE49-F238E27FC236}">
                      <a16:creationId xmlns:a16="http://schemas.microsoft.com/office/drawing/2014/main" id="{9654D035-8571-AD6B-0B2C-539C2F110DED}"/>
                    </a:ext>
                  </a:extLst>
                </p:cNvPr>
                <p:cNvSpPr/>
                <p:nvPr/>
              </p:nvSpPr>
              <p:spPr>
                <a:xfrm rot="1080000">
                  <a:off x="1548508" y="2785475"/>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52" name="楕円 151">
                  <a:extLst>
                    <a:ext uri="{FF2B5EF4-FFF2-40B4-BE49-F238E27FC236}">
                      <a16:creationId xmlns:a16="http://schemas.microsoft.com/office/drawing/2014/main" id="{5394231A-919F-3211-9EEE-464A91B7E339}"/>
                    </a:ext>
                  </a:extLst>
                </p:cNvPr>
                <p:cNvSpPr/>
                <p:nvPr/>
              </p:nvSpPr>
              <p:spPr>
                <a:xfrm rot="3240000">
                  <a:off x="1434409" y="2911336"/>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nvGrpSpPr>
                <p:cNvPr id="153" name="グループ化 152">
                  <a:extLst>
                    <a:ext uri="{FF2B5EF4-FFF2-40B4-BE49-F238E27FC236}">
                      <a16:creationId xmlns:a16="http://schemas.microsoft.com/office/drawing/2014/main" id="{21BEAC20-DBCE-4F7A-AE1E-9398EDD05CCA}"/>
                    </a:ext>
                  </a:extLst>
                </p:cNvPr>
                <p:cNvGrpSpPr/>
                <p:nvPr/>
              </p:nvGrpSpPr>
              <p:grpSpPr>
                <a:xfrm rot="2106859">
                  <a:off x="1970532" y="2946652"/>
                  <a:ext cx="72000" cy="277740"/>
                  <a:chOff x="2816352" y="2992372"/>
                  <a:chExt cx="72000" cy="277740"/>
                </a:xfrm>
              </p:grpSpPr>
              <p:sp>
                <p:nvSpPr>
                  <p:cNvPr id="155" name="楕円 154">
                    <a:extLst>
                      <a:ext uri="{FF2B5EF4-FFF2-40B4-BE49-F238E27FC236}">
                        <a16:creationId xmlns:a16="http://schemas.microsoft.com/office/drawing/2014/main" id="{FD86DC71-A110-F63F-CA58-642A4958ABEB}"/>
                      </a:ext>
                    </a:extLst>
                  </p:cNvPr>
                  <p:cNvSpPr/>
                  <p:nvPr/>
                </p:nvSpPr>
                <p:spPr>
                  <a:xfrm>
                    <a:off x="2816352" y="299237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56" name="楕円 155">
                    <a:extLst>
                      <a:ext uri="{FF2B5EF4-FFF2-40B4-BE49-F238E27FC236}">
                        <a16:creationId xmlns:a16="http://schemas.microsoft.com/office/drawing/2014/main" id="{63353358-2504-1463-EEC2-9A7D7B223482}"/>
                      </a:ext>
                    </a:extLst>
                  </p:cNvPr>
                  <p:cNvSpPr/>
                  <p:nvPr/>
                </p:nvSpPr>
                <p:spPr>
                  <a:xfrm>
                    <a:off x="2816352" y="309524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sp>
                <p:nvSpPr>
                  <p:cNvPr id="157" name="楕円 156">
                    <a:extLst>
                      <a:ext uri="{FF2B5EF4-FFF2-40B4-BE49-F238E27FC236}">
                        <a16:creationId xmlns:a16="http://schemas.microsoft.com/office/drawing/2014/main" id="{E5450C5A-E9AA-4EDF-EBC7-45172C3A84B7}"/>
                      </a:ext>
                    </a:extLst>
                  </p:cNvPr>
                  <p:cNvSpPr/>
                  <p:nvPr/>
                </p:nvSpPr>
                <p:spPr>
                  <a:xfrm>
                    <a:off x="2816352" y="3198112"/>
                    <a:ext cx="72000" cy="72000"/>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sp>
              <p:nvSpPr>
                <p:cNvPr id="154" name="楕円 153">
                  <a:extLst>
                    <a:ext uri="{FF2B5EF4-FFF2-40B4-BE49-F238E27FC236}">
                      <a16:creationId xmlns:a16="http://schemas.microsoft.com/office/drawing/2014/main" id="{F30850A6-F2F5-48DD-5B25-F22E6BDE4C0A}"/>
                    </a:ext>
                  </a:extLst>
                </p:cNvPr>
                <p:cNvSpPr/>
                <p:nvPr/>
              </p:nvSpPr>
              <p:spPr>
                <a:xfrm rot="540000">
                  <a:off x="1562220" y="2723837"/>
                  <a:ext cx="569168" cy="121939"/>
                </a:xfrm>
                <a:prstGeom prst="ellipse">
                  <a:avLst/>
                </a:prstGeom>
                <a:solidFill>
                  <a:schemeClr val="accent1"/>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endParaRPr>
                </a:p>
              </p:txBody>
            </p:sp>
          </p:grpSp>
          <p:pic>
            <p:nvPicPr>
              <p:cNvPr id="159" name="図 158">
                <a:extLst>
                  <a:ext uri="{FF2B5EF4-FFF2-40B4-BE49-F238E27FC236}">
                    <a16:creationId xmlns:a16="http://schemas.microsoft.com/office/drawing/2014/main" id="{0605D9DF-E871-6264-2133-DE07ED4EDD0B}"/>
                  </a:ext>
                </a:extLst>
              </p:cNvPr>
              <p:cNvPicPr>
                <a:picLocks noChangeAspect="1"/>
              </p:cNvPicPr>
              <p:nvPr/>
            </p:nvPicPr>
            <p:blipFill>
              <a:blip r:embed="rId5"/>
              <a:stretch>
                <a:fillRect/>
              </a:stretch>
            </p:blipFill>
            <p:spPr>
              <a:xfrm>
                <a:off x="7958938" y="4243162"/>
                <a:ext cx="216482" cy="319569"/>
              </a:xfrm>
              <a:prstGeom prst="rect">
                <a:avLst/>
              </a:prstGeom>
            </p:spPr>
          </p:pic>
          <p:pic>
            <p:nvPicPr>
              <p:cNvPr id="160" name="図 159">
                <a:extLst>
                  <a:ext uri="{FF2B5EF4-FFF2-40B4-BE49-F238E27FC236}">
                    <a16:creationId xmlns:a16="http://schemas.microsoft.com/office/drawing/2014/main" id="{A7A8DD18-BDA8-1DFB-BE2C-C676FC594FCC}"/>
                  </a:ext>
                </a:extLst>
              </p:cNvPr>
              <p:cNvPicPr>
                <a:picLocks noChangeAspect="1"/>
              </p:cNvPicPr>
              <p:nvPr/>
            </p:nvPicPr>
            <p:blipFill>
              <a:blip r:embed="rId5"/>
              <a:stretch>
                <a:fillRect/>
              </a:stretch>
            </p:blipFill>
            <p:spPr>
              <a:xfrm>
                <a:off x="609534" y="3070419"/>
                <a:ext cx="216482" cy="319569"/>
              </a:xfrm>
              <a:prstGeom prst="rect">
                <a:avLst/>
              </a:prstGeom>
            </p:spPr>
          </p:pic>
          <p:pic>
            <p:nvPicPr>
              <p:cNvPr id="161" name="図 160">
                <a:extLst>
                  <a:ext uri="{FF2B5EF4-FFF2-40B4-BE49-F238E27FC236}">
                    <a16:creationId xmlns:a16="http://schemas.microsoft.com/office/drawing/2014/main" id="{D1D3D085-9FD6-765A-3196-A826286EEAAF}"/>
                  </a:ext>
                </a:extLst>
              </p:cNvPr>
              <p:cNvPicPr>
                <a:picLocks noChangeAspect="1"/>
              </p:cNvPicPr>
              <p:nvPr/>
            </p:nvPicPr>
            <p:blipFill>
              <a:blip r:embed="rId5"/>
              <a:stretch>
                <a:fillRect/>
              </a:stretch>
            </p:blipFill>
            <p:spPr>
              <a:xfrm>
                <a:off x="4387704" y="3068332"/>
                <a:ext cx="216482" cy="319569"/>
              </a:xfrm>
              <a:prstGeom prst="rect">
                <a:avLst/>
              </a:prstGeom>
            </p:spPr>
          </p:pic>
          <p:cxnSp>
            <p:nvCxnSpPr>
              <p:cNvPr id="164" name="直線コネクタ 163">
                <a:extLst>
                  <a:ext uri="{FF2B5EF4-FFF2-40B4-BE49-F238E27FC236}">
                    <a16:creationId xmlns:a16="http://schemas.microsoft.com/office/drawing/2014/main" id="{E510C990-EEEB-0845-D526-C25E86C67305}"/>
                  </a:ext>
                </a:extLst>
              </p:cNvPr>
              <p:cNvCxnSpPr>
                <a:stCxn id="160" idx="3"/>
                <a:endCxn id="10" idx="1"/>
              </p:cNvCxnSpPr>
              <p:nvPr/>
            </p:nvCxnSpPr>
            <p:spPr>
              <a:xfrm flipV="1">
                <a:off x="826016" y="2795588"/>
                <a:ext cx="1364089" cy="434616"/>
              </a:xfrm>
              <a:prstGeom prst="line">
                <a:avLst/>
              </a:prstGeom>
            </p:spPr>
            <p:style>
              <a:lnRef idx="1">
                <a:schemeClr val="accent1"/>
              </a:lnRef>
              <a:fillRef idx="0">
                <a:schemeClr val="accent1"/>
              </a:fillRef>
              <a:effectRef idx="0">
                <a:schemeClr val="accent1"/>
              </a:effectRef>
              <a:fontRef idx="minor">
                <a:schemeClr val="tx1"/>
              </a:fontRef>
            </p:style>
          </p:cxnSp>
          <p:cxnSp>
            <p:nvCxnSpPr>
              <p:cNvPr id="165" name="直線コネクタ 164">
                <a:extLst>
                  <a:ext uri="{FF2B5EF4-FFF2-40B4-BE49-F238E27FC236}">
                    <a16:creationId xmlns:a16="http://schemas.microsoft.com/office/drawing/2014/main" id="{B41F9BF0-5A1D-5BD8-FE17-89B28645E05D}"/>
                  </a:ext>
                </a:extLst>
              </p:cNvPr>
              <p:cNvCxnSpPr>
                <a:cxnSpLocks/>
                <a:stCxn id="160" idx="3"/>
                <a:endCxn id="43" idx="1"/>
              </p:cNvCxnSpPr>
              <p:nvPr/>
            </p:nvCxnSpPr>
            <p:spPr>
              <a:xfrm>
                <a:off x="826016" y="3230204"/>
                <a:ext cx="593462" cy="161564"/>
              </a:xfrm>
              <a:prstGeom prst="line">
                <a:avLst/>
              </a:prstGeom>
            </p:spPr>
            <p:style>
              <a:lnRef idx="1">
                <a:schemeClr val="accent1"/>
              </a:lnRef>
              <a:fillRef idx="0">
                <a:schemeClr val="accent1"/>
              </a:fillRef>
              <a:effectRef idx="0">
                <a:schemeClr val="accent1"/>
              </a:effectRef>
              <a:fontRef idx="minor">
                <a:schemeClr val="tx1"/>
              </a:fontRef>
            </p:style>
          </p:cxnSp>
          <p:cxnSp>
            <p:nvCxnSpPr>
              <p:cNvPr id="168" name="直線コネクタ 167">
                <a:extLst>
                  <a:ext uri="{FF2B5EF4-FFF2-40B4-BE49-F238E27FC236}">
                    <a16:creationId xmlns:a16="http://schemas.microsoft.com/office/drawing/2014/main" id="{2ADD740B-CAE7-8FA0-FD2D-2E4040EB1046}"/>
                  </a:ext>
                </a:extLst>
              </p:cNvPr>
              <p:cNvCxnSpPr>
                <a:cxnSpLocks/>
                <a:stCxn id="160" idx="3"/>
                <a:endCxn id="17" idx="1"/>
              </p:cNvCxnSpPr>
              <p:nvPr/>
            </p:nvCxnSpPr>
            <p:spPr>
              <a:xfrm>
                <a:off x="826016" y="3230204"/>
                <a:ext cx="1634599" cy="1142027"/>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直線コネクタ 172">
                <a:extLst>
                  <a:ext uri="{FF2B5EF4-FFF2-40B4-BE49-F238E27FC236}">
                    <a16:creationId xmlns:a16="http://schemas.microsoft.com/office/drawing/2014/main" id="{060C9DFB-C09F-F8FD-1926-FE042088FD37}"/>
                  </a:ext>
                </a:extLst>
              </p:cNvPr>
              <p:cNvCxnSpPr>
                <a:cxnSpLocks/>
                <a:stCxn id="42" idx="3"/>
                <a:endCxn id="161" idx="1"/>
              </p:cNvCxnSpPr>
              <p:nvPr/>
            </p:nvCxnSpPr>
            <p:spPr>
              <a:xfrm>
                <a:off x="3979066" y="2908720"/>
                <a:ext cx="408638" cy="319397"/>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直線コネクタ 176">
                <a:extLst>
                  <a:ext uri="{FF2B5EF4-FFF2-40B4-BE49-F238E27FC236}">
                    <a16:creationId xmlns:a16="http://schemas.microsoft.com/office/drawing/2014/main" id="{FB1FD654-8A2B-9C95-F92B-F595F6D3DB43}"/>
                  </a:ext>
                </a:extLst>
              </p:cNvPr>
              <p:cNvCxnSpPr>
                <a:cxnSpLocks/>
                <a:stCxn id="41" idx="3"/>
                <a:endCxn id="161" idx="2"/>
              </p:cNvCxnSpPr>
              <p:nvPr/>
            </p:nvCxnSpPr>
            <p:spPr>
              <a:xfrm flipV="1">
                <a:off x="4051281" y="3387901"/>
                <a:ext cx="444664" cy="871679"/>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直線コネクタ 180">
                <a:extLst>
                  <a:ext uri="{FF2B5EF4-FFF2-40B4-BE49-F238E27FC236}">
                    <a16:creationId xmlns:a16="http://schemas.microsoft.com/office/drawing/2014/main" id="{C668338A-C316-AD9F-681E-CF72BA189CD0}"/>
                  </a:ext>
                </a:extLst>
              </p:cNvPr>
              <p:cNvCxnSpPr>
                <a:cxnSpLocks/>
                <a:stCxn id="11" idx="1"/>
                <a:endCxn id="161" idx="2"/>
              </p:cNvCxnSpPr>
              <p:nvPr/>
            </p:nvCxnSpPr>
            <p:spPr>
              <a:xfrm flipH="1" flipV="1">
                <a:off x="4495945" y="3387901"/>
                <a:ext cx="281790" cy="319297"/>
              </a:xfrm>
              <a:prstGeom prst="line">
                <a:avLst/>
              </a:prstGeom>
            </p:spPr>
            <p:style>
              <a:lnRef idx="1">
                <a:schemeClr val="accent1"/>
              </a:lnRef>
              <a:fillRef idx="0">
                <a:schemeClr val="accent1"/>
              </a:fillRef>
              <a:effectRef idx="0">
                <a:schemeClr val="accent1"/>
              </a:effectRef>
              <a:fontRef idx="minor">
                <a:schemeClr val="tx1"/>
              </a:fontRef>
            </p:style>
          </p:cxnSp>
          <p:cxnSp>
            <p:nvCxnSpPr>
              <p:cNvPr id="184" name="直線コネクタ 183">
                <a:extLst>
                  <a:ext uri="{FF2B5EF4-FFF2-40B4-BE49-F238E27FC236}">
                    <a16:creationId xmlns:a16="http://schemas.microsoft.com/office/drawing/2014/main" id="{3EEF51B1-82BA-773C-C9F7-42D879CEAFD1}"/>
                  </a:ext>
                </a:extLst>
              </p:cNvPr>
              <p:cNvCxnSpPr>
                <a:cxnSpLocks/>
                <a:stCxn id="12" idx="1"/>
                <a:endCxn id="161" idx="3"/>
              </p:cNvCxnSpPr>
              <p:nvPr/>
            </p:nvCxnSpPr>
            <p:spPr>
              <a:xfrm flipH="1">
                <a:off x="4604186" y="2830418"/>
                <a:ext cx="761407" cy="397699"/>
              </a:xfrm>
              <a:prstGeom prst="line">
                <a:avLst/>
              </a:prstGeom>
            </p:spPr>
            <p:style>
              <a:lnRef idx="1">
                <a:schemeClr val="accent1"/>
              </a:lnRef>
              <a:fillRef idx="0">
                <a:schemeClr val="accent1"/>
              </a:fillRef>
              <a:effectRef idx="0">
                <a:schemeClr val="accent1"/>
              </a:effectRef>
              <a:fontRef idx="minor">
                <a:schemeClr val="tx1"/>
              </a:fontRef>
            </p:style>
          </p:cxnSp>
          <p:cxnSp>
            <p:nvCxnSpPr>
              <p:cNvPr id="187" name="直線コネクタ 186">
                <a:extLst>
                  <a:ext uri="{FF2B5EF4-FFF2-40B4-BE49-F238E27FC236}">
                    <a16:creationId xmlns:a16="http://schemas.microsoft.com/office/drawing/2014/main" id="{B74C58FB-03C8-1D56-36EC-3B53CC865AB2}"/>
                  </a:ext>
                </a:extLst>
              </p:cNvPr>
              <p:cNvCxnSpPr>
                <a:cxnSpLocks/>
                <a:stCxn id="159" idx="1"/>
                <a:endCxn id="18" idx="3"/>
              </p:cNvCxnSpPr>
              <p:nvPr/>
            </p:nvCxnSpPr>
            <p:spPr>
              <a:xfrm flipH="1">
                <a:off x="5770304" y="4402947"/>
                <a:ext cx="2188634" cy="9702"/>
              </a:xfrm>
              <a:prstGeom prst="line">
                <a:avLst/>
              </a:prstGeom>
            </p:spPr>
            <p:style>
              <a:lnRef idx="1">
                <a:schemeClr val="accent1"/>
              </a:lnRef>
              <a:fillRef idx="0">
                <a:schemeClr val="accent1"/>
              </a:fillRef>
              <a:effectRef idx="0">
                <a:schemeClr val="accent1"/>
              </a:effectRef>
              <a:fontRef idx="minor">
                <a:schemeClr val="tx1"/>
              </a:fontRef>
            </p:style>
          </p:cxnSp>
          <p:cxnSp>
            <p:nvCxnSpPr>
              <p:cNvPr id="190" name="直線コネクタ 189">
                <a:extLst>
                  <a:ext uri="{FF2B5EF4-FFF2-40B4-BE49-F238E27FC236}">
                    <a16:creationId xmlns:a16="http://schemas.microsoft.com/office/drawing/2014/main" id="{70B09239-83BE-6111-2BD8-54E13EB017A9}"/>
                  </a:ext>
                </a:extLst>
              </p:cNvPr>
              <p:cNvCxnSpPr>
                <a:cxnSpLocks/>
                <a:stCxn id="159" idx="1"/>
                <a:endCxn id="29" idx="3"/>
              </p:cNvCxnSpPr>
              <p:nvPr/>
            </p:nvCxnSpPr>
            <p:spPr>
              <a:xfrm flipH="1" flipV="1">
                <a:off x="7448804" y="3982301"/>
                <a:ext cx="510134" cy="420646"/>
              </a:xfrm>
              <a:prstGeom prst="line">
                <a:avLst/>
              </a:prstGeom>
            </p:spPr>
            <p:style>
              <a:lnRef idx="1">
                <a:schemeClr val="accent1"/>
              </a:lnRef>
              <a:fillRef idx="0">
                <a:schemeClr val="accent1"/>
              </a:fillRef>
              <a:effectRef idx="0">
                <a:schemeClr val="accent1"/>
              </a:effectRef>
              <a:fontRef idx="minor">
                <a:schemeClr val="tx1"/>
              </a:fontRef>
            </p:style>
          </p:cxnSp>
          <p:cxnSp>
            <p:nvCxnSpPr>
              <p:cNvPr id="193" name="直線コネクタ 192">
                <a:extLst>
                  <a:ext uri="{FF2B5EF4-FFF2-40B4-BE49-F238E27FC236}">
                    <a16:creationId xmlns:a16="http://schemas.microsoft.com/office/drawing/2014/main" id="{CD7B94CD-2FED-2B35-E0F9-C0F9F74A9B4B}"/>
                  </a:ext>
                </a:extLst>
              </p:cNvPr>
              <p:cNvCxnSpPr>
                <a:cxnSpLocks/>
                <a:stCxn id="159" idx="1"/>
                <a:endCxn id="28" idx="3"/>
              </p:cNvCxnSpPr>
              <p:nvPr/>
            </p:nvCxnSpPr>
            <p:spPr>
              <a:xfrm flipH="1" flipV="1">
                <a:off x="7382857" y="3012896"/>
                <a:ext cx="576081" cy="1390051"/>
              </a:xfrm>
              <a:prstGeom prst="line">
                <a:avLst/>
              </a:prstGeom>
            </p:spPr>
            <p:style>
              <a:lnRef idx="1">
                <a:schemeClr val="accent1"/>
              </a:lnRef>
              <a:fillRef idx="0">
                <a:schemeClr val="accent1"/>
              </a:fillRef>
              <a:effectRef idx="0">
                <a:schemeClr val="accent1"/>
              </a:effectRef>
              <a:fontRef idx="minor">
                <a:schemeClr val="tx1"/>
              </a:fontRef>
            </p:style>
          </p:cxnSp>
          <p:sp>
            <p:nvSpPr>
              <p:cNvPr id="196" name="テキスト ボックス 195">
                <a:extLst>
                  <a:ext uri="{FF2B5EF4-FFF2-40B4-BE49-F238E27FC236}">
                    <a16:creationId xmlns:a16="http://schemas.microsoft.com/office/drawing/2014/main" id="{0BDD0748-C243-FEA7-3D30-37C37007857D}"/>
                  </a:ext>
                </a:extLst>
              </p:cNvPr>
              <p:cNvSpPr txBox="1"/>
              <p:nvPr/>
            </p:nvSpPr>
            <p:spPr>
              <a:xfrm>
                <a:off x="2805853" y="3004530"/>
                <a:ext cx="484490" cy="381521"/>
              </a:xfrm>
              <a:prstGeom prst="rect">
                <a:avLst/>
              </a:prstGeom>
              <a:noFill/>
            </p:spPr>
            <p:txBody>
              <a:bodyPr wrap="none" rtlCol="0">
                <a:spAutoFit/>
              </a:bodyPr>
              <a:lstStyle/>
              <a:p>
                <a:r>
                  <a:rPr kumimoji="1" lang="en-US" altLang="ja-JP" sz="1600" dirty="0">
                    <a:latin typeface="Yu Gothic UI" panose="020B0500000000000000" pitchFamily="50" charset="-128"/>
                    <a:ea typeface="Yu Gothic UI" panose="020B0500000000000000" pitchFamily="50" charset="-128"/>
                  </a:rPr>
                  <a:t>UE</a:t>
                </a:r>
                <a:endParaRPr kumimoji="1" lang="ja-JP" altLang="en-US" sz="1600" dirty="0">
                  <a:latin typeface="Yu Gothic UI" panose="020B0500000000000000" pitchFamily="50" charset="-128"/>
                  <a:ea typeface="Yu Gothic UI" panose="020B0500000000000000" pitchFamily="50" charset="-128"/>
                </a:endParaRPr>
              </a:p>
            </p:txBody>
          </p:sp>
          <p:sp>
            <p:nvSpPr>
              <p:cNvPr id="197" name="テキスト ボックス 196">
                <a:extLst>
                  <a:ext uri="{FF2B5EF4-FFF2-40B4-BE49-F238E27FC236}">
                    <a16:creationId xmlns:a16="http://schemas.microsoft.com/office/drawing/2014/main" id="{5E9F7987-84B4-9306-304D-F763ACD78E59}"/>
                  </a:ext>
                </a:extLst>
              </p:cNvPr>
              <p:cNvSpPr txBox="1"/>
              <p:nvPr/>
            </p:nvSpPr>
            <p:spPr>
              <a:xfrm>
                <a:off x="1696991" y="2498716"/>
                <a:ext cx="603602" cy="381521"/>
              </a:xfrm>
              <a:prstGeom prst="rect">
                <a:avLst/>
              </a:prstGeom>
              <a:noFill/>
            </p:spPr>
            <p:txBody>
              <a:bodyPr wrap="square" rtlCol="0">
                <a:spAutoFit/>
              </a:bodyPr>
              <a:lstStyle/>
              <a:p>
                <a:r>
                  <a:rPr kumimoji="1" lang="en-US" altLang="ja-JP" sz="1600" dirty="0">
                    <a:latin typeface="Yu Gothic UI" panose="020B0500000000000000" pitchFamily="50" charset="-128"/>
                    <a:ea typeface="Yu Gothic UI" panose="020B0500000000000000" pitchFamily="50" charset="-128"/>
                  </a:rPr>
                  <a:t>TRP</a:t>
                </a:r>
                <a:endParaRPr kumimoji="1" lang="ja-JP" altLang="en-US" sz="1600" dirty="0">
                  <a:latin typeface="Yu Gothic UI" panose="020B0500000000000000" pitchFamily="50" charset="-128"/>
                  <a:ea typeface="Yu Gothic UI" panose="020B0500000000000000" pitchFamily="50" charset="-128"/>
                </a:endParaRPr>
              </a:p>
            </p:txBody>
          </p:sp>
          <p:sp>
            <p:nvSpPr>
              <p:cNvPr id="203" name="円弧 202">
                <a:extLst>
                  <a:ext uri="{FF2B5EF4-FFF2-40B4-BE49-F238E27FC236}">
                    <a16:creationId xmlns:a16="http://schemas.microsoft.com/office/drawing/2014/main" id="{094887ED-8061-049B-B222-BCB865D81CF7}"/>
                  </a:ext>
                </a:extLst>
              </p:cNvPr>
              <p:cNvSpPr/>
              <p:nvPr/>
            </p:nvSpPr>
            <p:spPr>
              <a:xfrm>
                <a:off x="2530764" y="2933949"/>
                <a:ext cx="914400" cy="914400"/>
              </a:xfrm>
              <a:prstGeom prst="arc">
                <a:avLst>
                  <a:gd name="adj1" fmla="val 1192040"/>
                  <a:gd name="adj2" fmla="val 0"/>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600"/>
              </a:p>
            </p:txBody>
          </p:sp>
          <p:sp>
            <p:nvSpPr>
              <p:cNvPr id="204" name="円弧 203">
                <a:extLst>
                  <a:ext uri="{FF2B5EF4-FFF2-40B4-BE49-F238E27FC236}">
                    <a16:creationId xmlns:a16="http://schemas.microsoft.com/office/drawing/2014/main" id="{691C6CCC-B5B8-0BE5-13B4-5A48BB145B50}"/>
                  </a:ext>
                </a:extLst>
              </p:cNvPr>
              <p:cNvSpPr/>
              <p:nvPr/>
            </p:nvSpPr>
            <p:spPr>
              <a:xfrm rot="19915881">
                <a:off x="4960581" y="3709491"/>
                <a:ext cx="656339" cy="914400"/>
              </a:xfrm>
              <a:prstGeom prst="arc">
                <a:avLst>
                  <a:gd name="adj1" fmla="val 5705613"/>
                  <a:gd name="adj2" fmla="val 14058888"/>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600"/>
              </a:p>
            </p:txBody>
          </p:sp>
          <p:cxnSp>
            <p:nvCxnSpPr>
              <p:cNvPr id="207" name="直線矢印コネクタ 206">
                <a:extLst>
                  <a:ext uri="{FF2B5EF4-FFF2-40B4-BE49-F238E27FC236}">
                    <a16:creationId xmlns:a16="http://schemas.microsoft.com/office/drawing/2014/main" id="{ACE8C6A8-EA0C-1BAE-0F85-E9B1D720C5D2}"/>
                  </a:ext>
                </a:extLst>
              </p:cNvPr>
              <p:cNvCxnSpPr>
                <a:cxnSpLocks/>
              </p:cNvCxnSpPr>
              <p:nvPr/>
            </p:nvCxnSpPr>
            <p:spPr>
              <a:xfrm flipV="1">
                <a:off x="6443467" y="3091179"/>
                <a:ext cx="315687" cy="21991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9" name="直線矢印コネクタ 208">
                <a:extLst>
                  <a:ext uri="{FF2B5EF4-FFF2-40B4-BE49-F238E27FC236}">
                    <a16:creationId xmlns:a16="http://schemas.microsoft.com/office/drawing/2014/main" id="{0A99AF4E-AE63-32C1-0852-11315BC2EE59}"/>
                  </a:ext>
                </a:extLst>
              </p:cNvPr>
              <p:cNvCxnSpPr>
                <a:cxnSpLocks/>
              </p:cNvCxnSpPr>
              <p:nvPr/>
            </p:nvCxnSpPr>
            <p:spPr>
              <a:xfrm>
                <a:off x="6433334" y="3499551"/>
                <a:ext cx="366470" cy="15965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1" name="直線矢印コネクタ 210">
                <a:extLst>
                  <a:ext uri="{FF2B5EF4-FFF2-40B4-BE49-F238E27FC236}">
                    <a16:creationId xmlns:a16="http://schemas.microsoft.com/office/drawing/2014/main" id="{50EADA02-568B-9646-6FA5-E31DBADF6952}"/>
                  </a:ext>
                </a:extLst>
              </p:cNvPr>
              <p:cNvCxnSpPr>
                <a:cxnSpLocks/>
              </p:cNvCxnSpPr>
              <p:nvPr/>
            </p:nvCxnSpPr>
            <p:spPr>
              <a:xfrm flipH="1">
                <a:off x="5875939" y="3521718"/>
                <a:ext cx="282016" cy="30119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3" name="直線矢印コネクタ 212">
                <a:extLst>
                  <a:ext uri="{FF2B5EF4-FFF2-40B4-BE49-F238E27FC236}">
                    <a16:creationId xmlns:a16="http://schemas.microsoft.com/office/drawing/2014/main" id="{340D6C04-8142-7192-DD3B-45522E56F8BE}"/>
                  </a:ext>
                </a:extLst>
              </p:cNvPr>
              <p:cNvCxnSpPr>
                <a:cxnSpLocks/>
              </p:cNvCxnSpPr>
              <p:nvPr/>
            </p:nvCxnSpPr>
            <p:spPr>
              <a:xfrm flipH="1">
                <a:off x="5664366" y="3451489"/>
                <a:ext cx="428284" cy="2446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5" name="直線矢印コネクタ 214">
                <a:extLst>
                  <a:ext uri="{FF2B5EF4-FFF2-40B4-BE49-F238E27FC236}">
                    <a16:creationId xmlns:a16="http://schemas.microsoft.com/office/drawing/2014/main" id="{0D451551-01DB-3BA7-DEFE-3659DD8DF4A0}"/>
                  </a:ext>
                </a:extLst>
              </p:cNvPr>
              <p:cNvCxnSpPr>
                <a:cxnSpLocks/>
              </p:cNvCxnSpPr>
              <p:nvPr/>
            </p:nvCxnSpPr>
            <p:spPr>
              <a:xfrm flipH="1" flipV="1">
                <a:off x="5957190" y="3117151"/>
                <a:ext cx="208535" cy="18945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221" name="テキスト ボックス 220">
              <a:extLst>
                <a:ext uri="{FF2B5EF4-FFF2-40B4-BE49-F238E27FC236}">
                  <a16:creationId xmlns:a16="http://schemas.microsoft.com/office/drawing/2014/main" id="{0E672BB3-0501-F4C5-E4BA-A85B5C4F1243}"/>
                </a:ext>
              </a:extLst>
            </p:cNvPr>
            <p:cNvSpPr txBox="1"/>
            <p:nvPr/>
          </p:nvSpPr>
          <p:spPr>
            <a:xfrm>
              <a:off x="2714871" y="2735619"/>
              <a:ext cx="713908" cy="381521"/>
            </a:xfrm>
            <a:prstGeom prst="rect">
              <a:avLst/>
            </a:prstGeom>
            <a:noFill/>
          </p:spPr>
          <p:txBody>
            <a:bodyPr wrap="none" rtlCol="0">
              <a:spAutoFit/>
            </a:bodyPr>
            <a:lstStyle/>
            <a:p>
              <a:r>
                <a:rPr kumimoji="1" lang="en-US" altLang="ja-JP" sz="1600" b="1" dirty="0">
                  <a:solidFill>
                    <a:srgbClr val="FF0000"/>
                  </a:solidFill>
                  <a:latin typeface="Yu Gothic UI" panose="020B0500000000000000" pitchFamily="50" charset="-128"/>
                  <a:ea typeface="Yu Gothic UI" panose="020B0500000000000000" pitchFamily="50" charset="-128"/>
                </a:rPr>
                <a:t>A),B)</a:t>
              </a:r>
              <a:endParaRPr kumimoji="1" lang="ja-JP" altLang="en-US" sz="1600" b="1" dirty="0">
                <a:solidFill>
                  <a:srgbClr val="FF0000"/>
                </a:solidFill>
                <a:latin typeface="Yu Gothic UI" panose="020B0500000000000000" pitchFamily="50" charset="-128"/>
                <a:ea typeface="Yu Gothic UI" panose="020B0500000000000000" pitchFamily="50" charset="-128"/>
              </a:endParaRPr>
            </a:p>
          </p:txBody>
        </p:sp>
        <p:sp>
          <p:nvSpPr>
            <p:cNvPr id="222" name="テキスト ボックス 221">
              <a:extLst>
                <a:ext uri="{FF2B5EF4-FFF2-40B4-BE49-F238E27FC236}">
                  <a16:creationId xmlns:a16="http://schemas.microsoft.com/office/drawing/2014/main" id="{EBACA904-F2FB-58A2-96D6-A99E69978237}"/>
                </a:ext>
              </a:extLst>
            </p:cNvPr>
            <p:cNvSpPr txBox="1"/>
            <p:nvPr/>
          </p:nvSpPr>
          <p:spPr>
            <a:xfrm>
              <a:off x="4653209" y="4385647"/>
              <a:ext cx="430297" cy="381521"/>
            </a:xfrm>
            <a:prstGeom prst="rect">
              <a:avLst/>
            </a:prstGeom>
            <a:noFill/>
          </p:spPr>
          <p:txBody>
            <a:bodyPr wrap="none" rtlCol="0">
              <a:spAutoFit/>
            </a:bodyPr>
            <a:lstStyle/>
            <a:p>
              <a:r>
                <a:rPr lang="en-US" altLang="ja-JP" sz="1600" b="1" dirty="0">
                  <a:solidFill>
                    <a:srgbClr val="FF0000"/>
                  </a:solidFill>
                  <a:latin typeface="Yu Gothic UI" panose="020B0500000000000000" pitchFamily="50" charset="-128"/>
                  <a:ea typeface="Yu Gothic UI" panose="020B0500000000000000" pitchFamily="50" charset="-128"/>
                </a:rPr>
                <a:t>C</a:t>
              </a:r>
              <a:r>
                <a:rPr kumimoji="1" lang="en-US" altLang="ja-JP" sz="1600" b="1" dirty="0">
                  <a:solidFill>
                    <a:srgbClr val="FF0000"/>
                  </a:solidFill>
                  <a:latin typeface="Yu Gothic UI" panose="020B0500000000000000" pitchFamily="50" charset="-128"/>
                  <a:ea typeface="Yu Gothic UI" panose="020B0500000000000000" pitchFamily="50" charset="-128"/>
                </a:rPr>
                <a:t>)</a:t>
              </a:r>
              <a:endParaRPr kumimoji="1" lang="ja-JP" altLang="en-US" sz="1600" b="1" dirty="0">
                <a:solidFill>
                  <a:srgbClr val="FF0000"/>
                </a:solidFill>
                <a:latin typeface="Yu Gothic UI" panose="020B0500000000000000" pitchFamily="50" charset="-128"/>
                <a:ea typeface="Yu Gothic UI" panose="020B0500000000000000" pitchFamily="50" charset="-128"/>
              </a:endParaRPr>
            </a:p>
          </p:txBody>
        </p:sp>
        <p:sp>
          <p:nvSpPr>
            <p:cNvPr id="223" name="テキスト ボックス 222">
              <a:extLst>
                <a:ext uri="{FF2B5EF4-FFF2-40B4-BE49-F238E27FC236}">
                  <a16:creationId xmlns:a16="http://schemas.microsoft.com/office/drawing/2014/main" id="{602A84E0-8400-1D17-CEBD-15D44F51FA55}"/>
                </a:ext>
              </a:extLst>
            </p:cNvPr>
            <p:cNvSpPr txBox="1"/>
            <p:nvPr/>
          </p:nvSpPr>
          <p:spPr>
            <a:xfrm>
              <a:off x="6227742" y="3095375"/>
              <a:ext cx="451974" cy="381521"/>
            </a:xfrm>
            <a:prstGeom prst="rect">
              <a:avLst/>
            </a:prstGeom>
            <a:noFill/>
          </p:spPr>
          <p:txBody>
            <a:bodyPr wrap="none" rtlCol="0">
              <a:spAutoFit/>
            </a:bodyPr>
            <a:lstStyle/>
            <a:p>
              <a:r>
                <a:rPr lang="en-US" altLang="ja-JP" sz="1600" b="1" dirty="0">
                  <a:solidFill>
                    <a:srgbClr val="FF0000"/>
                  </a:solidFill>
                  <a:latin typeface="Yu Gothic UI" panose="020B0500000000000000" pitchFamily="50" charset="-128"/>
                  <a:ea typeface="Yu Gothic UI" panose="020B0500000000000000" pitchFamily="50" charset="-128"/>
                </a:rPr>
                <a:t>D</a:t>
              </a:r>
              <a:r>
                <a:rPr kumimoji="1" lang="en-US" altLang="ja-JP" sz="1600" b="1" dirty="0">
                  <a:solidFill>
                    <a:srgbClr val="FF0000"/>
                  </a:solidFill>
                  <a:latin typeface="Yu Gothic UI" panose="020B0500000000000000" pitchFamily="50" charset="-128"/>
                  <a:ea typeface="Yu Gothic UI" panose="020B0500000000000000" pitchFamily="50" charset="-128"/>
                </a:rPr>
                <a:t>)</a:t>
              </a:r>
              <a:endParaRPr kumimoji="1" lang="ja-JP" altLang="en-US" sz="1600" b="1" dirty="0">
                <a:solidFill>
                  <a:srgbClr val="FF0000"/>
                </a:solidFill>
                <a:latin typeface="Yu Gothic UI" panose="020B0500000000000000" pitchFamily="50" charset="-128"/>
                <a:ea typeface="Yu Gothic UI" panose="020B0500000000000000" pitchFamily="50" charset="-128"/>
              </a:endParaRPr>
            </a:p>
          </p:txBody>
        </p:sp>
      </p:grpSp>
    </p:spTree>
    <p:extLst>
      <p:ext uri="{BB962C8B-B14F-4D97-AF65-F5344CB8AC3E}">
        <p14:creationId xmlns:p14="http://schemas.microsoft.com/office/powerpoint/2010/main" val="767640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F06C99E-39F0-482D-A903-A4B7D69FF19F}"/>
              </a:ext>
            </a:extLst>
          </p:cNvPr>
          <p:cNvSpPr>
            <a:spLocks noGrp="1"/>
          </p:cNvSpPr>
          <p:nvPr>
            <p:ph idx="1"/>
          </p:nvPr>
        </p:nvSpPr>
        <p:spPr/>
        <p:txBody>
          <a:bodyPr>
            <a:normAutofit fontScale="92500" lnSpcReduction="10000"/>
          </a:bodyPr>
          <a:lstStyle/>
          <a:p>
            <a:pPr marL="412750" indent="-342900">
              <a:lnSpc>
                <a:spcPct val="110000"/>
              </a:lnSpc>
              <a:spcBef>
                <a:spcPts val="450"/>
              </a:spcBef>
            </a:pPr>
            <a:r>
              <a:rPr lang="en-US" altLang="ja-JP" sz="2000" dirty="0">
                <a:cs typeface="Calibri" panose="020F0502020204030204" pitchFamily="34" charset="0"/>
              </a:rPr>
              <a:t>Potential objectives should include the following.</a:t>
            </a:r>
            <a:endParaRPr lang="en-US" altLang="ja-JP" dirty="0">
              <a:cs typeface="Calibri" panose="020F0502020204030204" pitchFamily="34" charset="0"/>
            </a:endParaRPr>
          </a:p>
          <a:p>
            <a:pPr marL="685800" lvl="1" indent="-342900">
              <a:lnSpc>
                <a:spcPct val="110000"/>
              </a:lnSpc>
              <a:spcBef>
                <a:spcPts val="450"/>
              </a:spcBef>
            </a:pPr>
            <a:r>
              <a:rPr lang="en-US" altLang="ja-JP" dirty="0">
                <a:cs typeface="Calibri" panose="020F0502020204030204" pitchFamily="34" charset="0"/>
              </a:rPr>
              <a:t>Study, and if justified, specify larger number of CSI-RS ports per resource.</a:t>
            </a:r>
          </a:p>
          <a:p>
            <a:pPr marL="865188" lvl="2" indent="-342900">
              <a:lnSpc>
                <a:spcPct val="110000"/>
              </a:lnSpc>
              <a:spcBef>
                <a:spcPts val="450"/>
              </a:spcBef>
            </a:pPr>
            <a:r>
              <a:rPr lang="en-US" altLang="ja-JP" dirty="0">
                <a:cs typeface="Calibri" panose="020F0502020204030204" pitchFamily="34" charset="0"/>
              </a:rPr>
              <a:t>The number should be more than that in Rel-18, i.e. 32.</a:t>
            </a:r>
          </a:p>
          <a:p>
            <a:pPr marL="685800" lvl="1" indent="-342900">
              <a:lnSpc>
                <a:spcPct val="110000"/>
              </a:lnSpc>
              <a:spcBef>
                <a:spcPts val="450"/>
              </a:spcBef>
            </a:pPr>
            <a:r>
              <a:rPr lang="en-US" altLang="ja-JP" dirty="0">
                <a:cs typeface="Calibri" panose="020F0502020204030204" pitchFamily="34" charset="0"/>
              </a:rPr>
              <a:t>Study, and if justified, specify low latency beam management scheme.</a:t>
            </a:r>
          </a:p>
          <a:p>
            <a:pPr marL="865188" lvl="2" indent="-342900">
              <a:lnSpc>
                <a:spcPct val="110000"/>
              </a:lnSpc>
              <a:spcBef>
                <a:spcPts val="450"/>
              </a:spcBef>
            </a:pPr>
            <a:r>
              <a:rPr lang="en-US" altLang="ja-JP" dirty="0">
                <a:cs typeface="Calibri" panose="020F0502020204030204" pitchFamily="34" charset="0"/>
              </a:rPr>
              <a:t>UE-initiated beam management (selection/indication) scheme can be considered.</a:t>
            </a:r>
          </a:p>
          <a:p>
            <a:pPr marL="685800" lvl="1" indent="-342900">
              <a:lnSpc>
                <a:spcPct val="110000"/>
              </a:lnSpc>
              <a:spcBef>
                <a:spcPts val="450"/>
              </a:spcBef>
            </a:pPr>
            <a:r>
              <a:rPr lang="en-US" altLang="ja-JP" dirty="0">
                <a:cs typeface="Calibri" panose="020F0502020204030204" pitchFamily="34" charset="0"/>
              </a:rPr>
              <a:t>Study, and if justified, specify inter-site antenna calibration scheme for CJT.</a:t>
            </a:r>
          </a:p>
          <a:p>
            <a:pPr marL="685800" lvl="1" indent="-342900">
              <a:lnSpc>
                <a:spcPct val="110000"/>
              </a:lnSpc>
              <a:spcBef>
                <a:spcPts val="450"/>
              </a:spcBef>
            </a:pPr>
            <a:r>
              <a:rPr lang="en-US" altLang="ja-JP" dirty="0">
                <a:cs typeface="Calibri" panose="020F0502020204030204" pitchFamily="34" charset="0"/>
              </a:rPr>
              <a:t>Study, and if justified, specify further SRS enhancement to enhance SRS capacity and accuracy of channel estimation with SRS between UE and multiple TRPs.</a:t>
            </a:r>
            <a:endParaRPr lang="en-US" altLang="ja-JP" dirty="0">
              <a:highlight>
                <a:srgbClr val="FFFF00"/>
              </a:highlight>
              <a:cs typeface="Calibri" panose="020F0502020204030204" pitchFamily="34" charset="0"/>
            </a:endParaRPr>
          </a:p>
          <a:p>
            <a:pPr marL="865188" lvl="2" indent="-342900">
              <a:lnSpc>
                <a:spcPct val="110000"/>
              </a:lnSpc>
              <a:spcBef>
                <a:spcPts val="450"/>
              </a:spcBef>
            </a:pPr>
            <a:r>
              <a:rPr lang="en-US" altLang="ja-JP" dirty="0">
                <a:cs typeface="Calibri" panose="020F0502020204030204" pitchFamily="34" charset="0"/>
              </a:rPr>
              <a:t>Enhancement of SRS power control toward multi-TRP, randomized transmission of SRS and other SRS enhancements dropped during Rel.18 discussion should be further considered to manage inter-TRP cross-SRS interference targeting TDD CJT</a:t>
            </a:r>
            <a:r>
              <a:rPr lang="en-US" altLang="ja-JP" dirty="0" smtClean="0">
                <a:cs typeface="Calibri" panose="020F0502020204030204" pitchFamily="34" charset="0"/>
              </a:rPr>
              <a:t>.</a:t>
            </a:r>
            <a:endParaRPr lang="en-US" altLang="ja-JP" sz="2000" dirty="0">
              <a:cs typeface="Calibri" panose="020F0502020204030204" pitchFamily="34" charset="0"/>
            </a:endParaRPr>
          </a:p>
        </p:txBody>
      </p:sp>
      <p:sp>
        <p:nvSpPr>
          <p:cNvPr id="2" name="タイトル 1"/>
          <p:cNvSpPr>
            <a:spLocks noGrp="1"/>
          </p:cNvSpPr>
          <p:nvPr>
            <p:ph type="title"/>
          </p:nvPr>
        </p:nvSpPr>
        <p:spPr/>
        <p:txBody>
          <a:bodyPr>
            <a:normAutofit/>
          </a:bodyPr>
          <a:lstStyle/>
          <a:p>
            <a:pPr algn="l"/>
            <a:r>
              <a:rPr lang="en-US" altLang="ja-JP" dirty="0">
                <a:cs typeface="Calibri" panose="020F0502020204030204" pitchFamily="34" charset="0"/>
              </a:rPr>
              <a:t>Potential objectives</a:t>
            </a:r>
            <a:endParaRPr lang="en-US" altLang="ja-JP" sz="2700" dirty="0">
              <a:cs typeface="Calibri" panose="020F0502020204030204" pitchFamily="34" charset="0"/>
            </a:endParaRPr>
          </a:p>
        </p:txBody>
      </p:sp>
    </p:spTree>
    <p:extLst>
      <p:ext uri="{BB962C8B-B14F-4D97-AF65-F5344CB8AC3E}">
        <p14:creationId xmlns:p14="http://schemas.microsoft.com/office/powerpoint/2010/main" val="40951461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1_社内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社外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99_back">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4416</TotalTime>
  <Words>456</Words>
  <Application>Microsoft Office PowerPoint</Application>
  <PresentationFormat>画面に合わせる (16:9)</PresentationFormat>
  <Paragraphs>36</Paragraphs>
  <Slides>4</Slides>
  <Notes>3</Notes>
  <HiddenSlides>0</HiddenSlides>
  <MMClips>0</MMClips>
  <ScaleCrop>false</ScaleCrop>
  <HeadingPairs>
    <vt:vector size="6" baseType="variant">
      <vt:variant>
        <vt:lpstr>使用されているフォント</vt:lpstr>
      </vt:variant>
      <vt:variant>
        <vt:i4>6</vt:i4>
      </vt:variant>
      <vt:variant>
        <vt:lpstr>テーマ</vt:lpstr>
      </vt:variant>
      <vt:variant>
        <vt:i4>3</vt:i4>
      </vt:variant>
      <vt:variant>
        <vt:lpstr>スライド タイトル</vt:lpstr>
      </vt:variant>
      <vt:variant>
        <vt:i4>4</vt:i4>
      </vt:variant>
    </vt:vector>
  </HeadingPairs>
  <TitlesOfParts>
    <vt:vector size="13" baseType="lpstr">
      <vt:lpstr>ＭＳ Ｐゴシック</vt:lpstr>
      <vt:lpstr>Yu Gothic UI</vt:lpstr>
      <vt:lpstr>メイリオ</vt:lpstr>
      <vt:lpstr>Arial</vt:lpstr>
      <vt:lpstr>Calibri</vt:lpstr>
      <vt:lpstr>Wingdings</vt:lpstr>
      <vt:lpstr>1_社内用</vt:lpstr>
      <vt:lpstr>1_社外用</vt:lpstr>
      <vt:lpstr>99_back</vt:lpstr>
      <vt:lpstr>Views on NR MIMO in Release 19</vt:lpstr>
      <vt:lpstr>Motivation</vt:lpstr>
      <vt:lpstr>Potential enhancement area of NR MIMO</vt:lpstr>
      <vt:lpstr>Potential objectives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Views on NR MIMO in Release 19</dc:title>
  <dc:creator>KDDI corporation</dc:creator>
  <cp:lastModifiedBy>大関 武雄</cp:lastModifiedBy>
  <cp:revision>418</cp:revision>
  <cp:lastPrinted>2013-11-26T04:50:05Z</cp:lastPrinted>
  <dcterms:created xsi:type="dcterms:W3CDTF">2013-08-16T05:11:27Z</dcterms:created>
  <dcterms:modified xsi:type="dcterms:W3CDTF">2023-05-31T14:22:00Z</dcterms:modified>
</cp:coreProperties>
</file>