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22"/>
  </p:sldMasterIdLst>
  <p:notesMasterIdLst>
    <p:notesMasterId r:id="rId27"/>
  </p:notesMasterIdLst>
  <p:sldIdLst>
    <p:sldId id="260" r:id="rId23"/>
    <p:sldId id="267" r:id="rId24"/>
    <p:sldId id="268" r:id="rId25"/>
    <p:sldId id="257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F800B559-55DF-4324-A70D-7A5FB1BD5379}" styleName="KPN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  <a:tblStyle styleId="{68D230F3-CF80-4859-8CE7-A43EE81993B5}" styleName="Stijl, licht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Stijl, gemiddeld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4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2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1.xml"/><Relationship Id="rId28" Type="http://schemas.openxmlformats.org/officeDocument/2006/relationships/tags" Target="tags/tag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Master" Target="slideMasters/slideMaster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KPN Metric" panose="020B0504020101010102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KPN Metric" panose="020B0504020101010102" pitchFamily="34" charset="0"/>
              </a:defRPr>
            </a:lvl1pPr>
          </a:lstStyle>
          <a:p>
            <a:fld id="{430BD5B5-3A38-4423-AF09-EE1DF7E81FFB}" type="datetimeFigureOut">
              <a:rPr lang="en-GB" smtClean="0"/>
              <a:pPr/>
              <a:t>31/05/2023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KPN Metric" panose="020B0504020101010102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KPN Metric" panose="020B0504020101010102" pitchFamily="34" charset="0"/>
              </a:defRPr>
            </a:lvl1pPr>
          </a:lstStyle>
          <a:p>
            <a:fld id="{E8D4BB1C-3AEB-4EB8-A9B3-1D07BC99409E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51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KPN Metric" panose="020B0504020101010102" pitchFamily="34" charset="0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5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merkstijl@kpn.com" TargetMode="External"/><Relationship Id="rId4" Type="http://schemas.openxmlformats.org/officeDocument/2006/relationships/image" Target="../media/image26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mailto:merkstijl@kpn.com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1.png"/><Relationship Id="rId4" Type="http://schemas.openxmlformats.org/officeDocument/2006/relationships/hyperlink" Target="mailto:merkstijl@kpn.com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5F2F9E-EA05-41B8-BD65-9E2EB6B59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6" name="date" descr="{&quot;templafy&quot;:{&quot;id&quot;:&quot;29a7dd78-2feb-4e75-b4ca-9bf43f8fd1ac&quot;}}" title="Form.Date">
            <a:extLst>
              <a:ext uri="{FF2B5EF4-FFF2-40B4-BE49-F238E27FC236}">
                <a16:creationId xmlns:a16="http://schemas.microsoft.com/office/drawing/2014/main" id="{84F72859-BDFF-4006-A25C-B764B1F6D507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22 februari 2023</a:t>
            </a:r>
          </a:p>
        </p:txBody>
      </p:sp>
      <p:pic>
        <p:nvPicPr>
          <p:cNvPr id="114506670" name="pay_off" descr="{&quot;templafy&quot;:{&quot;id&quot;:&quot;a322ef4b-61ca-4c32-a9c3-22de6ef1e1d1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1580250364" name="logo" descr="{&quot;templafy&quot;:{&quot;id&quot;:&quot;3c3c7000-b2c0-49f7-afce-02b7d9f93f91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9" name="author" descr="{&quot;templafy&quot;:{&quot;id&quot;:&quot;d6ba56f3-87e5-4214-b76c-48f117ea58f2&quot;}}" title="Form.Author">
            <a:extLst>
              <a:ext uri="{FF2B5EF4-FFF2-40B4-BE49-F238E27FC236}">
                <a16:creationId xmlns:a16="http://schemas.microsoft.com/office/drawing/2014/main" id="{05601516-6147-48CB-99BD-D3614090C971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Shekarian Tabarestani, Hadi</a:t>
            </a:r>
          </a:p>
        </p:txBody>
      </p:sp>
      <p:sp>
        <p:nvSpPr>
          <p:cNvPr id="13" name="Rechthoek 12" descr="{&quot;templafy&quot;:{&quot;id&quot;:&quot;f487c6be-995f-4dcb-b35e-dcb83435aa39&quot;}}">
            <a:extLst>
              <a:ext uri="{FF2B5EF4-FFF2-40B4-BE49-F238E27FC236}">
                <a16:creationId xmlns:a16="http://schemas.microsoft.com/office/drawing/2014/main" id="{28E801DB-6C61-4CB9-A900-D83DAA15945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  <p:sp>
        <p:nvSpPr>
          <p:cNvPr id="12" name="title" descr="{&quot;templafy&quot;:{&quot;id&quot;:&quot;292bd94f-9268-463d-b874-2ff371aa78d0&quot;}}" title="Form.Title">
            <a:extLst>
              <a:ext uri="{FF2B5EF4-FFF2-40B4-BE49-F238E27FC236}">
                <a16:creationId xmlns:a16="http://schemas.microsoft.com/office/drawing/2014/main" id="{DDF212BA-3E1D-4AAF-9F1A-7D337EC57235}"/>
              </a:ext>
            </a:extLst>
          </p:cNvPr>
          <p:cNvSpPr/>
          <p:nvPr userDrawn="1"/>
        </p:nvSpPr>
        <p:spPr>
          <a:xfrm>
            <a:off x="634999" y="727559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nl-NL" sz="6600" b="1">
                <a:latin typeface="KPN Metric SemiBold (Koppen)"/>
                <a:ea typeface="+mj-ea"/>
                <a:cs typeface="+mj-cs"/>
              </a:rPr>
              <a:t>Configuratie (permanente) eventlocaties</a:t>
            </a:r>
          </a:p>
        </p:txBody>
      </p:sp>
      <p:sp>
        <p:nvSpPr>
          <p:cNvPr id="14" name="Rechthoek 13" descr="{&quot;templafy&quot;:{&quot;id&quot;:&quot;f5d26a00-84ce-4a31-b2be-8432cbf934ce&quot;}}">
            <a:extLst>
              <a:ext uri="{FF2B5EF4-FFF2-40B4-BE49-F238E27FC236}">
                <a16:creationId xmlns:a16="http://schemas.microsoft.com/office/drawing/2014/main" id="{2D1CB372-BD3C-44CB-AB3C-451BED90DD6B}"/>
              </a:ext>
            </a:extLst>
          </p:cNvPr>
          <p:cNvSpPr/>
          <p:nvPr userDrawn="1"/>
        </p:nvSpPr>
        <p:spPr>
          <a:xfrm>
            <a:off x="633599" y="2472514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nl-NL" sz="6600" b="0" kern="1200">
              <a:solidFill>
                <a:schemeClr val="tx1"/>
              </a:solidFill>
              <a:latin typeface="KPN Metric SemiBold (Koppen)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96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4A2CD8-4C7C-4AF4-A99C-DD82AA22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CB865CE-41BB-451F-A80A-41DA69854B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1" name="footer" descr="{&quot;templafy&quot;:{&quot;id&quot;:&quot;7090db9b-0b67-4f95-a85a-0243658757d4&quot;}}" title="Form.Footer">
            <a:extLst>
              <a:ext uri="{FF2B5EF4-FFF2-40B4-BE49-F238E27FC236}">
                <a16:creationId xmlns:a16="http://schemas.microsoft.com/office/drawing/2014/main" id="{4BF36E3F-6542-4D5C-8F2B-B107269FEDE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C5E1EB-AB7F-455E-BE8F-64E18680F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373304860" name="logo" descr="{&quot;templafy&quot;:{&quot;id&quot;:&quot;50c856e7-078a-4dc2-9caf-1c6cb69e21b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5" name="Rechthoek 14" descr="{&quot;templafy&quot;:{&quot;id&quot;:&quot;48384f17-86ff-4922-965f-b1c2c1b566eb&quot;}}">
            <a:extLst>
              <a:ext uri="{FF2B5EF4-FFF2-40B4-BE49-F238E27FC236}">
                <a16:creationId xmlns:a16="http://schemas.microsoft.com/office/drawing/2014/main" id="{C55FE374-2DF5-4878-AF52-E0BAE715BCE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0954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FA684-3645-40C0-AFB7-004DA312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AA215AA-E333-417A-88DB-4A03293982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pic>
        <p:nvPicPr>
          <p:cNvPr id="1043877530" name="pay_off" descr="{&quot;templafy&quot;:{&quot;id&quot;:&quot;c72681c0-19ea-4987-b61f-42a22e94876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1731740966" name="logo" descr="{&quot;templafy&quot;:{&quot;id&quot;:&quot;211e4416-05e0-442a-a21c-d58408a704e7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1" name="Rechthoek 10" descr="{&quot;templafy&quot;:{&quot;id&quot;:&quot;e447000e-858b-434c-9526-47649bdfd2eb&quot;}}">
            <a:extLst>
              <a:ext uri="{FF2B5EF4-FFF2-40B4-BE49-F238E27FC236}">
                <a16:creationId xmlns:a16="http://schemas.microsoft.com/office/drawing/2014/main" id="{FC3AECC4-FD2E-4C81-8AC0-210D6282AAF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6165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40F3A5-7B19-45B1-BDE6-C920D8EAD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footer" descr="{&quot;templafy&quot;:{&quot;id&quot;:&quot;35aaa19d-248f-43b6-8ec8-0fdaaff63d07&quot;}}" title="Form.Footer">
            <a:extLst>
              <a:ext uri="{FF2B5EF4-FFF2-40B4-BE49-F238E27FC236}">
                <a16:creationId xmlns:a16="http://schemas.microsoft.com/office/drawing/2014/main" id="{478EDBEB-4951-4E91-8C30-EF6FE63297F2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FE8688F-8B76-4A9F-B1D9-2856E33AB1C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F8292B0-2661-4A04-AA40-E04AD013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334373737" name="logo" descr="{&quot;templafy&quot;:{&quot;id&quot;:&quot;bfd1eeba-4e1d-4027-8398-ed52b9bd8531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5" name="Rechthoek 14" descr="{&quot;templafy&quot;:{&quot;id&quot;:&quot;d56a63e0-ee2b-440e-b95f-9df1d1f65317&quot;}}">
            <a:extLst>
              <a:ext uri="{FF2B5EF4-FFF2-40B4-BE49-F238E27FC236}">
                <a16:creationId xmlns:a16="http://schemas.microsoft.com/office/drawing/2014/main" id="{C5E2C55B-9D02-488B-9275-C365C5BB2C24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797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971666-3974-4899-A471-43A84C399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footer" descr="{&quot;templafy&quot;:{&quot;id&quot;:&quot;2038b8ec-97b3-4c04-b61f-8cdb90c09d2a&quot;}}" title="Form.Footer">
            <a:extLst>
              <a:ext uri="{FF2B5EF4-FFF2-40B4-BE49-F238E27FC236}">
                <a16:creationId xmlns:a16="http://schemas.microsoft.com/office/drawing/2014/main" id="{C5BEADFA-3978-4A4F-BD85-12A1E607EBF3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4EBD8D-5346-4A13-A99C-229D79ECDD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06AF4EE-F87B-43B2-88C8-8ED2FBC6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2003169584" name="logo" descr="{&quot;templafy&quot;:{&quot;id&quot;:&quot;cc1687ab-0f12-4aba-a204-6d57f445472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902c4507-2bc5-417c-bb74-f68298f559db&quot;}}">
            <a:extLst>
              <a:ext uri="{FF2B5EF4-FFF2-40B4-BE49-F238E27FC236}">
                <a16:creationId xmlns:a16="http://schemas.microsoft.com/office/drawing/2014/main" id="{99943E89-109E-417E-9E9B-5C89905C493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72300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footer" descr="{&quot;templafy&quot;:{&quot;id&quot;:&quot;8c622b28-1ab1-4b19-a8f7-4412d3744f39&quot;}}" title="Form.Footer">
            <a:extLst>
              <a:ext uri="{FF2B5EF4-FFF2-40B4-BE49-F238E27FC236}">
                <a16:creationId xmlns:a16="http://schemas.microsoft.com/office/drawing/2014/main" id="{2F6016D8-2A7C-47D8-8D5A-8E829F9CF14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EE6C897-B203-495B-812E-0D7EE1A1896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D1A32A9-77EC-41C1-BE06-3102A72F5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862688898" name="logo" descr="{&quot;templafy&quot;:{&quot;id&quot;:&quot;2363782b-1685-48df-968c-5fb91bbec9ed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3" name="Rechthoek 12" descr="{&quot;templafy&quot;:{&quot;id&quot;:&quot;2cca2b4f-8ee4-494b-9002-c8e36d868fbd&quot;}}">
            <a:extLst>
              <a:ext uri="{FF2B5EF4-FFF2-40B4-BE49-F238E27FC236}">
                <a16:creationId xmlns:a16="http://schemas.microsoft.com/office/drawing/2014/main" id="{9ACA5150-28E8-4030-99D9-AD402EE0B22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65780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23" y="0"/>
            <a:ext cx="12192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cda09057-c81a-47b2-92ba-fdc97f36ccd7&quot;}}" title="Form.Footer">
            <a:extLst>
              <a:ext uri="{FF2B5EF4-FFF2-40B4-BE49-F238E27FC236}">
                <a16:creationId xmlns:a16="http://schemas.microsoft.com/office/drawing/2014/main" id="{801D5214-F281-4DA9-A3A0-514ACD6E81B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E91327-8A82-4680-91D2-F13AC3823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736387067" name="logo" descr="{&quot;templafy&quot;:{&quot;id&quot;:&quot;edf59cf3-ecd5-42c2-8103-ca0d72defc1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9da97073-6832-4cc2-aa09-c84e7aa0f7da&quot;}}">
            <a:extLst>
              <a:ext uri="{FF2B5EF4-FFF2-40B4-BE49-F238E27FC236}">
                <a16:creationId xmlns:a16="http://schemas.microsoft.com/office/drawing/2014/main" id="{7173A1FB-641B-410E-9975-A15F02183BC7}"/>
              </a:ext>
            </a:extLst>
          </p:cNvPr>
          <p:cNvSpPr/>
          <p:nvPr userDrawn="1"/>
        </p:nvSpPr>
        <p:spPr>
          <a:xfrm>
            <a:off x="5317491" y="6575094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>
                <a:solidFill>
                  <a:schemeClr val="bg1"/>
                </a:solidFill>
                <a:latin typeface="KPN Metric SemiBold (Koppen)"/>
              </a:rPr>
              <a:t>Vertrouwelijk</a:t>
            </a:r>
            <a:endParaRPr lang="nl-NL" sz="1200">
              <a:solidFill>
                <a:schemeClr val="bg1"/>
              </a:solidFill>
              <a:latin typeface="KPN Metric SemiBold (Koppen)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257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20" y="0"/>
            <a:ext cx="121920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abbbf0af-89e4-4641-be12-1f47aba6c0f6&quot;}}" title="Form.Footer">
            <a:extLst>
              <a:ext uri="{FF2B5EF4-FFF2-40B4-BE49-F238E27FC236}">
                <a16:creationId xmlns:a16="http://schemas.microsoft.com/office/drawing/2014/main" id="{29ABA6CA-A51D-401D-B9C7-B297B51A73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E2143E-8FD1-4FBB-A887-982F3C76C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250185199" name="logo" descr="{&quot;templafy&quot;:{&quot;id&quot;:&quot;70e53997-5b94-41ea-b601-2d9414685675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98daa115-59c0-41fc-a81c-7a10044bd40a&quot;}}">
            <a:extLst>
              <a:ext uri="{FF2B5EF4-FFF2-40B4-BE49-F238E27FC236}">
                <a16:creationId xmlns:a16="http://schemas.microsoft.com/office/drawing/2014/main" id="{6320F3B2-068D-447F-917B-4B8EEA312EE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79802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2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717b450c-a04c-4ac7-bacb-60d8c342cb71&quot;}}" title="Form.Footer">
            <a:extLst>
              <a:ext uri="{FF2B5EF4-FFF2-40B4-BE49-F238E27FC236}">
                <a16:creationId xmlns:a16="http://schemas.microsoft.com/office/drawing/2014/main" id="{9C9D85C2-8234-4E13-8255-1E9315098E3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81229C-EF73-45AC-AC33-62E50EF7A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431119820" name="logo" descr="{&quot;templafy&quot;:{&quot;id&quot;:&quot;64ca4fe0-2552-4fdd-b8a1-719983239bb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85677bf1-5134-4a3d-a90b-04f3f6b8dcc3&quot;}}">
            <a:extLst>
              <a:ext uri="{FF2B5EF4-FFF2-40B4-BE49-F238E27FC236}">
                <a16:creationId xmlns:a16="http://schemas.microsoft.com/office/drawing/2014/main" id="{DA8860EF-1FAD-4CF0-AA3C-7C8B54CE5DB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905576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4" name="footer" descr="{&quot;templafy&quot;:{&quot;id&quot;:&quot;6505cf95-54b6-4511-ba2b-0dac0f64ebec&quot;}}" title="Form.Footer">
            <a:extLst>
              <a:ext uri="{FF2B5EF4-FFF2-40B4-BE49-F238E27FC236}">
                <a16:creationId xmlns:a16="http://schemas.microsoft.com/office/drawing/2014/main" id="{E167CC64-59B4-4924-93CD-1755E16F81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D0DEF7E-E3BA-4174-BFE8-2FE0D4D01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2115979347" name="logo" descr="{&quot;templafy&quot;:{&quot;id&quot;:&quot;f16f226c-98cc-4b5e-ba8e-26a862eadf11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5de61541-cd36-4939-adf3-a6e435352687&quot;}}">
            <a:extLst>
              <a:ext uri="{FF2B5EF4-FFF2-40B4-BE49-F238E27FC236}">
                <a16:creationId xmlns:a16="http://schemas.microsoft.com/office/drawing/2014/main" id="{DEAAA374-664B-4F8A-8B7D-6B279FD4A0F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763082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E7D9681-032A-4116-9472-06BD0D08A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footer" descr="{&quot;templafy&quot;:{&quot;id&quot;:&quot;8d570910-2dbc-4e0c-9ebc-989bfe5d6b9e&quot;}}" title="Form.Footer">
            <a:extLst>
              <a:ext uri="{FF2B5EF4-FFF2-40B4-BE49-F238E27FC236}">
                <a16:creationId xmlns:a16="http://schemas.microsoft.com/office/drawing/2014/main" id="{FE4CDE74-0EC0-41F2-9A4C-B7DABA3171D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FB645A-FD09-49C9-91F8-E6A4FC4D15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1BA77A-FCA8-4AAC-869D-AFCB9CDECA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809EF54-29C6-4EC7-8927-1BBDF3EB4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778069608" name="logo" descr="{&quot;templafy&quot;:{&quot;id&quot;:&quot;f238da0d-569c-4dd3-9c8f-4319ce2a9ab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ba858b4e-5999-4790-932a-57cc7d231242&quot;}}">
            <a:extLst>
              <a:ext uri="{FF2B5EF4-FFF2-40B4-BE49-F238E27FC236}">
                <a16:creationId xmlns:a16="http://schemas.microsoft.com/office/drawing/2014/main" id="{AA5585EB-A28F-49CF-9D78-2E32FDA63AC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2495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E6072A-DD3C-47CE-8344-D29E64226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1893925370" name="pay_off" descr="{&quot;templafy&quot;:{&quot;id&quot;:&quot;7bf4efc4-c602-4ab1-899c-31e415969889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9" name="date" descr="{&quot;templafy&quot;:{&quot;id&quot;:&quot;240d3aea-3945-4a62-90b9-96f8236bf0c0&quot;}}" title="Form.Date">
            <a:extLst>
              <a:ext uri="{FF2B5EF4-FFF2-40B4-BE49-F238E27FC236}">
                <a16:creationId xmlns:a16="http://schemas.microsoft.com/office/drawing/2014/main" id="{E80E53D4-0F0A-4CD8-952F-E864272EB016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22 februari 2023</a:t>
            </a:r>
          </a:p>
        </p:txBody>
      </p:sp>
      <p:sp>
        <p:nvSpPr>
          <p:cNvPr id="8" name="author" descr="{&quot;templafy&quot;:{&quot;id&quot;:&quot;4e029b29-fcae-46db-b531-cb1005263406&quot;}}" title="Form.Author">
            <a:extLst>
              <a:ext uri="{FF2B5EF4-FFF2-40B4-BE49-F238E27FC236}">
                <a16:creationId xmlns:a16="http://schemas.microsoft.com/office/drawing/2014/main" id="{21BB35D7-9DAD-4485-8546-DAF6D6D6913B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Shekarian Tabarestani, Hadi</a:t>
            </a:r>
          </a:p>
        </p:txBody>
      </p:sp>
      <p:pic>
        <p:nvPicPr>
          <p:cNvPr id="1256688677" name="logo" descr="{&quot;templafy&quot;:{&quot;id&quot;:&quot;65750f39-88a3-4c90-92f1-aaeae2c9d05d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5" name="Rechthoek 14" descr="{&quot;templafy&quot;:{&quot;id&quot;:&quot;f122016b-e40d-436a-b2e3-04a77b6ad574&quot;}}">
            <a:extLst>
              <a:ext uri="{FF2B5EF4-FFF2-40B4-BE49-F238E27FC236}">
                <a16:creationId xmlns:a16="http://schemas.microsoft.com/office/drawing/2014/main" id="{B62F3212-3A53-4CAC-8C97-0059966F97A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  <p:sp>
        <p:nvSpPr>
          <p:cNvPr id="13" name="title" descr="{&quot;templafy&quot;:{&quot;id&quot;:&quot;a6f25d60-ba9a-4c81-ae4f-0ffb078182a0&quot;}}" title="Form.Title">
            <a:extLst>
              <a:ext uri="{FF2B5EF4-FFF2-40B4-BE49-F238E27FC236}">
                <a16:creationId xmlns:a16="http://schemas.microsoft.com/office/drawing/2014/main" id="{40A3C990-9A68-4136-94A7-14336C8C5968}"/>
              </a:ext>
            </a:extLst>
          </p:cNvPr>
          <p:cNvSpPr/>
          <p:nvPr userDrawn="1"/>
        </p:nvSpPr>
        <p:spPr>
          <a:xfrm>
            <a:off x="634999" y="727559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nl-NL" sz="6600" b="1">
                <a:latin typeface="KPN Metric SemiBold (Koppen)"/>
                <a:ea typeface="+mj-ea"/>
                <a:cs typeface="+mj-cs"/>
              </a:rPr>
              <a:t>Configuratie (permanente) eventlocaties</a:t>
            </a:r>
          </a:p>
        </p:txBody>
      </p:sp>
      <p:sp>
        <p:nvSpPr>
          <p:cNvPr id="14" name="Rechthoek 13" descr="{&quot;templafy&quot;:{&quot;id&quot;:&quot;66a97aaf-dd7f-4079-8797-61f38092f58d&quot;}}">
            <a:extLst>
              <a:ext uri="{FF2B5EF4-FFF2-40B4-BE49-F238E27FC236}">
                <a16:creationId xmlns:a16="http://schemas.microsoft.com/office/drawing/2014/main" id="{42399495-84CD-4F4E-8D06-FB6E733D758B}"/>
              </a:ext>
            </a:extLst>
          </p:cNvPr>
          <p:cNvSpPr/>
          <p:nvPr userDrawn="1"/>
        </p:nvSpPr>
        <p:spPr>
          <a:xfrm>
            <a:off x="633599" y="2472514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nl-NL" sz="6600" b="0" kern="1200">
              <a:solidFill>
                <a:schemeClr val="tx1"/>
              </a:solidFill>
              <a:latin typeface="KPN Metric SemiBold (Koppen)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0460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C05F50-79F7-4821-BC31-440B8225D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11" name="footer" descr="{&quot;templafy&quot;:{&quot;id&quot;:&quot;383dcc28-dfbe-4856-a64a-58d665b11e7c&quot;}}" title="Form.Footer">
            <a:extLst>
              <a:ext uri="{FF2B5EF4-FFF2-40B4-BE49-F238E27FC236}">
                <a16:creationId xmlns:a16="http://schemas.microsoft.com/office/drawing/2014/main" id="{B767A2E0-473F-4B15-954E-BC885B368A6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F5C150-CEEE-4C75-B355-F82250AEE9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942175-5611-449B-96D5-285B2F838D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0A3B077-FDA8-48EF-8B85-5D3AF4ED3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205292107" name="logo" descr="{&quot;templafy&quot;:{&quot;id&quot;:&quot;1cdd2acc-ce7b-4960-86bd-44587cf9f1a5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abd8f35e-0fbb-41f8-863f-0c9b74276792&quot;}}">
            <a:extLst>
              <a:ext uri="{FF2B5EF4-FFF2-40B4-BE49-F238E27FC236}">
                <a16:creationId xmlns:a16="http://schemas.microsoft.com/office/drawing/2014/main" id="{C2BE556E-C79A-43FC-9448-6DB65EF1F60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952623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E8A4BB-3891-4094-809E-C16154F2D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115" y="-1"/>
            <a:ext cx="12192002" cy="6858000"/>
          </a:xfrm>
          <a:prstGeom prst="rect">
            <a:avLst/>
          </a:prstGeom>
        </p:spPr>
      </p:pic>
      <p:sp>
        <p:nvSpPr>
          <p:cNvPr id="15" name="footer" descr="{&quot;templafy&quot;:{&quot;id&quot;:&quot;ec22c0fa-9778-464c-a80f-6572c1f294fa&quot;}}" title="Form.Footer">
            <a:extLst>
              <a:ext uri="{FF2B5EF4-FFF2-40B4-BE49-F238E27FC236}">
                <a16:creationId xmlns:a16="http://schemas.microsoft.com/office/drawing/2014/main" id="{E8E74AE0-62CF-4FB5-8593-173FCEA6AFE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F9C523-A94F-45E0-8025-4E7D61574E9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81955FE-71CC-4420-BA3D-DB48CB1187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47BC089-F258-46C1-8025-33884AD80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076387483" name="logo" descr="{&quot;templafy&quot;:{&quot;id&quot;:&quot;311f5574-bac1-4912-9c65-020a9f7e2e80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67c63750-767e-4d59-bdf1-19a6e0ada272&quot;}}">
            <a:extLst>
              <a:ext uri="{FF2B5EF4-FFF2-40B4-BE49-F238E27FC236}">
                <a16:creationId xmlns:a16="http://schemas.microsoft.com/office/drawing/2014/main" id="{F8AAFC21-A206-486B-8E30-EF807BCB804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4091094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 full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8CA825-7CEC-4997-ABEB-9D704E8ED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4" name="footer" descr="{&quot;templafy&quot;:{&quot;id&quot;:&quot;e4c43b17-9653-4865-b733-ff30c1cb792d&quot;}}" title="Form.Footer">
            <a:extLst>
              <a:ext uri="{FF2B5EF4-FFF2-40B4-BE49-F238E27FC236}">
                <a16:creationId xmlns:a16="http://schemas.microsoft.com/office/drawing/2014/main" id="{8D53A447-ECB9-4114-AEA1-7F63A93D137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E24B10-13CE-4637-8E0A-7F16436977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F313A9-010A-4874-959E-ED4CA10DD1E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E54B8D-4B82-4969-9BC8-359C5DA0B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Rechthoek 10" descr="{&quot;templafy&quot;:{&quot;id&quot;:&quot;8ecf616f-db75-4cf4-bc6a-d3791da02ed3&quot;}}">
            <a:extLst>
              <a:ext uri="{FF2B5EF4-FFF2-40B4-BE49-F238E27FC236}">
                <a16:creationId xmlns:a16="http://schemas.microsoft.com/office/drawing/2014/main" id="{383FF633-8694-47BE-A2DD-968CE2E3A1C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68611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 half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0BE6388-FAA8-4424-A10E-7F60997F469D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B751BE-3B7B-4F16-88CC-8D1663FBA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9" name="Picture Placeholder 78">
            <a:extLst>
              <a:ext uri="{FF2B5EF4-FFF2-40B4-BE49-F238E27FC236}">
                <a16:creationId xmlns:a16="http://schemas.microsoft.com/office/drawing/2014/main" id="{389A3C1A-26DD-45C5-BA38-877FB14F9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27401" y="3"/>
            <a:ext cx="8864598" cy="6857998"/>
          </a:xfrm>
          <a:custGeom>
            <a:avLst/>
            <a:gdLst>
              <a:gd name="connsiteX0" fmla="*/ 7528343 w 8864598"/>
              <a:gd name="connsiteY0" fmla="*/ 6397235 h 6857998"/>
              <a:gd name="connsiteX1" fmla="*/ 7448800 w 8864598"/>
              <a:gd name="connsiteY1" fmla="*/ 6408801 h 6857998"/>
              <a:gd name="connsiteX2" fmla="*/ 7457038 w 8864598"/>
              <a:gd name="connsiteY2" fmla="*/ 6436262 h 6857998"/>
              <a:gd name="connsiteX3" fmla="*/ 7528439 w 8864598"/>
              <a:gd name="connsiteY3" fmla="*/ 6425936 h 6857998"/>
              <a:gd name="connsiteX4" fmla="*/ 7599511 w 8864598"/>
              <a:gd name="connsiteY4" fmla="*/ 6436262 h 6857998"/>
              <a:gd name="connsiteX5" fmla="*/ 7607887 w 8864598"/>
              <a:gd name="connsiteY5" fmla="*/ 6408801 h 6857998"/>
              <a:gd name="connsiteX6" fmla="*/ 7528343 w 8864598"/>
              <a:gd name="connsiteY6" fmla="*/ 6397235 h 6857998"/>
              <a:gd name="connsiteX7" fmla="*/ 8104182 w 8864598"/>
              <a:gd name="connsiteY7" fmla="*/ 6306752 h 6857998"/>
              <a:gd name="connsiteX8" fmla="*/ 8140296 w 8864598"/>
              <a:gd name="connsiteY8" fmla="*/ 6351488 h 6857998"/>
              <a:gd name="connsiteX9" fmla="*/ 8102150 w 8864598"/>
              <a:gd name="connsiteY9" fmla="*/ 6398174 h 6857998"/>
              <a:gd name="connsiteX10" fmla="*/ 8079824 w 8864598"/>
              <a:gd name="connsiteY10" fmla="*/ 6394713 h 6857998"/>
              <a:gd name="connsiteX11" fmla="*/ 8079824 w 8864598"/>
              <a:gd name="connsiteY11" fmla="*/ 6311477 h 6857998"/>
              <a:gd name="connsiteX12" fmla="*/ 8104182 w 8864598"/>
              <a:gd name="connsiteY12" fmla="*/ 6306752 h 6857998"/>
              <a:gd name="connsiteX13" fmla="*/ 7621370 w 8864598"/>
              <a:gd name="connsiteY13" fmla="*/ 6302826 h 6857998"/>
              <a:gd name="connsiteX14" fmla="*/ 7617114 w 8864598"/>
              <a:gd name="connsiteY14" fmla="*/ 6323999 h 6857998"/>
              <a:gd name="connsiteX15" fmla="*/ 7630186 w 8864598"/>
              <a:gd name="connsiteY15" fmla="*/ 6335698 h 6857998"/>
              <a:gd name="connsiteX16" fmla="*/ 7594486 w 8864598"/>
              <a:gd name="connsiteY16" fmla="*/ 6380681 h 6857998"/>
              <a:gd name="connsiteX17" fmla="*/ 7622332 w 8864598"/>
              <a:gd name="connsiteY17" fmla="*/ 6388343 h 6857998"/>
              <a:gd name="connsiteX18" fmla="*/ 7661438 w 8864598"/>
              <a:gd name="connsiteY18" fmla="*/ 6333583 h 6857998"/>
              <a:gd name="connsiteX19" fmla="*/ 7621370 w 8864598"/>
              <a:gd name="connsiteY19" fmla="*/ 6302826 h 6857998"/>
              <a:gd name="connsiteX20" fmla="*/ 7435315 w 8864598"/>
              <a:gd name="connsiteY20" fmla="*/ 6302826 h 6857998"/>
              <a:gd name="connsiteX21" fmla="*/ 7395275 w 8864598"/>
              <a:gd name="connsiteY21" fmla="*/ 6333583 h 6857998"/>
              <a:gd name="connsiteX22" fmla="*/ 7434382 w 8864598"/>
              <a:gd name="connsiteY22" fmla="*/ 6388343 h 6857998"/>
              <a:gd name="connsiteX23" fmla="*/ 7462228 w 8864598"/>
              <a:gd name="connsiteY23" fmla="*/ 6380681 h 6857998"/>
              <a:gd name="connsiteX24" fmla="*/ 7426528 w 8864598"/>
              <a:gd name="connsiteY24" fmla="*/ 6335698 h 6857998"/>
              <a:gd name="connsiteX25" fmla="*/ 7439572 w 8864598"/>
              <a:gd name="connsiteY25" fmla="*/ 6323999 h 6857998"/>
              <a:gd name="connsiteX26" fmla="*/ 7435315 w 8864598"/>
              <a:gd name="connsiteY26" fmla="*/ 6302826 h 6857998"/>
              <a:gd name="connsiteX27" fmla="*/ 7333019 w 8864598"/>
              <a:gd name="connsiteY27" fmla="*/ 6293818 h 6857998"/>
              <a:gd name="connsiteX28" fmla="*/ 7289519 w 8864598"/>
              <a:gd name="connsiteY28" fmla="*/ 6373101 h 6857998"/>
              <a:gd name="connsiteX29" fmla="*/ 7327746 w 8864598"/>
              <a:gd name="connsiteY29" fmla="*/ 6448484 h 6857998"/>
              <a:gd name="connsiteX30" fmla="*/ 7500483 w 8864598"/>
              <a:gd name="connsiteY30" fmla="*/ 6519226 h 6857998"/>
              <a:gd name="connsiteX31" fmla="*/ 7567436 w 8864598"/>
              <a:gd name="connsiteY31" fmla="*/ 6505494 h 6857998"/>
              <a:gd name="connsiteX32" fmla="*/ 7570374 w 8864598"/>
              <a:gd name="connsiteY32" fmla="*/ 6504204 h 6857998"/>
              <a:gd name="connsiteX33" fmla="*/ 7568095 w 8864598"/>
              <a:gd name="connsiteY33" fmla="*/ 6501952 h 6857998"/>
              <a:gd name="connsiteX34" fmla="*/ 7549887 w 8864598"/>
              <a:gd name="connsiteY34" fmla="*/ 6483663 h 6857998"/>
              <a:gd name="connsiteX35" fmla="*/ 7548926 w 8864598"/>
              <a:gd name="connsiteY35" fmla="*/ 6482647 h 6857998"/>
              <a:gd name="connsiteX36" fmla="*/ 7547609 w 8864598"/>
              <a:gd name="connsiteY36" fmla="*/ 6483141 h 6857998"/>
              <a:gd name="connsiteX37" fmla="*/ 7500346 w 8864598"/>
              <a:gd name="connsiteY37" fmla="*/ 6491187 h 6857998"/>
              <a:gd name="connsiteX38" fmla="*/ 7347519 w 8864598"/>
              <a:gd name="connsiteY38" fmla="*/ 6428710 h 6857998"/>
              <a:gd name="connsiteX39" fmla="*/ 7317558 w 8864598"/>
              <a:gd name="connsiteY39" fmla="*/ 6373210 h 6857998"/>
              <a:gd name="connsiteX40" fmla="*/ 7343373 w 8864598"/>
              <a:gd name="connsiteY40" fmla="*/ 6321032 h 6857998"/>
              <a:gd name="connsiteX41" fmla="*/ 7333019 w 8864598"/>
              <a:gd name="connsiteY41" fmla="*/ 6293818 h 6857998"/>
              <a:gd name="connsiteX42" fmla="*/ 7936939 w 8864598"/>
              <a:gd name="connsiteY42" fmla="*/ 6274539 h 6857998"/>
              <a:gd name="connsiteX43" fmla="*/ 7882810 w 8864598"/>
              <a:gd name="connsiteY43" fmla="*/ 6345612 h 6857998"/>
              <a:gd name="connsiteX44" fmla="*/ 7939712 w 8864598"/>
              <a:gd name="connsiteY44" fmla="*/ 6431265 h 6857998"/>
              <a:gd name="connsiteX45" fmla="*/ 7998509 w 8864598"/>
              <a:gd name="connsiteY45" fmla="*/ 6431265 h 6857998"/>
              <a:gd name="connsiteX46" fmla="*/ 7936883 w 8864598"/>
              <a:gd name="connsiteY46" fmla="*/ 6343826 h 6857998"/>
              <a:gd name="connsiteX47" fmla="*/ 7993400 w 8864598"/>
              <a:gd name="connsiteY47" fmla="*/ 6274539 h 6857998"/>
              <a:gd name="connsiteX48" fmla="*/ 8310505 w 8864598"/>
              <a:gd name="connsiteY48" fmla="*/ 6268745 h 6857998"/>
              <a:gd name="connsiteX49" fmla="*/ 8234216 w 8864598"/>
              <a:gd name="connsiteY49" fmla="*/ 6283053 h 6857998"/>
              <a:gd name="connsiteX50" fmla="*/ 8234216 w 8864598"/>
              <a:gd name="connsiteY50" fmla="*/ 6431347 h 6857998"/>
              <a:gd name="connsiteX51" fmla="*/ 8283977 w 8864598"/>
              <a:gd name="connsiteY51" fmla="*/ 6431347 h 6857998"/>
              <a:gd name="connsiteX52" fmla="*/ 8283977 w 8864598"/>
              <a:gd name="connsiteY52" fmla="*/ 6312245 h 6857998"/>
              <a:gd name="connsiteX53" fmla="*/ 8309407 w 8864598"/>
              <a:gd name="connsiteY53" fmla="*/ 6307302 h 6857998"/>
              <a:gd name="connsiteX54" fmla="*/ 8341483 w 8864598"/>
              <a:gd name="connsiteY54" fmla="*/ 6353987 h 6857998"/>
              <a:gd name="connsiteX55" fmla="*/ 8341483 w 8864598"/>
              <a:gd name="connsiteY55" fmla="*/ 6431265 h 6857998"/>
              <a:gd name="connsiteX56" fmla="*/ 8391244 w 8864598"/>
              <a:gd name="connsiteY56" fmla="*/ 6431265 h 6857998"/>
              <a:gd name="connsiteX57" fmla="*/ 8391244 w 8864598"/>
              <a:gd name="connsiteY57" fmla="*/ 6346628 h 6857998"/>
              <a:gd name="connsiteX58" fmla="*/ 8310505 w 8864598"/>
              <a:gd name="connsiteY58" fmla="*/ 6268745 h 6857998"/>
              <a:gd name="connsiteX59" fmla="*/ 8104567 w 8864598"/>
              <a:gd name="connsiteY59" fmla="*/ 6268745 h 6857998"/>
              <a:gd name="connsiteX60" fmla="*/ 8030227 w 8864598"/>
              <a:gd name="connsiteY60" fmla="*/ 6283053 h 6857998"/>
              <a:gd name="connsiteX61" fmla="*/ 8030227 w 8864598"/>
              <a:gd name="connsiteY61" fmla="*/ 6492203 h 6857998"/>
              <a:gd name="connsiteX62" fmla="*/ 8079824 w 8864598"/>
              <a:gd name="connsiteY62" fmla="*/ 6492203 h 6857998"/>
              <a:gd name="connsiteX63" fmla="*/ 8079824 w 8864598"/>
              <a:gd name="connsiteY63" fmla="*/ 6432501 h 6857998"/>
              <a:gd name="connsiteX64" fmla="*/ 8108026 w 8864598"/>
              <a:gd name="connsiteY64" fmla="*/ 6434862 h 6857998"/>
              <a:gd name="connsiteX65" fmla="*/ 8191484 w 8864598"/>
              <a:gd name="connsiteY65" fmla="*/ 6351130 h 6857998"/>
              <a:gd name="connsiteX66" fmla="*/ 8104567 w 8864598"/>
              <a:gd name="connsiteY66" fmla="*/ 6268745 h 6857998"/>
              <a:gd name="connsiteX67" fmla="*/ 7558922 w 8864598"/>
              <a:gd name="connsiteY67" fmla="*/ 6260727 h 6857998"/>
              <a:gd name="connsiteX68" fmla="*/ 7538902 w 8864598"/>
              <a:gd name="connsiteY68" fmla="*/ 6263254 h 6857998"/>
              <a:gd name="connsiteX69" fmla="*/ 7538902 w 8864598"/>
              <a:gd name="connsiteY69" fmla="*/ 6287722 h 6857998"/>
              <a:gd name="connsiteX70" fmla="*/ 7544010 w 8864598"/>
              <a:gd name="connsiteY70" fmla="*/ 6287695 h 6857998"/>
              <a:gd name="connsiteX71" fmla="*/ 7565787 w 8864598"/>
              <a:gd name="connsiteY71" fmla="*/ 6306505 h 6857998"/>
              <a:gd name="connsiteX72" fmla="*/ 7537721 w 8864598"/>
              <a:gd name="connsiteY72" fmla="*/ 6373732 h 6857998"/>
              <a:gd name="connsiteX73" fmla="*/ 7568974 w 8864598"/>
              <a:gd name="connsiteY73" fmla="*/ 6376286 h 6857998"/>
              <a:gd name="connsiteX74" fmla="*/ 7601735 w 8864598"/>
              <a:gd name="connsiteY74" fmla="*/ 6299723 h 6857998"/>
              <a:gd name="connsiteX75" fmla="*/ 7558922 w 8864598"/>
              <a:gd name="connsiteY75" fmla="*/ 6260727 h 6857998"/>
              <a:gd name="connsiteX76" fmla="*/ 7497791 w 8864598"/>
              <a:gd name="connsiteY76" fmla="*/ 6260727 h 6857998"/>
              <a:gd name="connsiteX77" fmla="*/ 7454978 w 8864598"/>
              <a:gd name="connsiteY77" fmla="*/ 6299723 h 6857998"/>
              <a:gd name="connsiteX78" fmla="*/ 7487741 w 8864598"/>
              <a:gd name="connsiteY78" fmla="*/ 6376286 h 6857998"/>
              <a:gd name="connsiteX79" fmla="*/ 7518965 w 8864598"/>
              <a:gd name="connsiteY79" fmla="*/ 6373732 h 6857998"/>
              <a:gd name="connsiteX80" fmla="*/ 7490926 w 8864598"/>
              <a:gd name="connsiteY80" fmla="*/ 6306505 h 6857998"/>
              <a:gd name="connsiteX81" fmla="*/ 7512703 w 8864598"/>
              <a:gd name="connsiteY81" fmla="*/ 6287695 h 6857998"/>
              <a:gd name="connsiteX82" fmla="*/ 7517811 w 8864598"/>
              <a:gd name="connsiteY82" fmla="*/ 6287722 h 6857998"/>
              <a:gd name="connsiteX83" fmla="*/ 7517811 w 8864598"/>
              <a:gd name="connsiteY83" fmla="*/ 6263254 h 6857998"/>
              <a:gd name="connsiteX84" fmla="*/ 7497791 w 8864598"/>
              <a:gd name="connsiteY84" fmla="*/ 6260727 h 6857998"/>
              <a:gd name="connsiteX85" fmla="*/ 7645126 w 8864598"/>
              <a:gd name="connsiteY85" fmla="*/ 6233951 h 6857998"/>
              <a:gd name="connsiteX86" fmla="*/ 7620163 w 8864598"/>
              <a:gd name="connsiteY86" fmla="*/ 6235626 h 6857998"/>
              <a:gd name="connsiteX87" fmla="*/ 7617664 w 8864598"/>
              <a:gd name="connsiteY87" fmla="*/ 6235956 h 6857998"/>
              <a:gd name="connsiteX88" fmla="*/ 7618351 w 8864598"/>
              <a:gd name="connsiteY88" fmla="*/ 6238372 h 6857998"/>
              <a:gd name="connsiteX89" fmla="*/ 7623404 w 8864598"/>
              <a:gd name="connsiteY89" fmla="*/ 6261495 h 6857998"/>
              <a:gd name="connsiteX90" fmla="*/ 7623706 w 8864598"/>
              <a:gd name="connsiteY90" fmla="*/ 6263583 h 6857998"/>
              <a:gd name="connsiteX91" fmla="*/ 7625820 w 8864598"/>
              <a:gd name="connsiteY91" fmla="*/ 6263335 h 6857998"/>
              <a:gd name="connsiteX92" fmla="*/ 7645044 w 8864598"/>
              <a:gd name="connsiteY92" fmla="*/ 6262099 h 6857998"/>
              <a:gd name="connsiteX93" fmla="*/ 7713699 w 8864598"/>
              <a:gd name="connsiteY93" fmla="*/ 6286239 h 6857998"/>
              <a:gd name="connsiteX94" fmla="*/ 7731659 w 8864598"/>
              <a:gd name="connsiteY94" fmla="*/ 6327431 h 6857998"/>
              <a:gd name="connsiteX95" fmla="*/ 7711997 w 8864598"/>
              <a:gd name="connsiteY95" fmla="*/ 6393587 h 6857998"/>
              <a:gd name="connsiteX96" fmla="*/ 7693679 w 8864598"/>
              <a:gd name="connsiteY96" fmla="*/ 6446232 h 6857998"/>
              <a:gd name="connsiteX97" fmla="*/ 7633647 w 8864598"/>
              <a:gd name="connsiteY97" fmla="*/ 6542349 h 6857998"/>
              <a:gd name="connsiteX98" fmla="*/ 7591136 w 8864598"/>
              <a:gd name="connsiteY98" fmla="*/ 6522714 h 6857998"/>
              <a:gd name="connsiteX99" fmla="*/ 7562355 w 8864598"/>
              <a:gd name="connsiteY99" fmla="*/ 6535374 h 6857998"/>
              <a:gd name="connsiteX100" fmla="*/ 7633757 w 8864598"/>
              <a:gd name="connsiteY100" fmla="*/ 6570525 h 6857998"/>
              <a:gd name="connsiteX101" fmla="*/ 7721113 w 8864598"/>
              <a:gd name="connsiteY101" fmla="*/ 6453125 h 6857998"/>
              <a:gd name="connsiteX102" fmla="*/ 7738085 w 8864598"/>
              <a:gd name="connsiteY102" fmla="*/ 6404517 h 6857998"/>
              <a:gd name="connsiteX103" fmla="*/ 7760056 w 8864598"/>
              <a:gd name="connsiteY103" fmla="*/ 6327624 h 6857998"/>
              <a:gd name="connsiteX104" fmla="*/ 7733581 w 8864598"/>
              <a:gd name="connsiteY104" fmla="*/ 6266328 h 6857998"/>
              <a:gd name="connsiteX105" fmla="*/ 7645126 w 8864598"/>
              <a:gd name="connsiteY105" fmla="*/ 6233951 h 6857998"/>
              <a:gd name="connsiteX106" fmla="*/ 7833103 w 8864598"/>
              <a:gd name="connsiteY106" fmla="*/ 6213574 h 6857998"/>
              <a:gd name="connsiteX107" fmla="*/ 7833103 w 8864598"/>
              <a:gd name="connsiteY107" fmla="*/ 6431237 h 6857998"/>
              <a:gd name="connsiteX108" fmla="*/ 7882700 w 8864598"/>
              <a:gd name="connsiteY108" fmla="*/ 6431237 h 6857998"/>
              <a:gd name="connsiteX109" fmla="*/ 7882700 w 8864598"/>
              <a:gd name="connsiteY109" fmla="*/ 6213574 h 6857998"/>
              <a:gd name="connsiteX110" fmla="*/ 7528367 w 8864598"/>
              <a:gd name="connsiteY110" fmla="*/ 6196101 h 6857998"/>
              <a:gd name="connsiteX111" fmla="*/ 7502889 w 8864598"/>
              <a:gd name="connsiteY111" fmla="*/ 6221578 h 6857998"/>
              <a:gd name="connsiteX112" fmla="*/ 7528367 w 8864598"/>
              <a:gd name="connsiteY112" fmla="*/ 6247056 h 6857998"/>
              <a:gd name="connsiteX113" fmla="*/ 7553844 w 8864598"/>
              <a:gd name="connsiteY113" fmla="*/ 6221578 h 6857998"/>
              <a:gd name="connsiteX114" fmla="*/ 7445256 w 8864598"/>
              <a:gd name="connsiteY114" fmla="*/ 6068328 h 6857998"/>
              <a:gd name="connsiteX115" fmla="*/ 7344361 w 8864598"/>
              <a:gd name="connsiteY115" fmla="*/ 6214838 h 6857998"/>
              <a:gd name="connsiteX116" fmla="*/ 7364930 w 8864598"/>
              <a:gd name="connsiteY116" fmla="*/ 6305462 h 6857998"/>
              <a:gd name="connsiteX117" fmla="*/ 7365781 w 8864598"/>
              <a:gd name="connsiteY117" fmla="*/ 6307577 h 6857998"/>
              <a:gd name="connsiteX118" fmla="*/ 7367841 w 8864598"/>
              <a:gd name="connsiteY118" fmla="*/ 6306616 h 6857998"/>
              <a:gd name="connsiteX119" fmla="*/ 7389810 w 8864598"/>
              <a:gd name="connsiteY119" fmla="*/ 6297883 h 6857998"/>
              <a:gd name="connsiteX120" fmla="*/ 7391952 w 8864598"/>
              <a:gd name="connsiteY120" fmla="*/ 6297114 h 6857998"/>
              <a:gd name="connsiteX121" fmla="*/ 7391100 w 8864598"/>
              <a:gd name="connsiteY121" fmla="*/ 6295000 h 6857998"/>
              <a:gd name="connsiteX122" fmla="*/ 7372564 w 8864598"/>
              <a:gd name="connsiteY122" fmla="*/ 6214782 h 6857998"/>
              <a:gd name="connsiteX123" fmla="*/ 7402993 w 8864598"/>
              <a:gd name="connsiteY123" fmla="*/ 6113174 h 6857998"/>
              <a:gd name="connsiteX124" fmla="*/ 7445284 w 8864598"/>
              <a:gd name="connsiteY124" fmla="*/ 6096476 h 6857998"/>
              <a:gd name="connsiteX125" fmla="*/ 7608079 w 8864598"/>
              <a:gd name="connsiteY125" fmla="*/ 6211569 h 6857998"/>
              <a:gd name="connsiteX126" fmla="*/ 7610496 w 8864598"/>
              <a:gd name="connsiteY126" fmla="*/ 6211130 h 6857998"/>
              <a:gd name="connsiteX127" fmla="*/ 7635377 w 8864598"/>
              <a:gd name="connsiteY127" fmla="*/ 6208384 h 6857998"/>
              <a:gd name="connsiteX128" fmla="*/ 7637821 w 8864598"/>
              <a:gd name="connsiteY128" fmla="*/ 6208384 h 6857998"/>
              <a:gd name="connsiteX129" fmla="*/ 7445256 w 8864598"/>
              <a:gd name="connsiteY129" fmla="*/ 6068328 h 6857998"/>
              <a:gd name="connsiteX130" fmla="*/ 0 w 8864598"/>
              <a:gd name="connsiteY130" fmla="*/ 0 h 6857998"/>
              <a:gd name="connsiteX131" fmla="*/ 8864598 w 8864598"/>
              <a:gd name="connsiteY131" fmla="*/ 0 h 6857998"/>
              <a:gd name="connsiteX132" fmla="*/ 8864598 w 8864598"/>
              <a:gd name="connsiteY132" fmla="*/ 5636868 h 6857998"/>
              <a:gd name="connsiteX133" fmla="*/ 8864598 w 8864598"/>
              <a:gd name="connsiteY133" fmla="*/ 6857997 h 6857998"/>
              <a:gd name="connsiteX134" fmla="*/ 8864598 w 8864598"/>
              <a:gd name="connsiteY134" fmla="*/ 6857998 h 6857998"/>
              <a:gd name="connsiteX135" fmla="*/ 4518659 w 8864598"/>
              <a:gd name="connsiteY135" fmla="*/ 6857998 h 6857998"/>
              <a:gd name="connsiteX136" fmla="*/ 3662680 w 8864598"/>
              <a:gd name="connsiteY136" fmla="*/ 4540883 h 6857998"/>
              <a:gd name="connsiteX137" fmla="*/ 1205229 w 8864598"/>
              <a:gd name="connsiteY137" fmla="*/ 2266950 h 6857998"/>
              <a:gd name="connsiteX138" fmla="*/ 832485 w 8864598"/>
              <a:gd name="connsiteY138" fmla="*/ 1990091 h 6857998"/>
              <a:gd name="connsiteX139" fmla="*/ 378462 w 8864598"/>
              <a:gd name="connsiteY139" fmla="*/ 560705 h 6857998"/>
              <a:gd name="connsiteX140" fmla="*/ 0 w 8864598"/>
              <a:gd name="connsiteY140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8864598" h="6857998">
                <a:moveTo>
                  <a:pt x="7528343" y="6397235"/>
                </a:moveTo>
                <a:cubicBezTo>
                  <a:pt x="7501549" y="6397235"/>
                  <a:pt x="7474755" y="6401091"/>
                  <a:pt x="7448800" y="6408801"/>
                </a:cubicBezTo>
                <a:lnTo>
                  <a:pt x="7457038" y="6436262"/>
                </a:lnTo>
                <a:cubicBezTo>
                  <a:pt x="7480203" y="6429337"/>
                  <a:pt x="7504263" y="6425860"/>
                  <a:pt x="7528439" y="6425936"/>
                </a:cubicBezTo>
                <a:cubicBezTo>
                  <a:pt x="7552508" y="6425887"/>
                  <a:pt x="7576453" y="6429367"/>
                  <a:pt x="7599511" y="6436262"/>
                </a:cubicBezTo>
                <a:lnTo>
                  <a:pt x="7607887" y="6408801"/>
                </a:lnTo>
                <a:cubicBezTo>
                  <a:pt x="7581933" y="6401091"/>
                  <a:pt x="7555139" y="6397235"/>
                  <a:pt x="7528343" y="6397235"/>
                </a:cubicBezTo>
                <a:close/>
                <a:moveTo>
                  <a:pt x="8104182" y="6306752"/>
                </a:moveTo>
                <a:cubicBezTo>
                  <a:pt x="8125905" y="6306752"/>
                  <a:pt x="8140296" y="6320263"/>
                  <a:pt x="8140296" y="6351488"/>
                </a:cubicBezTo>
                <a:cubicBezTo>
                  <a:pt x="8140296" y="6381696"/>
                  <a:pt x="8128953" y="6398174"/>
                  <a:pt x="8102150" y="6398174"/>
                </a:cubicBezTo>
                <a:cubicBezTo>
                  <a:pt x="8094576" y="6398167"/>
                  <a:pt x="8087046" y="6397001"/>
                  <a:pt x="8079824" y="6394713"/>
                </a:cubicBezTo>
                <a:lnTo>
                  <a:pt x="8079824" y="6311477"/>
                </a:lnTo>
                <a:cubicBezTo>
                  <a:pt x="8087516" y="6308189"/>
                  <a:pt x="8095820" y="6306579"/>
                  <a:pt x="8104182" y="6306752"/>
                </a:cubicBezTo>
                <a:close/>
                <a:moveTo>
                  <a:pt x="7621370" y="6302826"/>
                </a:moveTo>
                <a:cubicBezTo>
                  <a:pt x="7620786" y="6310026"/>
                  <a:pt x="7619358" y="6317134"/>
                  <a:pt x="7617114" y="6323999"/>
                </a:cubicBezTo>
                <a:cubicBezTo>
                  <a:pt x="7625710" y="6325262"/>
                  <a:pt x="7630048" y="6329382"/>
                  <a:pt x="7630186" y="6335698"/>
                </a:cubicBezTo>
                <a:cubicBezTo>
                  <a:pt x="7630186" y="6344293"/>
                  <a:pt x="7625325" y="6351928"/>
                  <a:pt x="7594486" y="6380681"/>
                </a:cubicBezTo>
                <a:cubicBezTo>
                  <a:pt x="7603603" y="6382658"/>
                  <a:pt x="7614478" y="6385596"/>
                  <a:pt x="7622332" y="6388343"/>
                </a:cubicBezTo>
                <a:cubicBezTo>
                  <a:pt x="7653858" y="6361622"/>
                  <a:pt x="7661438" y="6348441"/>
                  <a:pt x="7661438" y="6333583"/>
                </a:cubicBezTo>
                <a:cubicBezTo>
                  <a:pt x="7661438" y="6315073"/>
                  <a:pt x="7644246" y="6302057"/>
                  <a:pt x="7621370" y="6302826"/>
                </a:cubicBezTo>
                <a:close/>
                <a:moveTo>
                  <a:pt x="7435315" y="6302826"/>
                </a:moveTo>
                <a:cubicBezTo>
                  <a:pt x="7412467" y="6302057"/>
                  <a:pt x="7395275" y="6315073"/>
                  <a:pt x="7395275" y="6333583"/>
                </a:cubicBezTo>
                <a:cubicBezTo>
                  <a:pt x="7395275" y="6348441"/>
                  <a:pt x="7402855" y="6361622"/>
                  <a:pt x="7434382" y="6388343"/>
                </a:cubicBezTo>
                <a:cubicBezTo>
                  <a:pt x="7442237" y="6385596"/>
                  <a:pt x="7453084" y="6382658"/>
                  <a:pt x="7462228" y="6380681"/>
                </a:cubicBezTo>
                <a:cubicBezTo>
                  <a:pt x="7431362" y="6351928"/>
                  <a:pt x="7426528" y="6344293"/>
                  <a:pt x="7426528" y="6335698"/>
                </a:cubicBezTo>
                <a:cubicBezTo>
                  <a:pt x="7426610" y="6329382"/>
                  <a:pt x="7430977" y="6325262"/>
                  <a:pt x="7439572" y="6323999"/>
                </a:cubicBezTo>
                <a:cubicBezTo>
                  <a:pt x="7437356" y="6317125"/>
                  <a:pt x="7435926" y="6310021"/>
                  <a:pt x="7435315" y="6302826"/>
                </a:cubicBezTo>
                <a:close/>
                <a:moveTo>
                  <a:pt x="7333019" y="6293818"/>
                </a:moveTo>
                <a:cubicBezTo>
                  <a:pt x="7303717" y="6313289"/>
                  <a:pt x="7289519" y="6339268"/>
                  <a:pt x="7289519" y="6373101"/>
                </a:cubicBezTo>
                <a:cubicBezTo>
                  <a:pt x="7289519" y="6397075"/>
                  <a:pt x="7303251" y="6423850"/>
                  <a:pt x="7327746" y="6448484"/>
                </a:cubicBezTo>
                <a:cubicBezTo>
                  <a:pt x="7361936" y="6482701"/>
                  <a:pt x="7425264" y="6519226"/>
                  <a:pt x="7500483" y="6519226"/>
                </a:cubicBezTo>
                <a:cubicBezTo>
                  <a:pt x="7523513" y="6519344"/>
                  <a:pt x="7546312" y="6514667"/>
                  <a:pt x="7567436" y="6505494"/>
                </a:cubicBezTo>
                <a:lnTo>
                  <a:pt x="7570374" y="6504204"/>
                </a:lnTo>
                <a:lnTo>
                  <a:pt x="7568095" y="6501952"/>
                </a:lnTo>
                <a:cubicBezTo>
                  <a:pt x="7561559" y="6495828"/>
                  <a:pt x="7555490" y="6489512"/>
                  <a:pt x="7549887" y="6483663"/>
                </a:cubicBezTo>
                <a:lnTo>
                  <a:pt x="7548926" y="6482647"/>
                </a:lnTo>
                <a:lnTo>
                  <a:pt x="7547609" y="6483141"/>
                </a:lnTo>
                <a:cubicBezTo>
                  <a:pt x="7532443" y="6488558"/>
                  <a:pt x="7516450" y="6491283"/>
                  <a:pt x="7500346" y="6491187"/>
                </a:cubicBezTo>
                <a:cubicBezTo>
                  <a:pt x="7445422" y="6491187"/>
                  <a:pt x="7385472" y="6466664"/>
                  <a:pt x="7347519" y="6428710"/>
                </a:cubicBezTo>
                <a:cubicBezTo>
                  <a:pt x="7328488" y="6409653"/>
                  <a:pt x="7317558" y="6389440"/>
                  <a:pt x="7317558" y="6373210"/>
                </a:cubicBezTo>
                <a:cubicBezTo>
                  <a:pt x="7317558" y="6351076"/>
                  <a:pt x="7325797" y="6334434"/>
                  <a:pt x="7343373" y="6321032"/>
                </a:cubicBezTo>
                <a:cubicBezTo>
                  <a:pt x="7339967" y="6313096"/>
                  <a:pt x="7336342" y="6303842"/>
                  <a:pt x="7333019" y="6293818"/>
                </a:cubicBezTo>
                <a:close/>
                <a:moveTo>
                  <a:pt x="7936939" y="6274539"/>
                </a:moveTo>
                <a:lnTo>
                  <a:pt x="7882810" y="6345612"/>
                </a:lnTo>
                <a:lnTo>
                  <a:pt x="7939712" y="6431265"/>
                </a:lnTo>
                <a:lnTo>
                  <a:pt x="7998509" y="6431265"/>
                </a:lnTo>
                <a:lnTo>
                  <a:pt x="7936883" y="6343826"/>
                </a:lnTo>
                <a:lnTo>
                  <a:pt x="7993400" y="6274539"/>
                </a:lnTo>
                <a:close/>
                <a:moveTo>
                  <a:pt x="8310505" y="6268745"/>
                </a:moveTo>
                <a:cubicBezTo>
                  <a:pt x="8284390" y="6268537"/>
                  <a:pt x="8258481" y="6273397"/>
                  <a:pt x="8234216" y="6283053"/>
                </a:cubicBezTo>
                <a:lnTo>
                  <a:pt x="8234216" y="6431347"/>
                </a:lnTo>
                <a:lnTo>
                  <a:pt x="8283977" y="6431347"/>
                </a:lnTo>
                <a:lnTo>
                  <a:pt x="8283977" y="6312245"/>
                </a:lnTo>
                <a:cubicBezTo>
                  <a:pt x="8292026" y="6308876"/>
                  <a:pt x="8300682" y="6307195"/>
                  <a:pt x="8309407" y="6307302"/>
                </a:cubicBezTo>
                <a:cubicBezTo>
                  <a:pt x="8336348" y="6307302"/>
                  <a:pt x="8341483" y="6323779"/>
                  <a:pt x="8341483" y="6353987"/>
                </a:cubicBezTo>
                <a:lnTo>
                  <a:pt x="8341483" y="6431265"/>
                </a:lnTo>
                <a:lnTo>
                  <a:pt x="8391244" y="6431265"/>
                </a:lnTo>
                <a:lnTo>
                  <a:pt x="8391244" y="6346628"/>
                </a:lnTo>
                <a:cubicBezTo>
                  <a:pt x="8391135" y="6299255"/>
                  <a:pt x="8375344" y="6268745"/>
                  <a:pt x="8310505" y="6268745"/>
                </a:cubicBezTo>
                <a:close/>
                <a:moveTo>
                  <a:pt x="8104567" y="6268745"/>
                </a:moveTo>
                <a:cubicBezTo>
                  <a:pt x="8079112" y="6268841"/>
                  <a:pt x="8053900" y="6273694"/>
                  <a:pt x="8030227" y="6283053"/>
                </a:cubicBezTo>
                <a:lnTo>
                  <a:pt x="8030227" y="6492203"/>
                </a:lnTo>
                <a:lnTo>
                  <a:pt x="8079824" y="6492203"/>
                </a:lnTo>
                <a:lnTo>
                  <a:pt x="8079824" y="6432501"/>
                </a:lnTo>
                <a:cubicBezTo>
                  <a:pt x="8089129" y="6434189"/>
                  <a:pt x="8098572" y="6434980"/>
                  <a:pt x="8108026" y="6434862"/>
                </a:cubicBezTo>
                <a:cubicBezTo>
                  <a:pt x="8162731" y="6434862"/>
                  <a:pt x="8191484" y="6403556"/>
                  <a:pt x="8191484" y="6351130"/>
                </a:cubicBezTo>
                <a:cubicBezTo>
                  <a:pt x="8191484" y="6298294"/>
                  <a:pt x="8163199" y="6268745"/>
                  <a:pt x="8104567" y="6268745"/>
                </a:cubicBezTo>
                <a:close/>
                <a:moveTo>
                  <a:pt x="7558922" y="6260727"/>
                </a:moveTo>
                <a:cubicBezTo>
                  <a:pt x="7552166" y="6260666"/>
                  <a:pt x="7545433" y="6261514"/>
                  <a:pt x="7538902" y="6263254"/>
                </a:cubicBezTo>
                <a:lnTo>
                  <a:pt x="7538902" y="6287722"/>
                </a:lnTo>
                <a:cubicBezTo>
                  <a:pt x="7540467" y="6287612"/>
                  <a:pt x="7542170" y="6287584"/>
                  <a:pt x="7544010" y="6287695"/>
                </a:cubicBezTo>
                <a:cubicBezTo>
                  <a:pt x="7558620" y="6287695"/>
                  <a:pt x="7565787" y="6294039"/>
                  <a:pt x="7565787" y="6306505"/>
                </a:cubicBezTo>
                <a:cubicBezTo>
                  <a:pt x="7565787" y="6317216"/>
                  <a:pt x="7560267" y="6331880"/>
                  <a:pt x="7537721" y="6373732"/>
                </a:cubicBezTo>
                <a:cubicBezTo>
                  <a:pt x="7548176" y="6374032"/>
                  <a:pt x="7558609" y="6374886"/>
                  <a:pt x="7568974" y="6376286"/>
                </a:cubicBezTo>
                <a:cubicBezTo>
                  <a:pt x="7594842" y="6336165"/>
                  <a:pt x="7601735" y="6318397"/>
                  <a:pt x="7601735" y="6299723"/>
                </a:cubicBezTo>
                <a:cubicBezTo>
                  <a:pt x="7601735" y="6280142"/>
                  <a:pt x="7587593" y="6260727"/>
                  <a:pt x="7558922" y="6260727"/>
                </a:cubicBezTo>
                <a:close/>
                <a:moveTo>
                  <a:pt x="7497791" y="6260727"/>
                </a:moveTo>
                <a:cubicBezTo>
                  <a:pt x="7469093" y="6260727"/>
                  <a:pt x="7454978" y="6280142"/>
                  <a:pt x="7454978" y="6299723"/>
                </a:cubicBezTo>
                <a:cubicBezTo>
                  <a:pt x="7454978" y="6318397"/>
                  <a:pt x="7461843" y="6336165"/>
                  <a:pt x="7487741" y="6376286"/>
                </a:cubicBezTo>
                <a:cubicBezTo>
                  <a:pt x="7498096" y="6374886"/>
                  <a:pt x="7508518" y="6374034"/>
                  <a:pt x="7518965" y="6373732"/>
                </a:cubicBezTo>
                <a:cubicBezTo>
                  <a:pt x="7496418" y="6331880"/>
                  <a:pt x="7490926" y="6317216"/>
                  <a:pt x="7490926" y="6306505"/>
                </a:cubicBezTo>
                <a:cubicBezTo>
                  <a:pt x="7490926" y="6294039"/>
                  <a:pt x="7498093" y="6287695"/>
                  <a:pt x="7512703" y="6287695"/>
                </a:cubicBezTo>
                <a:cubicBezTo>
                  <a:pt x="7514708" y="6287584"/>
                  <a:pt x="7516246" y="6287612"/>
                  <a:pt x="7517811" y="6287722"/>
                </a:cubicBezTo>
                <a:lnTo>
                  <a:pt x="7517811" y="6263254"/>
                </a:lnTo>
                <a:cubicBezTo>
                  <a:pt x="7511281" y="6261514"/>
                  <a:pt x="7504547" y="6260666"/>
                  <a:pt x="7497791" y="6260727"/>
                </a:cubicBezTo>
                <a:close/>
                <a:moveTo>
                  <a:pt x="7645126" y="6233951"/>
                </a:moveTo>
                <a:cubicBezTo>
                  <a:pt x="7636778" y="6233929"/>
                  <a:pt x="7628435" y="6234489"/>
                  <a:pt x="7620163" y="6235626"/>
                </a:cubicBezTo>
                <a:lnTo>
                  <a:pt x="7617664" y="6235956"/>
                </a:lnTo>
                <a:lnTo>
                  <a:pt x="7618351" y="6238372"/>
                </a:lnTo>
                <a:cubicBezTo>
                  <a:pt x="7620561" y="6245955"/>
                  <a:pt x="7622251" y="6253683"/>
                  <a:pt x="7623404" y="6261495"/>
                </a:cubicBezTo>
                <a:lnTo>
                  <a:pt x="7623706" y="6263583"/>
                </a:lnTo>
                <a:lnTo>
                  <a:pt x="7625820" y="6263335"/>
                </a:lnTo>
                <a:cubicBezTo>
                  <a:pt x="7632194" y="6262516"/>
                  <a:pt x="7638618" y="6262105"/>
                  <a:pt x="7645044" y="6262099"/>
                </a:cubicBezTo>
                <a:cubicBezTo>
                  <a:pt x="7681733" y="6262099"/>
                  <a:pt x="7702577" y="6275227"/>
                  <a:pt x="7713699" y="6286239"/>
                </a:cubicBezTo>
                <a:cubicBezTo>
                  <a:pt x="7724851" y="6297087"/>
                  <a:pt x="7731299" y="6311877"/>
                  <a:pt x="7731659" y="6327431"/>
                </a:cubicBezTo>
                <a:cubicBezTo>
                  <a:pt x="7731659" y="6346408"/>
                  <a:pt x="7721691" y="6370355"/>
                  <a:pt x="7711997" y="6393587"/>
                </a:cubicBezTo>
                <a:cubicBezTo>
                  <a:pt x="7704703" y="6410699"/>
                  <a:pt x="7698583" y="6428288"/>
                  <a:pt x="7693679" y="6446232"/>
                </a:cubicBezTo>
                <a:cubicBezTo>
                  <a:pt x="7684671" y="6482153"/>
                  <a:pt x="7669623" y="6542349"/>
                  <a:pt x="7633647" y="6542349"/>
                </a:cubicBezTo>
                <a:cubicBezTo>
                  <a:pt x="7621783" y="6542349"/>
                  <a:pt x="7607832" y="6535868"/>
                  <a:pt x="7591136" y="6522714"/>
                </a:cubicBezTo>
                <a:cubicBezTo>
                  <a:pt x="7581975" y="6527855"/>
                  <a:pt x="7572335" y="6532095"/>
                  <a:pt x="7562355" y="6535374"/>
                </a:cubicBezTo>
                <a:cubicBezTo>
                  <a:pt x="7589241" y="6559321"/>
                  <a:pt x="7611787" y="6570525"/>
                  <a:pt x="7633757" y="6570525"/>
                </a:cubicBezTo>
                <a:cubicBezTo>
                  <a:pt x="7692059" y="6570525"/>
                  <a:pt x="7710953" y="6494153"/>
                  <a:pt x="7721113" y="6453125"/>
                </a:cubicBezTo>
                <a:cubicBezTo>
                  <a:pt x="7725607" y="6436538"/>
                  <a:pt x="7731277" y="6420294"/>
                  <a:pt x="7738085" y="6404517"/>
                </a:cubicBezTo>
                <a:cubicBezTo>
                  <a:pt x="7748824" y="6378758"/>
                  <a:pt x="7760056" y="6352147"/>
                  <a:pt x="7760056" y="6327624"/>
                </a:cubicBezTo>
                <a:cubicBezTo>
                  <a:pt x="7759663" y="6304501"/>
                  <a:pt x="7750147" y="6282468"/>
                  <a:pt x="7733581" y="6266328"/>
                </a:cubicBezTo>
                <a:cubicBezTo>
                  <a:pt x="7718806" y="6251554"/>
                  <a:pt x="7691482" y="6233951"/>
                  <a:pt x="7645126" y="6233951"/>
                </a:cubicBezTo>
                <a:close/>
                <a:moveTo>
                  <a:pt x="7833103" y="6213574"/>
                </a:moveTo>
                <a:lnTo>
                  <a:pt x="7833103" y="6431237"/>
                </a:lnTo>
                <a:lnTo>
                  <a:pt x="7882700" y="6431237"/>
                </a:lnTo>
                <a:lnTo>
                  <a:pt x="7882700" y="6213574"/>
                </a:lnTo>
                <a:close/>
                <a:moveTo>
                  <a:pt x="7528367" y="6196101"/>
                </a:moveTo>
                <a:lnTo>
                  <a:pt x="7502889" y="6221578"/>
                </a:lnTo>
                <a:lnTo>
                  <a:pt x="7528367" y="6247056"/>
                </a:lnTo>
                <a:lnTo>
                  <a:pt x="7553844" y="6221578"/>
                </a:lnTo>
                <a:close/>
                <a:moveTo>
                  <a:pt x="7445256" y="6068328"/>
                </a:moveTo>
                <a:cubicBezTo>
                  <a:pt x="7370861" y="6068328"/>
                  <a:pt x="7344361" y="6144013"/>
                  <a:pt x="7344361" y="6214838"/>
                </a:cubicBezTo>
                <a:cubicBezTo>
                  <a:pt x="7344361" y="6247792"/>
                  <a:pt x="7355538" y="6282285"/>
                  <a:pt x="7364930" y="6305462"/>
                </a:cubicBezTo>
                <a:lnTo>
                  <a:pt x="7365781" y="6307577"/>
                </a:lnTo>
                <a:lnTo>
                  <a:pt x="7367841" y="6306616"/>
                </a:lnTo>
                <a:cubicBezTo>
                  <a:pt x="7374404" y="6303622"/>
                  <a:pt x="7381572" y="6300767"/>
                  <a:pt x="7389810" y="6297883"/>
                </a:cubicBezTo>
                <a:lnTo>
                  <a:pt x="7391952" y="6297114"/>
                </a:lnTo>
                <a:lnTo>
                  <a:pt x="7391100" y="6295000"/>
                </a:lnTo>
                <a:cubicBezTo>
                  <a:pt x="7379320" y="6265862"/>
                  <a:pt x="7372564" y="6236615"/>
                  <a:pt x="7372564" y="6214782"/>
                </a:cubicBezTo>
                <a:cubicBezTo>
                  <a:pt x="7372564" y="6169525"/>
                  <a:pt x="7383549" y="6132397"/>
                  <a:pt x="7402993" y="6113174"/>
                </a:cubicBezTo>
                <a:cubicBezTo>
                  <a:pt x="7414225" y="6101914"/>
                  <a:pt x="7428065" y="6096476"/>
                  <a:pt x="7445284" y="6096476"/>
                </a:cubicBezTo>
                <a:cubicBezTo>
                  <a:pt x="7489415" y="6096476"/>
                  <a:pt x="7572378" y="6137450"/>
                  <a:pt x="7608079" y="6211569"/>
                </a:cubicBezTo>
                <a:lnTo>
                  <a:pt x="7610496" y="6211130"/>
                </a:lnTo>
                <a:cubicBezTo>
                  <a:pt x="7618719" y="6209653"/>
                  <a:pt x="7627031" y="6208736"/>
                  <a:pt x="7635377" y="6208384"/>
                </a:cubicBezTo>
                <a:cubicBezTo>
                  <a:pt x="7636228" y="6208384"/>
                  <a:pt x="7636968" y="6208384"/>
                  <a:pt x="7637821" y="6208384"/>
                </a:cubicBezTo>
                <a:cubicBezTo>
                  <a:pt x="7599538" y="6116908"/>
                  <a:pt x="7501499" y="6068328"/>
                  <a:pt x="7445256" y="6068328"/>
                </a:cubicBezTo>
                <a:close/>
                <a:moveTo>
                  <a:pt x="0" y="0"/>
                </a:moveTo>
                <a:lnTo>
                  <a:pt x="8864598" y="0"/>
                </a:lnTo>
                <a:lnTo>
                  <a:pt x="8864598" y="5636868"/>
                </a:lnTo>
                <a:lnTo>
                  <a:pt x="8864598" y="6857997"/>
                </a:lnTo>
                <a:lnTo>
                  <a:pt x="8864598" y="6857998"/>
                </a:lnTo>
                <a:lnTo>
                  <a:pt x="4518659" y="6857998"/>
                </a:lnTo>
                <a:cubicBezTo>
                  <a:pt x="4429759" y="6081393"/>
                  <a:pt x="4147184" y="5280023"/>
                  <a:pt x="3662680" y="4540883"/>
                </a:cubicBezTo>
                <a:cubicBezTo>
                  <a:pt x="3018154" y="3557903"/>
                  <a:pt x="2394584" y="3041015"/>
                  <a:pt x="1205229" y="2266950"/>
                </a:cubicBezTo>
                <a:cubicBezTo>
                  <a:pt x="1082039" y="2186941"/>
                  <a:pt x="957579" y="2092961"/>
                  <a:pt x="832485" y="1990091"/>
                </a:cubicBezTo>
                <a:cubicBezTo>
                  <a:pt x="804545" y="1576705"/>
                  <a:pt x="669291" y="1113156"/>
                  <a:pt x="378462" y="560705"/>
                </a:cubicBezTo>
                <a:cubicBezTo>
                  <a:pt x="271146" y="356235"/>
                  <a:pt x="143510" y="169545"/>
                  <a:pt x="0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l">
              <a:defRPr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6" name="footer" descr="{&quot;templafy&quot;:{&quot;id&quot;:&quot;3057decd-a04a-43f3-9a59-68bf00743fcf&quot;}}" title="Form.Footer">
            <a:extLst>
              <a:ext uri="{FF2B5EF4-FFF2-40B4-BE49-F238E27FC236}">
                <a16:creationId xmlns:a16="http://schemas.microsoft.com/office/drawing/2014/main" id="{A190433A-FB85-4008-8D77-78E7A2ADA29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AA449B-4D5B-4923-AC1E-0C9B724D7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1FD26B0-CD74-41B4-AA19-A004CBE94C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68A730-C3E4-410F-8FA5-B11FC6775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f4ac0b37-1749-4c2a-b8de-bdff3d877ca0&quot;}}">
            <a:extLst>
              <a:ext uri="{FF2B5EF4-FFF2-40B4-BE49-F238E27FC236}">
                <a16:creationId xmlns:a16="http://schemas.microsoft.com/office/drawing/2014/main" id="{50BF86A1-660C-4642-8655-27168834A4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88619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8" name="footer" descr="{&quot;templafy&quot;:{&quot;id&quot;:&quot;4ff68251-44dc-49f8-8749-3479ebefa805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E0E3-410B-4B25-B13D-48CF23A62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hthoek 6" descr="{&quot;templafy&quot;:{&quot;id&quot;:&quot;34555d28-79c9-431e-8120-248150b9fbe8&quot;}}">
            <a:extLst>
              <a:ext uri="{FF2B5EF4-FFF2-40B4-BE49-F238E27FC236}">
                <a16:creationId xmlns:a16="http://schemas.microsoft.com/office/drawing/2014/main" id="{6844F781-1D30-49C6-B0AD-4CE0F9893D5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5395574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5303650" cy="2933904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aa3ceb3d-b7ed-4c7c-beb9-e14a89fb8f81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17793-FBFD-4B6E-BD54-11FD47CA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c203fa76-7388-48c6-aae1-cb75a3ecd557&quot;}}">
            <a:extLst>
              <a:ext uri="{FF2B5EF4-FFF2-40B4-BE49-F238E27FC236}">
                <a16:creationId xmlns:a16="http://schemas.microsoft.com/office/drawing/2014/main" id="{F764338D-BF3C-4856-AD57-30F998C131B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19254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7175500" cy="2933904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dd6f842b-db35-4994-9ab7-5be29b7b69a7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82CC0-262C-481E-BDA5-FCA1BF4A2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6c841b50-7bdc-4955-a089-b1862314e076&quot;}}">
            <a:extLst>
              <a:ext uri="{FF2B5EF4-FFF2-40B4-BE49-F238E27FC236}">
                <a16:creationId xmlns:a16="http://schemas.microsoft.com/office/drawing/2014/main" id="{23FCF93B-61D1-4169-AE97-EF885B52DCC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66723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ef6a537e-3b84-45b7-b983-fce200d6c7a7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1A28B1-984A-4F6E-9717-81FB08E67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697b8829-7273-48b7-864b-71c1ba398d70&quot;}}">
            <a:extLst>
              <a:ext uri="{FF2B5EF4-FFF2-40B4-BE49-F238E27FC236}">
                <a16:creationId xmlns:a16="http://schemas.microsoft.com/office/drawing/2014/main" id="{1001308D-69A7-479E-A91B-A930E2E0560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52975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1de721f4-738f-4771-8d0a-75f1d6d1de02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D54F0E-54DC-484F-A42E-005CBC2C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Rechthoek 8" descr="{&quot;templafy&quot;:{&quot;id&quot;:&quot;b8706e6e-e013-42b1-854c-2acd2477e5ff&quot;}}">
            <a:extLst>
              <a:ext uri="{FF2B5EF4-FFF2-40B4-BE49-F238E27FC236}">
                <a16:creationId xmlns:a16="http://schemas.microsoft.com/office/drawing/2014/main" id="{25DCF44D-A66C-416C-8475-C86F648FDBC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326892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36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808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1280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6" name="footer" descr="{&quot;templafy&quot;:{&quot;id&quot;:&quot;d94b3c4c-01e4-4167-84b2-677caa9d3012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E64318-3E4E-43F5-852D-6BD2316C9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2" name="Rechthoek 11" descr="{&quot;templafy&quot;:{&quot;id&quot;:&quot;f86d6053-6248-4243-95d2-fb02ee0d0b71&quot;}}">
            <a:extLst>
              <a:ext uri="{FF2B5EF4-FFF2-40B4-BE49-F238E27FC236}">
                <a16:creationId xmlns:a16="http://schemas.microsoft.com/office/drawing/2014/main" id="{83A6E1BC-8ECA-4946-9464-B047D4F589E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6024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1055123953" name="pay_off" descr="{&quot;templafy&quot;:{&quot;id&quot;:&quot;7225bbc4-093a-4f46-a571-2ee1e5f8b49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12" name="date" descr="{&quot;templafy&quot;:{&quot;id&quot;:&quot;68b1d6dd-93f2-41f9-ab95-a7626a33aa3b&quot;}}" title="Form.Date">
            <a:extLst>
              <a:ext uri="{FF2B5EF4-FFF2-40B4-BE49-F238E27FC236}">
                <a16:creationId xmlns:a16="http://schemas.microsoft.com/office/drawing/2014/main" id="{EFB7FAAE-77DA-4EDD-838B-C286794BEC8A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22 februari 2023</a:t>
            </a:r>
          </a:p>
        </p:txBody>
      </p:sp>
      <p:sp>
        <p:nvSpPr>
          <p:cNvPr id="11" name="author" descr="{&quot;templafy&quot;:{&quot;id&quot;:&quot;31dbea08-7176-46bc-9023-f043134bde70&quot;}}" title="Form.Author">
            <a:extLst>
              <a:ext uri="{FF2B5EF4-FFF2-40B4-BE49-F238E27FC236}">
                <a16:creationId xmlns:a16="http://schemas.microsoft.com/office/drawing/2014/main" id="{A4C18325-FB67-431D-BC9B-953656B9E51C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Shekarian Tabarestani, Hadi</a:t>
            </a:r>
          </a:p>
        </p:txBody>
      </p:sp>
      <p:pic>
        <p:nvPicPr>
          <p:cNvPr id="602743602" name="logo" descr="{&quot;templafy&quot;:{&quot;id&quot;:&quot;d5ccea77-ddae-4f47-8b91-9b89adbfaef7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7" name="Rechthoek 16" descr="{&quot;templafy&quot;:{&quot;id&quot;:&quot;2857e7fd-2d2a-4e14-badf-8ef52c47ee01&quot;}}">
            <a:extLst>
              <a:ext uri="{FF2B5EF4-FFF2-40B4-BE49-F238E27FC236}">
                <a16:creationId xmlns:a16="http://schemas.microsoft.com/office/drawing/2014/main" id="{78322B34-61FF-4258-A18A-3A42BF7B6A4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  <p:sp>
        <p:nvSpPr>
          <p:cNvPr id="15" name="title" descr="{&quot;templafy&quot;:{&quot;id&quot;:&quot;c4e33794-2b90-4b3b-8909-9378f7cafa82&quot;}}" title="Form.Title">
            <a:extLst>
              <a:ext uri="{FF2B5EF4-FFF2-40B4-BE49-F238E27FC236}">
                <a16:creationId xmlns:a16="http://schemas.microsoft.com/office/drawing/2014/main" id="{57368BE5-1FF9-4D9B-B848-CABB1889995E}"/>
              </a:ext>
            </a:extLst>
          </p:cNvPr>
          <p:cNvSpPr/>
          <p:nvPr userDrawn="1"/>
        </p:nvSpPr>
        <p:spPr>
          <a:xfrm>
            <a:off x="634999" y="727559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nl-NL" sz="6600" b="1">
                <a:latin typeface="KPN Metric SemiBold (Koppen)"/>
                <a:ea typeface="+mj-ea"/>
                <a:cs typeface="+mj-cs"/>
              </a:rPr>
              <a:t>Configuratie (permanente) eventlocaties</a:t>
            </a:r>
          </a:p>
        </p:txBody>
      </p:sp>
      <p:sp>
        <p:nvSpPr>
          <p:cNvPr id="16" name="Rechthoek 15" descr="{&quot;templafy&quot;:{&quot;id&quot;:&quot;82f5f6d7-68c8-415d-9582-dd8fae08ce94&quot;}}">
            <a:extLst>
              <a:ext uri="{FF2B5EF4-FFF2-40B4-BE49-F238E27FC236}">
                <a16:creationId xmlns:a16="http://schemas.microsoft.com/office/drawing/2014/main" id="{237266A8-21DF-49F4-BE64-9D5A0ACEBD3C}"/>
              </a:ext>
            </a:extLst>
          </p:cNvPr>
          <p:cNvSpPr/>
          <p:nvPr userDrawn="1"/>
        </p:nvSpPr>
        <p:spPr>
          <a:xfrm>
            <a:off x="633599" y="2472514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nl-NL" sz="6600" b="0" kern="1200">
              <a:solidFill>
                <a:schemeClr val="tx1"/>
              </a:solidFill>
              <a:latin typeface="KPN Metric SemiBold (Koppen)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71042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4" name="footer" descr="{&quot;templafy&quot;:{&quot;id&quot;:&quot;afab3abf-98b7-4fc0-983f-206a212f5dc9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DDCFA7-6A12-432D-AFE6-B3268BE9C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bd58e5eb-399e-4c10-8950-3b3a579380cf&quot;}}">
            <a:extLst>
              <a:ext uri="{FF2B5EF4-FFF2-40B4-BE49-F238E27FC236}">
                <a16:creationId xmlns:a16="http://schemas.microsoft.com/office/drawing/2014/main" id="{AAE7EB56-6071-40F9-ADBF-569C358BF644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881041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/>
          </p:nvPr>
        </p:nvSpPr>
        <p:spPr>
          <a:xfrm>
            <a:off x="6336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34428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62520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90612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8" name="footer" descr="{&quot;templafy&quot;:{&quot;id&quot;:&quot;e3737fc9-aca0-4948-8325-4b7c367c4407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AD693E0-B10B-41F8-9AB3-1652EDB02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4" name="Rechthoek 13" descr="{&quot;templafy&quot;:{&quot;id&quot;:&quot;c973368e-92f1-4eb5-89af-ef6a6aed204a&quot;}}">
            <a:extLst>
              <a:ext uri="{FF2B5EF4-FFF2-40B4-BE49-F238E27FC236}">
                <a16:creationId xmlns:a16="http://schemas.microsoft.com/office/drawing/2014/main" id="{74738128-641E-4C0C-A075-9FE4643AD00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496172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D0C271-BE23-4B06-87A7-7FC1503993B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F5066AE-AB13-4A07-B0B5-E1788AACF3EF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34428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0C2631-6171-4609-BA99-FDD1EA2C6991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2520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B38B8ED-EDF6-42EA-9225-ACFDC48BF446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90612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BBAD4F7-B2F0-424D-844A-E29254E67EEF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5B9849F-A4CB-40DB-A973-8CA18302B98B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EFDF66C-5737-43FB-B562-8C6A78A99D9F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CCCDC52-1D85-4DFB-9560-416C9B94DC73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8" name="footer" descr="{&quot;templafy&quot;:{&quot;id&quot;:&quot;b8eadfb5-f03c-45c8-a2ad-216c5dc368ab&quot;}}" title="Form.Footer">
            <a:extLst>
              <a:ext uri="{FF2B5EF4-FFF2-40B4-BE49-F238E27FC236}">
                <a16:creationId xmlns:a16="http://schemas.microsoft.com/office/drawing/2014/main" id="{0A0FECA1-C437-4F2F-9548-AD9DB56438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25FFCE-36BE-4952-99A6-B9B6D5983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4" name="Rechthoek 13" descr="{&quot;templafy&quot;:{&quot;id&quot;:&quot;4e545dc4-496f-4808-8200-c9d2df561457&quot;}}">
            <a:extLst>
              <a:ext uri="{FF2B5EF4-FFF2-40B4-BE49-F238E27FC236}">
                <a16:creationId xmlns:a16="http://schemas.microsoft.com/office/drawing/2014/main" id="{10F133B9-FB37-432B-BBEC-4DF2E4C5C084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649706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721C1F-EA2A-41E3-9BA8-0EA27EA07C05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8DF68FE-2203-4BC1-835F-DF844A9F3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23c979f3-2954-4f98-9a0f-e94e36c9f8b3&quot;}}" title="Form.Footer">
            <a:extLst>
              <a:ext uri="{FF2B5EF4-FFF2-40B4-BE49-F238E27FC236}">
                <a16:creationId xmlns:a16="http://schemas.microsoft.com/office/drawing/2014/main" id="{EE3DFA4E-C7F4-4A74-AA04-0A29B3BA44F8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C8EB1E9-1195-42AC-860F-A8280CC52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0211828-387C-44A1-87EB-08E045E4410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10300" y="1"/>
            <a:ext cx="5981700" cy="6857998"/>
          </a:xfrm>
          <a:custGeom>
            <a:avLst/>
            <a:gdLst>
              <a:gd name="connsiteX0" fmla="*/ 4645444 w 5981700"/>
              <a:gd name="connsiteY0" fmla="*/ 6397237 h 6857998"/>
              <a:gd name="connsiteX1" fmla="*/ 4565901 w 5981700"/>
              <a:gd name="connsiteY1" fmla="*/ 6408803 h 6857998"/>
              <a:gd name="connsiteX2" fmla="*/ 4574139 w 5981700"/>
              <a:gd name="connsiteY2" fmla="*/ 6436264 h 6857998"/>
              <a:gd name="connsiteX3" fmla="*/ 4645540 w 5981700"/>
              <a:gd name="connsiteY3" fmla="*/ 6425938 h 6857998"/>
              <a:gd name="connsiteX4" fmla="*/ 4716612 w 5981700"/>
              <a:gd name="connsiteY4" fmla="*/ 6436264 h 6857998"/>
              <a:gd name="connsiteX5" fmla="*/ 4724988 w 5981700"/>
              <a:gd name="connsiteY5" fmla="*/ 6408803 h 6857998"/>
              <a:gd name="connsiteX6" fmla="*/ 4645444 w 5981700"/>
              <a:gd name="connsiteY6" fmla="*/ 6397237 h 6857998"/>
              <a:gd name="connsiteX7" fmla="*/ 5221283 w 5981700"/>
              <a:gd name="connsiteY7" fmla="*/ 6306754 h 6857998"/>
              <a:gd name="connsiteX8" fmla="*/ 5257397 w 5981700"/>
              <a:gd name="connsiteY8" fmla="*/ 6351490 h 6857998"/>
              <a:gd name="connsiteX9" fmla="*/ 5219251 w 5981700"/>
              <a:gd name="connsiteY9" fmla="*/ 6398176 h 6857998"/>
              <a:gd name="connsiteX10" fmla="*/ 5196925 w 5981700"/>
              <a:gd name="connsiteY10" fmla="*/ 6394715 h 6857998"/>
              <a:gd name="connsiteX11" fmla="*/ 5196925 w 5981700"/>
              <a:gd name="connsiteY11" fmla="*/ 6311479 h 6857998"/>
              <a:gd name="connsiteX12" fmla="*/ 5221283 w 5981700"/>
              <a:gd name="connsiteY12" fmla="*/ 6306754 h 6857998"/>
              <a:gd name="connsiteX13" fmla="*/ 4738471 w 5981700"/>
              <a:gd name="connsiteY13" fmla="*/ 6302828 h 6857998"/>
              <a:gd name="connsiteX14" fmla="*/ 4734215 w 5981700"/>
              <a:gd name="connsiteY14" fmla="*/ 6324001 h 6857998"/>
              <a:gd name="connsiteX15" fmla="*/ 4747287 w 5981700"/>
              <a:gd name="connsiteY15" fmla="*/ 6335700 h 6857998"/>
              <a:gd name="connsiteX16" fmla="*/ 4711587 w 5981700"/>
              <a:gd name="connsiteY16" fmla="*/ 6380683 h 6857998"/>
              <a:gd name="connsiteX17" fmla="*/ 4739433 w 5981700"/>
              <a:gd name="connsiteY17" fmla="*/ 6388345 h 6857998"/>
              <a:gd name="connsiteX18" fmla="*/ 4778539 w 5981700"/>
              <a:gd name="connsiteY18" fmla="*/ 6333585 h 6857998"/>
              <a:gd name="connsiteX19" fmla="*/ 4738471 w 5981700"/>
              <a:gd name="connsiteY19" fmla="*/ 6302828 h 6857998"/>
              <a:gd name="connsiteX20" fmla="*/ 4552416 w 5981700"/>
              <a:gd name="connsiteY20" fmla="*/ 6302828 h 6857998"/>
              <a:gd name="connsiteX21" fmla="*/ 4512376 w 5981700"/>
              <a:gd name="connsiteY21" fmla="*/ 6333585 h 6857998"/>
              <a:gd name="connsiteX22" fmla="*/ 4551483 w 5981700"/>
              <a:gd name="connsiteY22" fmla="*/ 6388345 h 6857998"/>
              <a:gd name="connsiteX23" fmla="*/ 4579329 w 5981700"/>
              <a:gd name="connsiteY23" fmla="*/ 6380683 h 6857998"/>
              <a:gd name="connsiteX24" fmla="*/ 4543629 w 5981700"/>
              <a:gd name="connsiteY24" fmla="*/ 6335700 h 6857998"/>
              <a:gd name="connsiteX25" fmla="*/ 4556673 w 5981700"/>
              <a:gd name="connsiteY25" fmla="*/ 6324001 h 6857998"/>
              <a:gd name="connsiteX26" fmla="*/ 4552416 w 5981700"/>
              <a:gd name="connsiteY26" fmla="*/ 6302828 h 6857998"/>
              <a:gd name="connsiteX27" fmla="*/ 4450120 w 5981700"/>
              <a:gd name="connsiteY27" fmla="*/ 6293820 h 6857998"/>
              <a:gd name="connsiteX28" fmla="*/ 4406620 w 5981700"/>
              <a:gd name="connsiteY28" fmla="*/ 6373103 h 6857998"/>
              <a:gd name="connsiteX29" fmla="*/ 4444847 w 5981700"/>
              <a:gd name="connsiteY29" fmla="*/ 6448486 h 6857998"/>
              <a:gd name="connsiteX30" fmla="*/ 4617584 w 5981700"/>
              <a:gd name="connsiteY30" fmla="*/ 6519228 h 6857998"/>
              <a:gd name="connsiteX31" fmla="*/ 4684537 w 5981700"/>
              <a:gd name="connsiteY31" fmla="*/ 6505496 h 6857998"/>
              <a:gd name="connsiteX32" fmla="*/ 4687475 w 5981700"/>
              <a:gd name="connsiteY32" fmla="*/ 6504206 h 6857998"/>
              <a:gd name="connsiteX33" fmla="*/ 4685196 w 5981700"/>
              <a:gd name="connsiteY33" fmla="*/ 6501954 h 6857998"/>
              <a:gd name="connsiteX34" fmla="*/ 4666988 w 5981700"/>
              <a:gd name="connsiteY34" fmla="*/ 6483665 h 6857998"/>
              <a:gd name="connsiteX35" fmla="*/ 4666027 w 5981700"/>
              <a:gd name="connsiteY35" fmla="*/ 6482649 h 6857998"/>
              <a:gd name="connsiteX36" fmla="*/ 4664710 w 5981700"/>
              <a:gd name="connsiteY36" fmla="*/ 6483143 h 6857998"/>
              <a:gd name="connsiteX37" fmla="*/ 4617447 w 5981700"/>
              <a:gd name="connsiteY37" fmla="*/ 6491189 h 6857998"/>
              <a:gd name="connsiteX38" fmla="*/ 4464620 w 5981700"/>
              <a:gd name="connsiteY38" fmla="*/ 6428712 h 6857998"/>
              <a:gd name="connsiteX39" fmla="*/ 4434659 w 5981700"/>
              <a:gd name="connsiteY39" fmla="*/ 6373212 h 6857998"/>
              <a:gd name="connsiteX40" fmla="*/ 4460474 w 5981700"/>
              <a:gd name="connsiteY40" fmla="*/ 6321034 h 6857998"/>
              <a:gd name="connsiteX41" fmla="*/ 4450120 w 5981700"/>
              <a:gd name="connsiteY41" fmla="*/ 6293820 h 6857998"/>
              <a:gd name="connsiteX42" fmla="*/ 5054040 w 5981700"/>
              <a:gd name="connsiteY42" fmla="*/ 6274541 h 6857998"/>
              <a:gd name="connsiteX43" fmla="*/ 4999911 w 5981700"/>
              <a:gd name="connsiteY43" fmla="*/ 6345614 h 6857998"/>
              <a:gd name="connsiteX44" fmla="*/ 5056813 w 5981700"/>
              <a:gd name="connsiteY44" fmla="*/ 6431267 h 6857998"/>
              <a:gd name="connsiteX45" fmla="*/ 5115610 w 5981700"/>
              <a:gd name="connsiteY45" fmla="*/ 6431267 h 6857998"/>
              <a:gd name="connsiteX46" fmla="*/ 5053984 w 5981700"/>
              <a:gd name="connsiteY46" fmla="*/ 6343828 h 6857998"/>
              <a:gd name="connsiteX47" fmla="*/ 5110501 w 5981700"/>
              <a:gd name="connsiteY47" fmla="*/ 6274541 h 6857998"/>
              <a:gd name="connsiteX48" fmla="*/ 5427606 w 5981700"/>
              <a:gd name="connsiteY48" fmla="*/ 6268747 h 6857998"/>
              <a:gd name="connsiteX49" fmla="*/ 5351317 w 5981700"/>
              <a:gd name="connsiteY49" fmla="*/ 6283055 h 6857998"/>
              <a:gd name="connsiteX50" fmla="*/ 5351317 w 5981700"/>
              <a:gd name="connsiteY50" fmla="*/ 6431349 h 6857998"/>
              <a:gd name="connsiteX51" fmla="*/ 5401078 w 5981700"/>
              <a:gd name="connsiteY51" fmla="*/ 6431349 h 6857998"/>
              <a:gd name="connsiteX52" fmla="*/ 5401078 w 5981700"/>
              <a:gd name="connsiteY52" fmla="*/ 6312247 h 6857998"/>
              <a:gd name="connsiteX53" fmla="*/ 5426508 w 5981700"/>
              <a:gd name="connsiteY53" fmla="*/ 6307304 h 6857998"/>
              <a:gd name="connsiteX54" fmla="*/ 5458584 w 5981700"/>
              <a:gd name="connsiteY54" fmla="*/ 6353989 h 6857998"/>
              <a:gd name="connsiteX55" fmla="*/ 5458584 w 5981700"/>
              <a:gd name="connsiteY55" fmla="*/ 6431267 h 6857998"/>
              <a:gd name="connsiteX56" fmla="*/ 5508345 w 5981700"/>
              <a:gd name="connsiteY56" fmla="*/ 6431267 h 6857998"/>
              <a:gd name="connsiteX57" fmla="*/ 5508345 w 5981700"/>
              <a:gd name="connsiteY57" fmla="*/ 6346630 h 6857998"/>
              <a:gd name="connsiteX58" fmla="*/ 5427606 w 5981700"/>
              <a:gd name="connsiteY58" fmla="*/ 6268747 h 6857998"/>
              <a:gd name="connsiteX59" fmla="*/ 5221668 w 5981700"/>
              <a:gd name="connsiteY59" fmla="*/ 6268747 h 6857998"/>
              <a:gd name="connsiteX60" fmla="*/ 5147328 w 5981700"/>
              <a:gd name="connsiteY60" fmla="*/ 6283055 h 6857998"/>
              <a:gd name="connsiteX61" fmla="*/ 5147328 w 5981700"/>
              <a:gd name="connsiteY61" fmla="*/ 6492205 h 6857998"/>
              <a:gd name="connsiteX62" fmla="*/ 5196925 w 5981700"/>
              <a:gd name="connsiteY62" fmla="*/ 6492205 h 6857998"/>
              <a:gd name="connsiteX63" fmla="*/ 5196925 w 5981700"/>
              <a:gd name="connsiteY63" fmla="*/ 6432503 h 6857998"/>
              <a:gd name="connsiteX64" fmla="*/ 5225127 w 5981700"/>
              <a:gd name="connsiteY64" fmla="*/ 6434864 h 6857998"/>
              <a:gd name="connsiteX65" fmla="*/ 5308585 w 5981700"/>
              <a:gd name="connsiteY65" fmla="*/ 6351132 h 6857998"/>
              <a:gd name="connsiteX66" fmla="*/ 5221668 w 5981700"/>
              <a:gd name="connsiteY66" fmla="*/ 6268747 h 6857998"/>
              <a:gd name="connsiteX67" fmla="*/ 4676023 w 5981700"/>
              <a:gd name="connsiteY67" fmla="*/ 6260729 h 6857998"/>
              <a:gd name="connsiteX68" fmla="*/ 4656003 w 5981700"/>
              <a:gd name="connsiteY68" fmla="*/ 6263256 h 6857998"/>
              <a:gd name="connsiteX69" fmla="*/ 4656003 w 5981700"/>
              <a:gd name="connsiteY69" fmla="*/ 6287724 h 6857998"/>
              <a:gd name="connsiteX70" fmla="*/ 4661111 w 5981700"/>
              <a:gd name="connsiteY70" fmla="*/ 6287697 h 6857998"/>
              <a:gd name="connsiteX71" fmla="*/ 4682888 w 5981700"/>
              <a:gd name="connsiteY71" fmla="*/ 6306507 h 6857998"/>
              <a:gd name="connsiteX72" fmla="*/ 4654822 w 5981700"/>
              <a:gd name="connsiteY72" fmla="*/ 6373734 h 6857998"/>
              <a:gd name="connsiteX73" fmla="*/ 4686075 w 5981700"/>
              <a:gd name="connsiteY73" fmla="*/ 6376288 h 6857998"/>
              <a:gd name="connsiteX74" fmla="*/ 4718836 w 5981700"/>
              <a:gd name="connsiteY74" fmla="*/ 6299725 h 6857998"/>
              <a:gd name="connsiteX75" fmla="*/ 4676023 w 5981700"/>
              <a:gd name="connsiteY75" fmla="*/ 6260729 h 6857998"/>
              <a:gd name="connsiteX76" fmla="*/ 4614892 w 5981700"/>
              <a:gd name="connsiteY76" fmla="*/ 6260729 h 6857998"/>
              <a:gd name="connsiteX77" fmla="*/ 4572079 w 5981700"/>
              <a:gd name="connsiteY77" fmla="*/ 6299725 h 6857998"/>
              <a:gd name="connsiteX78" fmla="*/ 4604842 w 5981700"/>
              <a:gd name="connsiteY78" fmla="*/ 6376288 h 6857998"/>
              <a:gd name="connsiteX79" fmla="*/ 4636066 w 5981700"/>
              <a:gd name="connsiteY79" fmla="*/ 6373734 h 6857998"/>
              <a:gd name="connsiteX80" fmla="*/ 4608027 w 5981700"/>
              <a:gd name="connsiteY80" fmla="*/ 6306507 h 6857998"/>
              <a:gd name="connsiteX81" fmla="*/ 4629804 w 5981700"/>
              <a:gd name="connsiteY81" fmla="*/ 6287697 h 6857998"/>
              <a:gd name="connsiteX82" fmla="*/ 4634912 w 5981700"/>
              <a:gd name="connsiteY82" fmla="*/ 6287724 h 6857998"/>
              <a:gd name="connsiteX83" fmla="*/ 4634912 w 5981700"/>
              <a:gd name="connsiteY83" fmla="*/ 6263256 h 6857998"/>
              <a:gd name="connsiteX84" fmla="*/ 4614892 w 5981700"/>
              <a:gd name="connsiteY84" fmla="*/ 6260729 h 6857998"/>
              <a:gd name="connsiteX85" fmla="*/ 4762227 w 5981700"/>
              <a:gd name="connsiteY85" fmla="*/ 6233953 h 6857998"/>
              <a:gd name="connsiteX86" fmla="*/ 4737264 w 5981700"/>
              <a:gd name="connsiteY86" fmla="*/ 6235628 h 6857998"/>
              <a:gd name="connsiteX87" fmla="*/ 4734765 w 5981700"/>
              <a:gd name="connsiteY87" fmla="*/ 6235958 h 6857998"/>
              <a:gd name="connsiteX88" fmla="*/ 4735452 w 5981700"/>
              <a:gd name="connsiteY88" fmla="*/ 6238374 h 6857998"/>
              <a:gd name="connsiteX89" fmla="*/ 4740505 w 5981700"/>
              <a:gd name="connsiteY89" fmla="*/ 6261497 h 6857998"/>
              <a:gd name="connsiteX90" fmla="*/ 4740807 w 5981700"/>
              <a:gd name="connsiteY90" fmla="*/ 6263585 h 6857998"/>
              <a:gd name="connsiteX91" fmla="*/ 4742921 w 5981700"/>
              <a:gd name="connsiteY91" fmla="*/ 6263337 h 6857998"/>
              <a:gd name="connsiteX92" fmla="*/ 4762145 w 5981700"/>
              <a:gd name="connsiteY92" fmla="*/ 6262101 h 6857998"/>
              <a:gd name="connsiteX93" fmla="*/ 4830800 w 5981700"/>
              <a:gd name="connsiteY93" fmla="*/ 6286241 h 6857998"/>
              <a:gd name="connsiteX94" fmla="*/ 4848760 w 5981700"/>
              <a:gd name="connsiteY94" fmla="*/ 6327433 h 6857998"/>
              <a:gd name="connsiteX95" fmla="*/ 4829098 w 5981700"/>
              <a:gd name="connsiteY95" fmla="*/ 6393589 h 6857998"/>
              <a:gd name="connsiteX96" fmla="*/ 4810780 w 5981700"/>
              <a:gd name="connsiteY96" fmla="*/ 6446234 h 6857998"/>
              <a:gd name="connsiteX97" fmla="*/ 4750748 w 5981700"/>
              <a:gd name="connsiteY97" fmla="*/ 6542351 h 6857998"/>
              <a:gd name="connsiteX98" fmla="*/ 4708237 w 5981700"/>
              <a:gd name="connsiteY98" fmla="*/ 6522716 h 6857998"/>
              <a:gd name="connsiteX99" fmla="*/ 4679456 w 5981700"/>
              <a:gd name="connsiteY99" fmla="*/ 6535376 h 6857998"/>
              <a:gd name="connsiteX100" fmla="*/ 4750858 w 5981700"/>
              <a:gd name="connsiteY100" fmla="*/ 6570527 h 6857998"/>
              <a:gd name="connsiteX101" fmla="*/ 4838214 w 5981700"/>
              <a:gd name="connsiteY101" fmla="*/ 6453127 h 6857998"/>
              <a:gd name="connsiteX102" fmla="*/ 4855186 w 5981700"/>
              <a:gd name="connsiteY102" fmla="*/ 6404519 h 6857998"/>
              <a:gd name="connsiteX103" fmla="*/ 4877157 w 5981700"/>
              <a:gd name="connsiteY103" fmla="*/ 6327626 h 6857998"/>
              <a:gd name="connsiteX104" fmla="*/ 4850682 w 5981700"/>
              <a:gd name="connsiteY104" fmla="*/ 6266330 h 6857998"/>
              <a:gd name="connsiteX105" fmla="*/ 4762227 w 5981700"/>
              <a:gd name="connsiteY105" fmla="*/ 6233953 h 6857998"/>
              <a:gd name="connsiteX106" fmla="*/ 4950204 w 5981700"/>
              <a:gd name="connsiteY106" fmla="*/ 6213576 h 6857998"/>
              <a:gd name="connsiteX107" fmla="*/ 4950204 w 5981700"/>
              <a:gd name="connsiteY107" fmla="*/ 6431239 h 6857998"/>
              <a:gd name="connsiteX108" fmla="*/ 4999801 w 5981700"/>
              <a:gd name="connsiteY108" fmla="*/ 6431239 h 6857998"/>
              <a:gd name="connsiteX109" fmla="*/ 4999801 w 5981700"/>
              <a:gd name="connsiteY109" fmla="*/ 6213576 h 6857998"/>
              <a:gd name="connsiteX110" fmla="*/ 4645468 w 5981700"/>
              <a:gd name="connsiteY110" fmla="*/ 6196103 h 6857998"/>
              <a:gd name="connsiteX111" fmla="*/ 4619990 w 5981700"/>
              <a:gd name="connsiteY111" fmla="*/ 6221580 h 6857998"/>
              <a:gd name="connsiteX112" fmla="*/ 4645468 w 5981700"/>
              <a:gd name="connsiteY112" fmla="*/ 6247058 h 6857998"/>
              <a:gd name="connsiteX113" fmla="*/ 4670945 w 5981700"/>
              <a:gd name="connsiteY113" fmla="*/ 6221580 h 6857998"/>
              <a:gd name="connsiteX114" fmla="*/ 4562357 w 5981700"/>
              <a:gd name="connsiteY114" fmla="*/ 6068330 h 6857998"/>
              <a:gd name="connsiteX115" fmla="*/ 4461462 w 5981700"/>
              <a:gd name="connsiteY115" fmla="*/ 6214840 h 6857998"/>
              <a:gd name="connsiteX116" fmla="*/ 4482031 w 5981700"/>
              <a:gd name="connsiteY116" fmla="*/ 6305464 h 6857998"/>
              <a:gd name="connsiteX117" fmla="*/ 4482882 w 5981700"/>
              <a:gd name="connsiteY117" fmla="*/ 6307579 h 6857998"/>
              <a:gd name="connsiteX118" fmla="*/ 4484942 w 5981700"/>
              <a:gd name="connsiteY118" fmla="*/ 6306618 h 6857998"/>
              <a:gd name="connsiteX119" fmla="*/ 4506911 w 5981700"/>
              <a:gd name="connsiteY119" fmla="*/ 6297885 h 6857998"/>
              <a:gd name="connsiteX120" fmla="*/ 4509053 w 5981700"/>
              <a:gd name="connsiteY120" fmla="*/ 6297116 h 6857998"/>
              <a:gd name="connsiteX121" fmla="*/ 4508201 w 5981700"/>
              <a:gd name="connsiteY121" fmla="*/ 6295002 h 6857998"/>
              <a:gd name="connsiteX122" fmla="*/ 4489665 w 5981700"/>
              <a:gd name="connsiteY122" fmla="*/ 6214784 h 6857998"/>
              <a:gd name="connsiteX123" fmla="*/ 4520094 w 5981700"/>
              <a:gd name="connsiteY123" fmla="*/ 6113176 h 6857998"/>
              <a:gd name="connsiteX124" fmla="*/ 4562385 w 5981700"/>
              <a:gd name="connsiteY124" fmla="*/ 6096478 h 6857998"/>
              <a:gd name="connsiteX125" fmla="*/ 4725180 w 5981700"/>
              <a:gd name="connsiteY125" fmla="*/ 6211571 h 6857998"/>
              <a:gd name="connsiteX126" fmla="*/ 4727597 w 5981700"/>
              <a:gd name="connsiteY126" fmla="*/ 6211132 h 6857998"/>
              <a:gd name="connsiteX127" fmla="*/ 4752478 w 5981700"/>
              <a:gd name="connsiteY127" fmla="*/ 6208386 h 6857998"/>
              <a:gd name="connsiteX128" fmla="*/ 4754922 w 5981700"/>
              <a:gd name="connsiteY128" fmla="*/ 6208386 h 6857998"/>
              <a:gd name="connsiteX129" fmla="*/ 4562357 w 5981700"/>
              <a:gd name="connsiteY129" fmla="*/ 6068330 h 6857998"/>
              <a:gd name="connsiteX130" fmla="*/ 204788 w 5981700"/>
              <a:gd name="connsiteY130" fmla="*/ 0 h 6857998"/>
              <a:gd name="connsiteX131" fmla="*/ 206198 w 5981700"/>
              <a:gd name="connsiteY131" fmla="*/ 0 h 6857998"/>
              <a:gd name="connsiteX132" fmla="*/ 216071 w 5981700"/>
              <a:gd name="connsiteY132" fmla="*/ 0 h 6857998"/>
              <a:gd name="connsiteX133" fmla="*/ 242868 w 5981700"/>
              <a:gd name="connsiteY133" fmla="*/ 0 h 6857998"/>
              <a:gd name="connsiteX134" fmla="*/ 265258 w 5981700"/>
              <a:gd name="connsiteY134" fmla="*/ 0 h 6857998"/>
              <a:gd name="connsiteX135" fmla="*/ 295052 w 5981700"/>
              <a:gd name="connsiteY135" fmla="*/ 0 h 6857998"/>
              <a:gd name="connsiteX136" fmla="*/ 333309 w 5981700"/>
              <a:gd name="connsiteY136" fmla="*/ 0 h 6857998"/>
              <a:gd name="connsiteX137" fmla="*/ 381085 w 5981700"/>
              <a:gd name="connsiteY137" fmla="*/ 0 h 6857998"/>
              <a:gd name="connsiteX138" fmla="*/ 439440 w 5981700"/>
              <a:gd name="connsiteY138" fmla="*/ 0 h 6857998"/>
              <a:gd name="connsiteX139" fmla="*/ 509430 w 5981700"/>
              <a:gd name="connsiteY139" fmla="*/ 0 h 6857998"/>
              <a:gd name="connsiteX140" fmla="*/ 592113 w 5981700"/>
              <a:gd name="connsiteY140" fmla="*/ 0 h 6857998"/>
              <a:gd name="connsiteX141" fmla="*/ 688548 w 5981700"/>
              <a:gd name="connsiteY141" fmla="*/ 0 h 6857998"/>
              <a:gd name="connsiteX142" fmla="*/ 799792 w 5981700"/>
              <a:gd name="connsiteY142" fmla="*/ 0 h 6857998"/>
              <a:gd name="connsiteX143" fmla="*/ 926902 w 5981700"/>
              <a:gd name="connsiteY143" fmla="*/ 0 h 6857998"/>
              <a:gd name="connsiteX144" fmla="*/ 1070937 w 5981700"/>
              <a:gd name="connsiteY144" fmla="*/ 0 h 6857998"/>
              <a:gd name="connsiteX145" fmla="*/ 1232954 w 5981700"/>
              <a:gd name="connsiteY145" fmla="*/ 0 h 6857998"/>
              <a:gd name="connsiteX146" fmla="*/ 1414012 w 5981700"/>
              <a:gd name="connsiteY146" fmla="*/ 0 h 6857998"/>
              <a:gd name="connsiteX147" fmla="*/ 1615167 w 5981700"/>
              <a:gd name="connsiteY147" fmla="*/ 0 h 6857998"/>
              <a:gd name="connsiteX148" fmla="*/ 1837478 w 5981700"/>
              <a:gd name="connsiteY148" fmla="*/ 0 h 6857998"/>
              <a:gd name="connsiteX149" fmla="*/ 2082002 w 5981700"/>
              <a:gd name="connsiteY149" fmla="*/ 0 h 6857998"/>
              <a:gd name="connsiteX150" fmla="*/ 2349798 w 5981700"/>
              <a:gd name="connsiteY150" fmla="*/ 0 h 6857998"/>
              <a:gd name="connsiteX151" fmla="*/ 2641923 w 5981700"/>
              <a:gd name="connsiteY151" fmla="*/ 0 h 6857998"/>
              <a:gd name="connsiteX152" fmla="*/ 2959434 w 5981700"/>
              <a:gd name="connsiteY152" fmla="*/ 0 h 6857998"/>
              <a:gd name="connsiteX153" fmla="*/ 3303390 w 5981700"/>
              <a:gd name="connsiteY153" fmla="*/ 0 h 6857998"/>
              <a:gd name="connsiteX154" fmla="*/ 3674849 w 5981700"/>
              <a:gd name="connsiteY154" fmla="*/ 0 h 6857998"/>
              <a:gd name="connsiteX155" fmla="*/ 4074868 w 5981700"/>
              <a:gd name="connsiteY155" fmla="*/ 0 h 6857998"/>
              <a:gd name="connsiteX156" fmla="*/ 4285918 w 5981700"/>
              <a:gd name="connsiteY156" fmla="*/ 0 h 6857998"/>
              <a:gd name="connsiteX157" fmla="*/ 4504504 w 5981700"/>
              <a:gd name="connsiteY157" fmla="*/ 0 h 6857998"/>
              <a:gd name="connsiteX158" fmla="*/ 4730760 w 5981700"/>
              <a:gd name="connsiteY158" fmla="*/ 0 h 6857998"/>
              <a:gd name="connsiteX159" fmla="*/ 4964817 w 5981700"/>
              <a:gd name="connsiteY159" fmla="*/ 0 h 6857998"/>
              <a:gd name="connsiteX160" fmla="*/ 5206807 w 5981700"/>
              <a:gd name="connsiteY160" fmla="*/ 0 h 6857998"/>
              <a:gd name="connsiteX161" fmla="*/ 5456863 w 5981700"/>
              <a:gd name="connsiteY161" fmla="*/ 0 h 6857998"/>
              <a:gd name="connsiteX162" fmla="*/ 5715116 w 5981700"/>
              <a:gd name="connsiteY162" fmla="*/ 0 h 6857998"/>
              <a:gd name="connsiteX163" fmla="*/ 5981700 w 5981700"/>
              <a:gd name="connsiteY163" fmla="*/ 0 h 6857998"/>
              <a:gd name="connsiteX164" fmla="*/ 5981700 w 5981700"/>
              <a:gd name="connsiteY164" fmla="*/ 1674 h 6857998"/>
              <a:gd name="connsiteX165" fmla="*/ 5981700 w 5981700"/>
              <a:gd name="connsiteY165" fmla="*/ 13395 h 6857998"/>
              <a:gd name="connsiteX166" fmla="*/ 5981700 w 5981700"/>
              <a:gd name="connsiteY166" fmla="*/ 45207 h 6857998"/>
              <a:gd name="connsiteX167" fmla="*/ 5981700 w 5981700"/>
              <a:gd name="connsiteY167" fmla="*/ 71786 h 6857998"/>
              <a:gd name="connsiteX168" fmla="*/ 5981700 w 5981700"/>
              <a:gd name="connsiteY168" fmla="*/ 107156 h 6857998"/>
              <a:gd name="connsiteX169" fmla="*/ 5981700 w 5981700"/>
              <a:gd name="connsiteY169" fmla="*/ 152572 h 6857998"/>
              <a:gd name="connsiteX170" fmla="*/ 5981700 w 5981700"/>
              <a:gd name="connsiteY170" fmla="*/ 209290 h 6857998"/>
              <a:gd name="connsiteX171" fmla="*/ 5981700 w 5981700"/>
              <a:gd name="connsiteY171" fmla="*/ 278565 h 6857998"/>
              <a:gd name="connsiteX172" fmla="*/ 5981700 w 5981700"/>
              <a:gd name="connsiteY172" fmla="*/ 361652 h 6857998"/>
              <a:gd name="connsiteX173" fmla="*/ 5981700 w 5981700"/>
              <a:gd name="connsiteY173" fmla="*/ 459809 h 6857998"/>
              <a:gd name="connsiteX174" fmla="*/ 5981700 w 5981700"/>
              <a:gd name="connsiteY174" fmla="*/ 574291 h 6857998"/>
              <a:gd name="connsiteX175" fmla="*/ 5981700 w 5981700"/>
              <a:gd name="connsiteY175" fmla="*/ 706352 h 6857998"/>
              <a:gd name="connsiteX176" fmla="*/ 5981700 w 5981700"/>
              <a:gd name="connsiteY176" fmla="*/ 857250 h 6857998"/>
              <a:gd name="connsiteX177" fmla="*/ 5981700 w 5981700"/>
              <a:gd name="connsiteY177" fmla="*/ 1028240 h 6857998"/>
              <a:gd name="connsiteX178" fmla="*/ 5981700 w 5981700"/>
              <a:gd name="connsiteY178" fmla="*/ 1220577 h 6857998"/>
              <a:gd name="connsiteX179" fmla="*/ 5981700 w 5981700"/>
              <a:gd name="connsiteY179" fmla="*/ 1435517 h 6857998"/>
              <a:gd name="connsiteX180" fmla="*/ 5981700 w 5981700"/>
              <a:gd name="connsiteY180" fmla="*/ 1674318 h 6857998"/>
              <a:gd name="connsiteX181" fmla="*/ 5981700 w 5981700"/>
              <a:gd name="connsiteY181" fmla="*/ 1938232 h 6857998"/>
              <a:gd name="connsiteX182" fmla="*/ 5981700 w 5981700"/>
              <a:gd name="connsiteY182" fmla="*/ 2228515 h 6857998"/>
              <a:gd name="connsiteX183" fmla="*/ 5981700 w 5981700"/>
              <a:gd name="connsiteY183" fmla="*/ 2546427 h 6857998"/>
              <a:gd name="connsiteX184" fmla="*/ 5981700 w 5981700"/>
              <a:gd name="connsiteY184" fmla="*/ 2893219 h 6857998"/>
              <a:gd name="connsiteX185" fmla="*/ 5981700 w 5981700"/>
              <a:gd name="connsiteY185" fmla="*/ 3270149 h 6857998"/>
              <a:gd name="connsiteX186" fmla="*/ 5981700 w 5981700"/>
              <a:gd name="connsiteY186" fmla="*/ 3678472 h 6857998"/>
              <a:gd name="connsiteX187" fmla="*/ 5981700 w 5981700"/>
              <a:gd name="connsiteY187" fmla="*/ 3894799 h 6857998"/>
              <a:gd name="connsiteX188" fmla="*/ 5981700 w 5981700"/>
              <a:gd name="connsiteY188" fmla="*/ 4119445 h 6857998"/>
              <a:gd name="connsiteX189" fmla="*/ 5981700 w 5981700"/>
              <a:gd name="connsiteY189" fmla="*/ 4352568 h 6857998"/>
              <a:gd name="connsiteX190" fmla="*/ 5981700 w 5981700"/>
              <a:gd name="connsiteY190" fmla="*/ 4594323 h 6857998"/>
              <a:gd name="connsiteX191" fmla="*/ 5981700 w 5981700"/>
              <a:gd name="connsiteY191" fmla="*/ 4844869 h 6857998"/>
              <a:gd name="connsiteX192" fmla="*/ 5981700 w 5981700"/>
              <a:gd name="connsiteY192" fmla="*/ 5104362 h 6857998"/>
              <a:gd name="connsiteX193" fmla="*/ 5981700 w 5981700"/>
              <a:gd name="connsiteY193" fmla="*/ 5372959 h 6857998"/>
              <a:gd name="connsiteX194" fmla="*/ 5981700 w 5981700"/>
              <a:gd name="connsiteY194" fmla="*/ 5650817 h 6857998"/>
              <a:gd name="connsiteX195" fmla="*/ 5981700 w 5981700"/>
              <a:gd name="connsiteY195" fmla="*/ 5938093 h 6857998"/>
              <a:gd name="connsiteX196" fmla="*/ 5981700 w 5981700"/>
              <a:gd name="connsiteY196" fmla="*/ 6234944 h 6857998"/>
              <a:gd name="connsiteX197" fmla="*/ 5981700 w 5981700"/>
              <a:gd name="connsiteY197" fmla="*/ 6541527 h 6857998"/>
              <a:gd name="connsiteX198" fmla="*/ 5981700 w 5981700"/>
              <a:gd name="connsiteY198" fmla="*/ 6857998 h 6857998"/>
              <a:gd name="connsiteX199" fmla="*/ 0 w 5981700"/>
              <a:gd name="connsiteY199" fmla="*/ 6857998 h 6857998"/>
              <a:gd name="connsiteX200" fmla="*/ 19218 w 5981700"/>
              <a:gd name="connsiteY200" fmla="*/ 6078298 h 6857998"/>
              <a:gd name="connsiteX201" fmla="*/ 204788 w 5981700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1700" h="6857998">
                <a:moveTo>
                  <a:pt x="4645444" y="6397237"/>
                </a:moveTo>
                <a:cubicBezTo>
                  <a:pt x="4618650" y="6397237"/>
                  <a:pt x="4591856" y="6401093"/>
                  <a:pt x="4565901" y="6408803"/>
                </a:cubicBezTo>
                <a:lnTo>
                  <a:pt x="4574139" y="6436264"/>
                </a:lnTo>
                <a:cubicBezTo>
                  <a:pt x="4597304" y="6429339"/>
                  <a:pt x="4621364" y="6425862"/>
                  <a:pt x="4645540" y="6425938"/>
                </a:cubicBezTo>
                <a:cubicBezTo>
                  <a:pt x="4669609" y="6425889"/>
                  <a:pt x="4693554" y="6429369"/>
                  <a:pt x="4716612" y="6436264"/>
                </a:cubicBezTo>
                <a:lnTo>
                  <a:pt x="4724988" y="6408803"/>
                </a:lnTo>
                <a:cubicBezTo>
                  <a:pt x="4699034" y="6401093"/>
                  <a:pt x="4672240" y="6397237"/>
                  <a:pt x="4645444" y="6397237"/>
                </a:cubicBezTo>
                <a:close/>
                <a:moveTo>
                  <a:pt x="5221283" y="6306754"/>
                </a:moveTo>
                <a:cubicBezTo>
                  <a:pt x="5243006" y="6306754"/>
                  <a:pt x="5257397" y="6320265"/>
                  <a:pt x="5257397" y="6351490"/>
                </a:cubicBezTo>
                <a:cubicBezTo>
                  <a:pt x="5257397" y="6381698"/>
                  <a:pt x="5246054" y="6398176"/>
                  <a:pt x="5219251" y="6398176"/>
                </a:cubicBezTo>
                <a:cubicBezTo>
                  <a:pt x="5211677" y="6398169"/>
                  <a:pt x="5204147" y="6397003"/>
                  <a:pt x="5196925" y="6394715"/>
                </a:cubicBezTo>
                <a:lnTo>
                  <a:pt x="5196925" y="6311479"/>
                </a:lnTo>
                <a:cubicBezTo>
                  <a:pt x="5204617" y="6308191"/>
                  <a:pt x="5212921" y="6306581"/>
                  <a:pt x="5221283" y="6306754"/>
                </a:cubicBezTo>
                <a:close/>
                <a:moveTo>
                  <a:pt x="4738471" y="6302828"/>
                </a:moveTo>
                <a:cubicBezTo>
                  <a:pt x="4737887" y="6310028"/>
                  <a:pt x="4736459" y="6317136"/>
                  <a:pt x="4734215" y="6324001"/>
                </a:cubicBezTo>
                <a:cubicBezTo>
                  <a:pt x="4742811" y="6325264"/>
                  <a:pt x="4747149" y="6329384"/>
                  <a:pt x="4747287" y="6335700"/>
                </a:cubicBezTo>
                <a:cubicBezTo>
                  <a:pt x="4747287" y="6344295"/>
                  <a:pt x="4742426" y="6351930"/>
                  <a:pt x="4711587" y="6380683"/>
                </a:cubicBezTo>
                <a:cubicBezTo>
                  <a:pt x="4720704" y="6382660"/>
                  <a:pt x="4731579" y="6385598"/>
                  <a:pt x="4739433" y="6388345"/>
                </a:cubicBezTo>
                <a:cubicBezTo>
                  <a:pt x="4770959" y="6361624"/>
                  <a:pt x="4778539" y="6348443"/>
                  <a:pt x="4778539" y="6333585"/>
                </a:cubicBezTo>
                <a:cubicBezTo>
                  <a:pt x="4778539" y="6315075"/>
                  <a:pt x="4761347" y="6302059"/>
                  <a:pt x="4738471" y="6302828"/>
                </a:cubicBezTo>
                <a:close/>
                <a:moveTo>
                  <a:pt x="4552416" y="6302828"/>
                </a:moveTo>
                <a:cubicBezTo>
                  <a:pt x="4529568" y="6302059"/>
                  <a:pt x="4512376" y="6315075"/>
                  <a:pt x="4512376" y="6333585"/>
                </a:cubicBezTo>
                <a:cubicBezTo>
                  <a:pt x="4512376" y="6348443"/>
                  <a:pt x="4519956" y="6361624"/>
                  <a:pt x="4551483" y="6388345"/>
                </a:cubicBezTo>
                <a:cubicBezTo>
                  <a:pt x="4559338" y="6385598"/>
                  <a:pt x="4570185" y="6382660"/>
                  <a:pt x="4579329" y="6380683"/>
                </a:cubicBezTo>
                <a:cubicBezTo>
                  <a:pt x="4548463" y="6351930"/>
                  <a:pt x="4543629" y="6344295"/>
                  <a:pt x="4543629" y="6335700"/>
                </a:cubicBezTo>
                <a:cubicBezTo>
                  <a:pt x="4543711" y="6329384"/>
                  <a:pt x="4548078" y="6325264"/>
                  <a:pt x="4556673" y="6324001"/>
                </a:cubicBezTo>
                <a:cubicBezTo>
                  <a:pt x="4554457" y="6317127"/>
                  <a:pt x="4553027" y="6310023"/>
                  <a:pt x="4552416" y="6302828"/>
                </a:cubicBezTo>
                <a:close/>
                <a:moveTo>
                  <a:pt x="4450120" y="6293820"/>
                </a:moveTo>
                <a:cubicBezTo>
                  <a:pt x="4420818" y="6313291"/>
                  <a:pt x="4406620" y="6339270"/>
                  <a:pt x="4406620" y="6373103"/>
                </a:cubicBezTo>
                <a:cubicBezTo>
                  <a:pt x="4406620" y="6397077"/>
                  <a:pt x="4420352" y="6423852"/>
                  <a:pt x="4444847" y="6448486"/>
                </a:cubicBezTo>
                <a:cubicBezTo>
                  <a:pt x="4479037" y="6482703"/>
                  <a:pt x="4542365" y="6519228"/>
                  <a:pt x="4617584" y="6519228"/>
                </a:cubicBezTo>
                <a:cubicBezTo>
                  <a:pt x="4640614" y="6519346"/>
                  <a:pt x="4663413" y="6514669"/>
                  <a:pt x="4684537" y="6505496"/>
                </a:cubicBezTo>
                <a:lnTo>
                  <a:pt x="4687475" y="6504206"/>
                </a:lnTo>
                <a:lnTo>
                  <a:pt x="4685196" y="6501954"/>
                </a:lnTo>
                <a:cubicBezTo>
                  <a:pt x="4678660" y="6495830"/>
                  <a:pt x="4672591" y="6489514"/>
                  <a:pt x="4666988" y="6483665"/>
                </a:cubicBezTo>
                <a:lnTo>
                  <a:pt x="4666027" y="6482649"/>
                </a:lnTo>
                <a:lnTo>
                  <a:pt x="4664710" y="6483143"/>
                </a:lnTo>
                <a:cubicBezTo>
                  <a:pt x="4649544" y="6488560"/>
                  <a:pt x="4633551" y="6491285"/>
                  <a:pt x="4617447" y="6491189"/>
                </a:cubicBezTo>
                <a:cubicBezTo>
                  <a:pt x="4562523" y="6491189"/>
                  <a:pt x="4502573" y="6466666"/>
                  <a:pt x="4464620" y="6428712"/>
                </a:cubicBezTo>
                <a:cubicBezTo>
                  <a:pt x="4445589" y="6409655"/>
                  <a:pt x="4434659" y="6389442"/>
                  <a:pt x="4434659" y="6373212"/>
                </a:cubicBezTo>
                <a:cubicBezTo>
                  <a:pt x="4434659" y="6351078"/>
                  <a:pt x="4442898" y="6334436"/>
                  <a:pt x="4460474" y="6321034"/>
                </a:cubicBezTo>
                <a:cubicBezTo>
                  <a:pt x="4457068" y="6313098"/>
                  <a:pt x="4453443" y="6303844"/>
                  <a:pt x="4450120" y="6293820"/>
                </a:cubicBezTo>
                <a:close/>
                <a:moveTo>
                  <a:pt x="5054040" y="6274541"/>
                </a:moveTo>
                <a:lnTo>
                  <a:pt x="4999911" y="6345614"/>
                </a:lnTo>
                <a:lnTo>
                  <a:pt x="5056813" y="6431267"/>
                </a:lnTo>
                <a:lnTo>
                  <a:pt x="5115610" y="6431267"/>
                </a:lnTo>
                <a:lnTo>
                  <a:pt x="5053984" y="6343828"/>
                </a:lnTo>
                <a:lnTo>
                  <a:pt x="5110501" y="6274541"/>
                </a:lnTo>
                <a:close/>
                <a:moveTo>
                  <a:pt x="5427606" y="6268747"/>
                </a:moveTo>
                <a:cubicBezTo>
                  <a:pt x="5401491" y="6268539"/>
                  <a:pt x="5375582" y="6273399"/>
                  <a:pt x="5351317" y="6283055"/>
                </a:cubicBezTo>
                <a:lnTo>
                  <a:pt x="5351317" y="6431349"/>
                </a:lnTo>
                <a:lnTo>
                  <a:pt x="5401078" y="6431349"/>
                </a:lnTo>
                <a:lnTo>
                  <a:pt x="5401078" y="6312247"/>
                </a:lnTo>
                <a:cubicBezTo>
                  <a:pt x="5409127" y="6308878"/>
                  <a:pt x="5417783" y="6307197"/>
                  <a:pt x="5426508" y="6307304"/>
                </a:cubicBezTo>
                <a:cubicBezTo>
                  <a:pt x="5453449" y="6307304"/>
                  <a:pt x="5458584" y="6323781"/>
                  <a:pt x="5458584" y="6353989"/>
                </a:cubicBezTo>
                <a:lnTo>
                  <a:pt x="5458584" y="6431267"/>
                </a:lnTo>
                <a:lnTo>
                  <a:pt x="5508345" y="6431267"/>
                </a:lnTo>
                <a:lnTo>
                  <a:pt x="5508345" y="6346630"/>
                </a:lnTo>
                <a:cubicBezTo>
                  <a:pt x="5508236" y="6299257"/>
                  <a:pt x="5492445" y="6268747"/>
                  <a:pt x="5427606" y="6268747"/>
                </a:cubicBezTo>
                <a:close/>
                <a:moveTo>
                  <a:pt x="5221668" y="6268747"/>
                </a:moveTo>
                <a:cubicBezTo>
                  <a:pt x="5196213" y="6268843"/>
                  <a:pt x="5171001" y="6273696"/>
                  <a:pt x="5147328" y="6283055"/>
                </a:cubicBezTo>
                <a:lnTo>
                  <a:pt x="5147328" y="6492205"/>
                </a:lnTo>
                <a:lnTo>
                  <a:pt x="5196925" y="6492205"/>
                </a:lnTo>
                <a:lnTo>
                  <a:pt x="5196925" y="6432503"/>
                </a:lnTo>
                <a:cubicBezTo>
                  <a:pt x="5206230" y="6434191"/>
                  <a:pt x="5215673" y="6434982"/>
                  <a:pt x="5225127" y="6434864"/>
                </a:cubicBezTo>
                <a:cubicBezTo>
                  <a:pt x="5279832" y="6434864"/>
                  <a:pt x="5308585" y="6403558"/>
                  <a:pt x="5308585" y="6351132"/>
                </a:cubicBezTo>
                <a:cubicBezTo>
                  <a:pt x="5308585" y="6298296"/>
                  <a:pt x="5280300" y="6268747"/>
                  <a:pt x="5221668" y="6268747"/>
                </a:cubicBezTo>
                <a:close/>
                <a:moveTo>
                  <a:pt x="4676023" y="6260729"/>
                </a:moveTo>
                <a:cubicBezTo>
                  <a:pt x="4669267" y="6260668"/>
                  <a:pt x="4662534" y="6261516"/>
                  <a:pt x="4656003" y="6263256"/>
                </a:cubicBezTo>
                <a:lnTo>
                  <a:pt x="4656003" y="6287724"/>
                </a:lnTo>
                <a:cubicBezTo>
                  <a:pt x="4657568" y="6287614"/>
                  <a:pt x="4659271" y="6287586"/>
                  <a:pt x="4661111" y="6287697"/>
                </a:cubicBezTo>
                <a:cubicBezTo>
                  <a:pt x="4675721" y="6287697"/>
                  <a:pt x="4682888" y="6294041"/>
                  <a:pt x="4682888" y="6306507"/>
                </a:cubicBezTo>
                <a:cubicBezTo>
                  <a:pt x="4682888" y="6317218"/>
                  <a:pt x="4677368" y="6331882"/>
                  <a:pt x="4654822" y="6373734"/>
                </a:cubicBezTo>
                <a:cubicBezTo>
                  <a:pt x="4665277" y="6374034"/>
                  <a:pt x="4675710" y="6374888"/>
                  <a:pt x="4686075" y="6376288"/>
                </a:cubicBezTo>
                <a:cubicBezTo>
                  <a:pt x="4711943" y="6336167"/>
                  <a:pt x="4718836" y="6318399"/>
                  <a:pt x="4718836" y="6299725"/>
                </a:cubicBezTo>
                <a:cubicBezTo>
                  <a:pt x="4718836" y="6280144"/>
                  <a:pt x="4704694" y="6260729"/>
                  <a:pt x="4676023" y="6260729"/>
                </a:cubicBezTo>
                <a:close/>
                <a:moveTo>
                  <a:pt x="4614892" y="6260729"/>
                </a:moveTo>
                <a:cubicBezTo>
                  <a:pt x="4586194" y="6260729"/>
                  <a:pt x="4572079" y="6280144"/>
                  <a:pt x="4572079" y="6299725"/>
                </a:cubicBezTo>
                <a:cubicBezTo>
                  <a:pt x="4572079" y="6318399"/>
                  <a:pt x="4578944" y="6336167"/>
                  <a:pt x="4604842" y="6376288"/>
                </a:cubicBezTo>
                <a:cubicBezTo>
                  <a:pt x="4615197" y="6374888"/>
                  <a:pt x="4625619" y="6374036"/>
                  <a:pt x="4636066" y="6373734"/>
                </a:cubicBezTo>
                <a:cubicBezTo>
                  <a:pt x="4613519" y="6331882"/>
                  <a:pt x="4608027" y="6317218"/>
                  <a:pt x="4608027" y="6306507"/>
                </a:cubicBezTo>
                <a:cubicBezTo>
                  <a:pt x="4608027" y="6294041"/>
                  <a:pt x="4615194" y="6287697"/>
                  <a:pt x="4629804" y="6287697"/>
                </a:cubicBezTo>
                <a:cubicBezTo>
                  <a:pt x="4631809" y="6287586"/>
                  <a:pt x="4633347" y="6287614"/>
                  <a:pt x="4634912" y="6287724"/>
                </a:cubicBezTo>
                <a:lnTo>
                  <a:pt x="4634912" y="6263256"/>
                </a:lnTo>
                <a:cubicBezTo>
                  <a:pt x="4628382" y="6261516"/>
                  <a:pt x="4621648" y="6260668"/>
                  <a:pt x="4614892" y="6260729"/>
                </a:cubicBezTo>
                <a:close/>
                <a:moveTo>
                  <a:pt x="4762227" y="6233953"/>
                </a:moveTo>
                <a:cubicBezTo>
                  <a:pt x="4753879" y="6233931"/>
                  <a:pt x="4745536" y="6234491"/>
                  <a:pt x="4737264" y="6235628"/>
                </a:cubicBezTo>
                <a:lnTo>
                  <a:pt x="4734765" y="6235958"/>
                </a:lnTo>
                <a:lnTo>
                  <a:pt x="4735452" y="6238374"/>
                </a:lnTo>
                <a:cubicBezTo>
                  <a:pt x="4737662" y="6245957"/>
                  <a:pt x="4739352" y="6253685"/>
                  <a:pt x="4740505" y="6261497"/>
                </a:cubicBezTo>
                <a:lnTo>
                  <a:pt x="4740807" y="6263585"/>
                </a:lnTo>
                <a:lnTo>
                  <a:pt x="4742921" y="6263337"/>
                </a:lnTo>
                <a:cubicBezTo>
                  <a:pt x="4749295" y="6262518"/>
                  <a:pt x="4755719" y="6262107"/>
                  <a:pt x="4762145" y="6262101"/>
                </a:cubicBezTo>
                <a:cubicBezTo>
                  <a:pt x="4798834" y="6262101"/>
                  <a:pt x="4819678" y="6275229"/>
                  <a:pt x="4830800" y="6286241"/>
                </a:cubicBezTo>
                <a:cubicBezTo>
                  <a:pt x="4841952" y="6297089"/>
                  <a:pt x="4848400" y="6311879"/>
                  <a:pt x="4848760" y="6327433"/>
                </a:cubicBezTo>
                <a:cubicBezTo>
                  <a:pt x="4848760" y="6346410"/>
                  <a:pt x="4838792" y="6370357"/>
                  <a:pt x="4829098" y="6393589"/>
                </a:cubicBezTo>
                <a:cubicBezTo>
                  <a:pt x="4821804" y="6410701"/>
                  <a:pt x="4815684" y="6428290"/>
                  <a:pt x="4810780" y="6446234"/>
                </a:cubicBezTo>
                <a:cubicBezTo>
                  <a:pt x="4801772" y="6482155"/>
                  <a:pt x="4786724" y="6542351"/>
                  <a:pt x="4750748" y="6542351"/>
                </a:cubicBezTo>
                <a:cubicBezTo>
                  <a:pt x="4738884" y="6542351"/>
                  <a:pt x="4724933" y="6535870"/>
                  <a:pt x="4708237" y="6522716"/>
                </a:cubicBezTo>
                <a:cubicBezTo>
                  <a:pt x="4699076" y="6527857"/>
                  <a:pt x="4689436" y="6532097"/>
                  <a:pt x="4679456" y="6535376"/>
                </a:cubicBezTo>
                <a:cubicBezTo>
                  <a:pt x="4706342" y="6559323"/>
                  <a:pt x="4728888" y="6570527"/>
                  <a:pt x="4750858" y="6570527"/>
                </a:cubicBezTo>
                <a:cubicBezTo>
                  <a:pt x="4809160" y="6570527"/>
                  <a:pt x="4828054" y="6494155"/>
                  <a:pt x="4838214" y="6453127"/>
                </a:cubicBezTo>
                <a:cubicBezTo>
                  <a:pt x="4842708" y="6436540"/>
                  <a:pt x="4848378" y="6420296"/>
                  <a:pt x="4855186" y="6404519"/>
                </a:cubicBezTo>
                <a:cubicBezTo>
                  <a:pt x="4865925" y="6378760"/>
                  <a:pt x="4877157" y="6352149"/>
                  <a:pt x="4877157" y="6327626"/>
                </a:cubicBezTo>
                <a:cubicBezTo>
                  <a:pt x="4876764" y="6304503"/>
                  <a:pt x="4867248" y="6282470"/>
                  <a:pt x="4850682" y="6266330"/>
                </a:cubicBezTo>
                <a:cubicBezTo>
                  <a:pt x="4835907" y="6251556"/>
                  <a:pt x="4808583" y="6233953"/>
                  <a:pt x="4762227" y="6233953"/>
                </a:cubicBezTo>
                <a:close/>
                <a:moveTo>
                  <a:pt x="4950204" y="6213576"/>
                </a:moveTo>
                <a:lnTo>
                  <a:pt x="4950204" y="6431239"/>
                </a:lnTo>
                <a:lnTo>
                  <a:pt x="4999801" y="6431239"/>
                </a:lnTo>
                <a:lnTo>
                  <a:pt x="4999801" y="6213576"/>
                </a:lnTo>
                <a:close/>
                <a:moveTo>
                  <a:pt x="4645468" y="6196103"/>
                </a:moveTo>
                <a:lnTo>
                  <a:pt x="4619990" y="6221580"/>
                </a:lnTo>
                <a:lnTo>
                  <a:pt x="4645468" y="6247058"/>
                </a:lnTo>
                <a:lnTo>
                  <a:pt x="4670945" y="6221580"/>
                </a:lnTo>
                <a:close/>
                <a:moveTo>
                  <a:pt x="4562357" y="6068330"/>
                </a:moveTo>
                <a:cubicBezTo>
                  <a:pt x="4487962" y="6068330"/>
                  <a:pt x="4461462" y="6144015"/>
                  <a:pt x="4461462" y="6214840"/>
                </a:cubicBezTo>
                <a:cubicBezTo>
                  <a:pt x="4461462" y="6247794"/>
                  <a:pt x="4472639" y="6282287"/>
                  <a:pt x="4482031" y="6305464"/>
                </a:cubicBezTo>
                <a:lnTo>
                  <a:pt x="4482882" y="6307579"/>
                </a:lnTo>
                <a:lnTo>
                  <a:pt x="4484942" y="6306618"/>
                </a:lnTo>
                <a:cubicBezTo>
                  <a:pt x="4491505" y="6303624"/>
                  <a:pt x="4498673" y="6300769"/>
                  <a:pt x="4506911" y="6297885"/>
                </a:cubicBezTo>
                <a:lnTo>
                  <a:pt x="4509053" y="6297116"/>
                </a:lnTo>
                <a:lnTo>
                  <a:pt x="4508201" y="6295002"/>
                </a:lnTo>
                <a:cubicBezTo>
                  <a:pt x="4496421" y="6265864"/>
                  <a:pt x="4489665" y="6236617"/>
                  <a:pt x="4489665" y="6214784"/>
                </a:cubicBezTo>
                <a:cubicBezTo>
                  <a:pt x="4489665" y="6169527"/>
                  <a:pt x="4500650" y="6132399"/>
                  <a:pt x="4520094" y="6113176"/>
                </a:cubicBezTo>
                <a:cubicBezTo>
                  <a:pt x="4531326" y="6101916"/>
                  <a:pt x="4545166" y="6096478"/>
                  <a:pt x="4562385" y="6096478"/>
                </a:cubicBezTo>
                <a:cubicBezTo>
                  <a:pt x="4606516" y="6096478"/>
                  <a:pt x="4689479" y="6137452"/>
                  <a:pt x="4725180" y="6211571"/>
                </a:cubicBezTo>
                <a:lnTo>
                  <a:pt x="4727597" y="6211132"/>
                </a:lnTo>
                <a:cubicBezTo>
                  <a:pt x="4735820" y="6209655"/>
                  <a:pt x="4744132" y="6208738"/>
                  <a:pt x="4752478" y="6208386"/>
                </a:cubicBezTo>
                <a:cubicBezTo>
                  <a:pt x="4753329" y="6208386"/>
                  <a:pt x="4754069" y="6208386"/>
                  <a:pt x="4754922" y="6208386"/>
                </a:cubicBezTo>
                <a:cubicBezTo>
                  <a:pt x="4716639" y="6116910"/>
                  <a:pt x="4618600" y="6068330"/>
                  <a:pt x="4562357" y="6068330"/>
                </a:cubicBezTo>
                <a:close/>
                <a:moveTo>
                  <a:pt x="204788" y="0"/>
                </a:moveTo>
                <a:lnTo>
                  <a:pt x="206198" y="0"/>
                </a:lnTo>
                <a:lnTo>
                  <a:pt x="216071" y="0"/>
                </a:lnTo>
                <a:lnTo>
                  <a:pt x="242868" y="0"/>
                </a:lnTo>
                <a:lnTo>
                  <a:pt x="265258" y="0"/>
                </a:lnTo>
                <a:lnTo>
                  <a:pt x="295052" y="0"/>
                </a:lnTo>
                <a:lnTo>
                  <a:pt x="333309" y="0"/>
                </a:lnTo>
                <a:lnTo>
                  <a:pt x="381085" y="0"/>
                </a:lnTo>
                <a:lnTo>
                  <a:pt x="439440" y="0"/>
                </a:lnTo>
                <a:lnTo>
                  <a:pt x="509430" y="0"/>
                </a:lnTo>
                <a:lnTo>
                  <a:pt x="592113" y="0"/>
                </a:lnTo>
                <a:lnTo>
                  <a:pt x="688548" y="0"/>
                </a:lnTo>
                <a:lnTo>
                  <a:pt x="799792" y="0"/>
                </a:lnTo>
                <a:lnTo>
                  <a:pt x="926902" y="0"/>
                </a:lnTo>
                <a:lnTo>
                  <a:pt x="1070937" y="0"/>
                </a:lnTo>
                <a:lnTo>
                  <a:pt x="1232954" y="0"/>
                </a:lnTo>
                <a:lnTo>
                  <a:pt x="1414012" y="0"/>
                </a:lnTo>
                <a:lnTo>
                  <a:pt x="1615167" y="0"/>
                </a:lnTo>
                <a:lnTo>
                  <a:pt x="1837478" y="0"/>
                </a:lnTo>
                <a:lnTo>
                  <a:pt x="2082002" y="0"/>
                </a:lnTo>
                <a:lnTo>
                  <a:pt x="2349798" y="0"/>
                </a:lnTo>
                <a:lnTo>
                  <a:pt x="2641923" y="0"/>
                </a:lnTo>
                <a:lnTo>
                  <a:pt x="2959434" y="0"/>
                </a:lnTo>
                <a:lnTo>
                  <a:pt x="3303390" y="0"/>
                </a:lnTo>
                <a:lnTo>
                  <a:pt x="3674849" y="0"/>
                </a:lnTo>
                <a:lnTo>
                  <a:pt x="4074868" y="0"/>
                </a:lnTo>
                <a:lnTo>
                  <a:pt x="4285918" y="0"/>
                </a:lnTo>
                <a:lnTo>
                  <a:pt x="4504504" y="0"/>
                </a:lnTo>
                <a:lnTo>
                  <a:pt x="4730760" y="0"/>
                </a:lnTo>
                <a:lnTo>
                  <a:pt x="4964817" y="0"/>
                </a:lnTo>
                <a:lnTo>
                  <a:pt x="5206807" y="0"/>
                </a:lnTo>
                <a:lnTo>
                  <a:pt x="5456863" y="0"/>
                </a:lnTo>
                <a:lnTo>
                  <a:pt x="5715116" y="0"/>
                </a:lnTo>
                <a:lnTo>
                  <a:pt x="5981700" y="0"/>
                </a:lnTo>
                <a:lnTo>
                  <a:pt x="5981700" y="1674"/>
                </a:lnTo>
                <a:lnTo>
                  <a:pt x="5981700" y="13395"/>
                </a:lnTo>
                <a:lnTo>
                  <a:pt x="5981700" y="45207"/>
                </a:lnTo>
                <a:lnTo>
                  <a:pt x="5981700" y="71786"/>
                </a:lnTo>
                <a:lnTo>
                  <a:pt x="5981700" y="107156"/>
                </a:lnTo>
                <a:lnTo>
                  <a:pt x="5981700" y="152572"/>
                </a:lnTo>
                <a:lnTo>
                  <a:pt x="5981700" y="209290"/>
                </a:lnTo>
                <a:lnTo>
                  <a:pt x="5981700" y="278565"/>
                </a:lnTo>
                <a:lnTo>
                  <a:pt x="5981700" y="361652"/>
                </a:lnTo>
                <a:lnTo>
                  <a:pt x="5981700" y="459809"/>
                </a:lnTo>
                <a:lnTo>
                  <a:pt x="5981700" y="574291"/>
                </a:lnTo>
                <a:lnTo>
                  <a:pt x="5981700" y="706352"/>
                </a:lnTo>
                <a:lnTo>
                  <a:pt x="5981700" y="857250"/>
                </a:lnTo>
                <a:lnTo>
                  <a:pt x="5981700" y="1028240"/>
                </a:lnTo>
                <a:lnTo>
                  <a:pt x="5981700" y="1220577"/>
                </a:lnTo>
                <a:lnTo>
                  <a:pt x="5981700" y="1435517"/>
                </a:lnTo>
                <a:lnTo>
                  <a:pt x="5981700" y="1674318"/>
                </a:lnTo>
                <a:lnTo>
                  <a:pt x="5981700" y="1938232"/>
                </a:lnTo>
                <a:lnTo>
                  <a:pt x="5981700" y="2228515"/>
                </a:lnTo>
                <a:lnTo>
                  <a:pt x="5981700" y="2546427"/>
                </a:lnTo>
                <a:lnTo>
                  <a:pt x="5981700" y="2893219"/>
                </a:lnTo>
                <a:lnTo>
                  <a:pt x="5981700" y="3270149"/>
                </a:lnTo>
                <a:lnTo>
                  <a:pt x="5981700" y="3678472"/>
                </a:lnTo>
                <a:lnTo>
                  <a:pt x="5981700" y="3894799"/>
                </a:lnTo>
                <a:lnTo>
                  <a:pt x="5981700" y="4119445"/>
                </a:lnTo>
                <a:lnTo>
                  <a:pt x="5981700" y="4352568"/>
                </a:lnTo>
                <a:lnTo>
                  <a:pt x="5981700" y="4594323"/>
                </a:lnTo>
                <a:lnTo>
                  <a:pt x="5981700" y="4844869"/>
                </a:lnTo>
                <a:lnTo>
                  <a:pt x="5981700" y="5104362"/>
                </a:lnTo>
                <a:lnTo>
                  <a:pt x="5981700" y="5372959"/>
                </a:lnTo>
                <a:lnTo>
                  <a:pt x="5981700" y="5650817"/>
                </a:lnTo>
                <a:lnTo>
                  <a:pt x="5981700" y="5938093"/>
                </a:lnTo>
                <a:lnTo>
                  <a:pt x="5981700" y="6234944"/>
                </a:lnTo>
                <a:lnTo>
                  <a:pt x="5981700" y="6541527"/>
                </a:lnTo>
                <a:lnTo>
                  <a:pt x="5981700" y="6857998"/>
                </a:lnTo>
                <a:lnTo>
                  <a:pt x="0" y="6857998"/>
                </a:lnTo>
                <a:lnTo>
                  <a:pt x="19218" y="6078298"/>
                </a:lnTo>
                <a:cubicBezTo>
                  <a:pt x="88975" y="4236640"/>
                  <a:pt x="310357" y="2235002"/>
                  <a:pt x="204788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648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2" name="Rechthoek 11" descr="{&quot;templafy&quot;:{&quot;id&quot;:&quot;a16796b7-f33d-4313-8a18-cf5a671c19d6&quot;}}">
            <a:extLst>
              <a:ext uri="{FF2B5EF4-FFF2-40B4-BE49-F238E27FC236}">
                <a16:creationId xmlns:a16="http://schemas.microsoft.com/office/drawing/2014/main" id="{4330F8FF-8F2D-40BD-886E-11B260AD16BF}"/>
              </a:ext>
            </a:extLst>
          </p:cNvPr>
          <p:cNvSpPr/>
          <p:nvPr userDrawn="1"/>
        </p:nvSpPr>
        <p:spPr>
          <a:xfrm>
            <a:off x="2147869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486836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14F10E-AEFC-41E9-8ECC-C740080F0076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BEF267A-5B01-4EE4-8B63-D9B14583891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714802" y="1"/>
            <a:ext cx="6477199" cy="6857998"/>
          </a:xfrm>
          <a:custGeom>
            <a:avLst/>
            <a:gdLst>
              <a:gd name="connsiteX0" fmla="*/ 5140942 w 6477199"/>
              <a:gd name="connsiteY0" fmla="*/ 6397237 h 6857998"/>
              <a:gd name="connsiteX1" fmla="*/ 5061399 w 6477199"/>
              <a:gd name="connsiteY1" fmla="*/ 6408803 h 6857998"/>
              <a:gd name="connsiteX2" fmla="*/ 5069637 w 6477199"/>
              <a:gd name="connsiteY2" fmla="*/ 6436264 h 6857998"/>
              <a:gd name="connsiteX3" fmla="*/ 5141038 w 6477199"/>
              <a:gd name="connsiteY3" fmla="*/ 6425938 h 6857998"/>
              <a:gd name="connsiteX4" fmla="*/ 5212110 w 6477199"/>
              <a:gd name="connsiteY4" fmla="*/ 6436264 h 6857998"/>
              <a:gd name="connsiteX5" fmla="*/ 5220486 w 6477199"/>
              <a:gd name="connsiteY5" fmla="*/ 6408803 h 6857998"/>
              <a:gd name="connsiteX6" fmla="*/ 5140942 w 6477199"/>
              <a:gd name="connsiteY6" fmla="*/ 6397237 h 6857998"/>
              <a:gd name="connsiteX7" fmla="*/ 5716781 w 6477199"/>
              <a:gd name="connsiteY7" fmla="*/ 6306754 h 6857998"/>
              <a:gd name="connsiteX8" fmla="*/ 5752895 w 6477199"/>
              <a:gd name="connsiteY8" fmla="*/ 6351490 h 6857998"/>
              <a:gd name="connsiteX9" fmla="*/ 5714749 w 6477199"/>
              <a:gd name="connsiteY9" fmla="*/ 6398176 h 6857998"/>
              <a:gd name="connsiteX10" fmla="*/ 5692423 w 6477199"/>
              <a:gd name="connsiteY10" fmla="*/ 6394715 h 6857998"/>
              <a:gd name="connsiteX11" fmla="*/ 5692423 w 6477199"/>
              <a:gd name="connsiteY11" fmla="*/ 6311479 h 6857998"/>
              <a:gd name="connsiteX12" fmla="*/ 5716781 w 6477199"/>
              <a:gd name="connsiteY12" fmla="*/ 6306754 h 6857998"/>
              <a:gd name="connsiteX13" fmla="*/ 5233969 w 6477199"/>
              <a:gd name="connsiteY13" fmla="*/ 6302828 h 6857998"/>
              <a:gd name="connsiteX14" fmla="*/ 5229713 w 6477199"/>
              <a:gd name="connsiteY14" fmla="*/ 6324001 h 6857998"/>
              <a:gd name="connsiteX15" fmla="*/ 5242785 w 6477199"/>
              <a:gd name="connsiteY15" fmla="*/ 6335700 h 6857998"/>
              <a:gd name="connsiteX16" fmla="*/ 5207085 w 6477199"/>
              <a:gd name="connsiteY16" fmla="*/ 6380683 h 6857998"/>
              <a:gd name="connsiteX17" fmla="*/ 5234931 w 6477199"/>
              <a:gd name="connsiteY17" fmla="*/ 6388345 h 6857998"/>
              <a:gd name="connsiteX18" fmla="*/ 5274037 w 6477199"/>
              <a:gd name="connsiteY18" fmla="*/ 6333585 h 6857998"/>
              <a:gd name="connsiteX19" fmla="*/ 5233969 w 6477199"/>
              <a:gd name="connsiteY19" fmla="*/ 6302828 h 6857998"/>
              <a:gd name="connsiteX20" fmla="*/ 5047914 w 6477199"/>
              <a:gd name="connsiteY20" fmla="*/ 6302828 h 6857998"/>
              <a:gd name="connsiteX21" fmla="*/ 5007874 w 6477199"/>
              <a:gd name="connsiteY21" fmla="*/ 6333585 h 6857998"/>
              <a:gd name="connsiteX22" fmla="*/ 5046981 w 6477199"/>
              <a:gd name="connsiteY22" fmla="*/ 6388345 h 6857998"/>
              <a:gd name="connsiteX23" fmla="*/ 5074827 w 6477199"/>
              <a:gd name="connsiteY23" fmla="*/ 6380683 h 6857998"/>
              <a:gd name="connsiteX24" fmla="*/ 5039127 w 6477199"/>
              <a:gd name="connsiteY24" fmla="*/ 6335700 h 6857998"/>
              <a:gd name="connsiteX25" fmla="*/ 5052171 w 6477199"/>
              <a:gd name="connsiteY25" fmla="*/ 6324001 h 6857998"/>
              <a:gd name="connsiteX26" fmla="*/ 5047914 w 6477199"/>
              <a:gd name="connsiteY26" fmla="*/ 6302828 h 6857998"/>
              <a:gd name="connsiteX27" fmla="*/ 4945618 w 6477199"/>
              <a:gd name="connsiteY27" fmla="*/ 6293820 h 6857998"/>
              <a:gd name="connsiteX28" fmla="*/ 4902118 w 6477199"/>
              <a:gd name="connsiteY28" fmla="*/ 6373103 h 6857998"/>
              <a:gd name="connsiteX29" fmla="*/ 4940345 w 6477199"/>
              <a:gd name="connsiteY29" fmla="*/ 6448486 h 6857998"/>
              <a:gd name="connsiteX30" fmla="*/ 5113082 w 6477199"/>
              <a:gd name="connsiteY30" fmla="*/ 6519228 h 6857998"/>
              <a:gd name="connsiteX31" fmla="*/ 5180035 w 6477199"/>
              <a:gd name="connsiteY31" fmla="*/ 6505496 h 6857998"/>
              <a:gd name="connsiteX32" fmla="*/ 5182973 w 6477199"/>
              <a:gd name="connsiteY32" fmla="*/ 6504206 h 6857998"/>
              <a:gd name="connsiteX33" fmla="*/ 5180694 w 6477199"/>
              <a:gd name="connsiteY33" fmla="*/ 6501954 h 6857998"/>
              <a:gd name="connsiteX34" fmla="*/ 5162486 w 6477199"/>
              <a:gd name="connsiteY34" fmla="*/ 6483665 h 6857998"/>
              <a:gd name="connsiteX35" fmla="*/ 5161525 w 6477199"/>
              <a:gd name="connsiteY35" fmla="*/ 6482649 h 6857998"/>
              <a:gd name="connsiteX36" fmla="*/ 5160208 w 6477199"/>
              <a:gd name="connsiteY36" fmla="*/ 6483143 h 6857998"/>
              <a:gd name="connsiteX37" fmla="*/ 5112945 w 6477199"/>
              <a:gd name="connsiteY37" fmla="*/ 6491189 h 6857998"/>
              <a:gd name="connsiteX38" fmla="*/ 4960118 w 6477199"/>
              <a:gd name="connsiteY38" fmla="*/ 6428712 h 6857998"/>
              <a:gd name="connsiteX39" fmla="*/ 4930157 w 6477199"/>
              <a:gd name="connsiteY39" fmla="*/ 6373212 h 6857998"/>
              <a:gd name="connsiteX40" fmla="*/ 4955972 w 6477199"/>
              <a:gd name="connsiteY40" fmla="*/ 6321034 h 6857998"/>
              <a:gd name="connsiteX41" fmla="*/ 4945618 w 6477199"/>
              <a:gd name="connsiteY41" fmla="*/ 6293820 h 6857998"/>
              <a:gd name="connsiteX42" fmla="*/ 5549538 w 6477199"/>
              <a:gd name="connsiteY42" fmla="*/ 6274541 h 6857998"/>
              <a:gd name="connsiteX43" fmla="*/ 5495409 w 6477199"/>
              <a:gd name="connsiteY43" fmla="*/ 6345614 h 6857998"/>
              <a:gd name="connsiteX44" fmla="*/ 5552311 w 6477199"/>
              <a:gd name="connsiteY44" fmla="*/ 6431267 h 6857998"/>
              <a:gd name="connsiteX45" fmla="*/ 5611108 w 6477199"/>
              <a:gd name="connsiteY45" fmla="*/ 6431267 h 6857998"/>
              <a:gd name="connsiteX46" fmla="*/ 5549482 w 6477199"/>
              <a:gd name="connsiteY46" fmla="*/ 6343828 h 6857998"/>
              <a:gd name="connsiteX47" fmla="*/ 5605999 w 6477199"/>
              <a:gd name="connsiteY47" fmla="*/ 6274541 h 6857998"/>
              <a:gd name="connsiteX48" fmla="*/ 5923104 w 6477199"/>
              <a:gd name="connsiteY48" fmla="*/ 6268747 h 6857998"/>
              <a:gd name="connsiteX49" fmla="*/ 5846815 w 6477199"/>
              <a:gd name="connsiteY49" fmla="*/ 6283055 h 6857998"/>
              <a:gd name="connsiteX50" fmla="*/ 5846815 w 6477199"/>
              <a:gd name="connsiteY50" fmla="*/ 6431349 h 6857998"/>
              <a:gd name="connsiteX51" fmla="*/ 5896576 w 6477199"/>
              <a:gd name="connsiteY51" fmla="*/ 6431349 h 6857998"/>
              <a:gd name="connsiteX52" fmla="*/ 5896576 w 6477199"/>
              <a:gd name="connsiteY52" fmla="*/ 6312247 h 6857998"/>
              <a:gd name="connsiteX53" fmla="*/ 5922006 w 6477199"/>
              <a:gd name="connsiteY53" fmla="*/ 6307304 h 6857998"/>
              <a:gd name="connsiteX54" fmla="*/ 5954082 w 6477199"/>
              <a:gd name="connsiteY54" fmla="*/ 6353989 h 6857998"/>
              <a:gd name="connsiteX55" fmla="*/ 5954082 w 6477199"/>
              <a:gd name="connsiteY55" fmla="*/ 6431267 h 6857998"/>
              <a:gd name="connsiteX56" fmla="*/ 6003843 w 6477199"/>
              <a:gd name="connsiteY56" fmla="*/ 6431267 h 6857998"/>
              <a:gd name="connsiteX57" fmla="*/ 6003843 w 6477199"/>
              <a:gd name="connsiteY57" fmla="*/ 6346630 h 6857998"/>
              <a:gd name="connsiteX58" fmla="*/ 5923104 w 6477199"/>
              <a:gd name="connsiteY58" fmla="*/ 6268747 h 6857998"/>
              <a:gd name="connsiteX59" fmla="*/ 5717166 w 6477199"/>
              <a:gd name="connsiteY59" fmla="*/ 6268747 h 6857998"/>
              <a:gd name="connsiteX60" fmla="*/ 5642826 w 6477199"/>
              <a:gd name="connsiteY60" fmla="*/ 6283055 h 6857998"/>
              <a:gd name="connsiteX61" fmla="*/ 5642826 w 6477199"/>
              <a:gd name="connsiteY61" fmla="*/ 6492205 h 6857998"/>
              <a:gd name="connsiteX62" fmla="*/ 5692423 w 6477199"/>
              <a:gd name="connsiteY62" fmla="*/ 6492205 h 6857998"/>
              <a:gd name="connsiteX63" fmla="*/ 5692423 w 6477199"/>
              <a:gd name="connsiteY63" fmla="*/ 6432503 h 6857998"/>
              <a:gd name="connsiteX64" fmla="*/ 5720625 w 6477199"/>
              <a:gd name="connsiteY64" fmla="*/ 6434864 h 6857998"/>
              <a:gd name="connsiteX65" fmla="*/ 5804083 w 6477199"/>
              <a:gd name="connsiteY65" fmla="*/ 6351132 h 6857998"/>
              <a:gd name="connsiteX66" fmla="*/ 5717166 w 6477199"/>
              <a:gd name="connsiteY66" fmla="*/ 6268747 h 6857998"/>
              <a:gd name="connsiteX67" fmla="*/ 5171521 w 6477199"/>
              <a:gd name="connsiteY67" fmla="*/ 6260729 h 6857998"/>
              <a:gd name="connsiteX68" fmla="*/ 5151501 w 6477199"/>
              <a:gd name="connsiteY68" fmla="*/ 6263256 h 6857998"/>
              <a:gd name="connsiteX69" fmla="*/ 5151501 w 6477199"/>
              <a:gd name="connsiteY69" fmla="*/ 6287724 h 6857998"/>
              <a:gd name="connsiteX70" fmla="*/ 5156609 w 6477199"/>
              <a:gd name="connsiteY70" fmla="*/ 6287697 h 6857998"/>
              <a:gd name="connsiteX71" fmla="*/ 5178386 w 6477199"/>
              <a:gd name="connsiteY71" fmla="*/ 6306507 h 6857998"/>
              <a:gd name="connsiteX72" fmla="*/ 5150320 w 6477199"/>
              <a:gd name="connsiteY72" fmla="*/ 6373734 h 6857998"/>
              <a:gd name="connsiteX73" fmla="*/ 5181573 w 6477199"/>
              <a:gd name="connsiteY73" fmla="*/ 6376288 h 6857998"/>
              <a:gd name="connsiteX74" fmla="*/ 5214334 w 6477199"/>
              <a:gd name="connsiteY74" fmla="*/ 6299725 h 6857998"/>
              <a:gd name="connsiteX75" fmla="*/ 5171521 w 6477199"/>
              <a:gd name="connsiteY75" fmla="*/ 6260729 h 6857998"/>
              <a:gd name="connsiteX76" fmla="*/ 5110390 w 6477199"/>
              <a:gd name="connsiteY76" fmla="*/ 6260729 h 6857998"/>
              <a:gd name="connsiteX77" fmla="*/ 5067577 w 6477199"/>
              <a:gd name="connsiteY77" fmla="*/ 6299725 h 6857998"/>
              <a:gd name="connsiteX78" fmla="*/ 5100340 w 6477199"/>
              <a:gd name="connsiteY78" fmla="*/ 6376288 h 6857998"/>
              <a:gd name="connsiteX79" fmla="*/ 5131564 w 6477199"/>
              <a:gd name="connsiteY79" fmla="*/ 6373734 h 6857998"/>
              <a:gd name="connsiteX80" fmla="*/ 5103525 w 6477199"/>
              <a:gd name="connsiteY80" fmla="*/ 6306507 h 6857998"/>
              <a:gd name="connsiteX81" fmla="*/ 5125302 w 6477199"/>
              <a:gd name="connsiteY81" fmla="*/ 6287697 h 6857998"/>
              <a:gd name="connsiteX82" fmla="*/ 5130410 w 6477199"/>
              <a:gd name="connsiteY82" fmla="*/ 6287724 h 6857998"/>
              <a:gd name="connsiteX83" fmla="*/ 5130410 w 6477199"/>
              <a:gd name="connsiteY83" fmla="*/ 6263256 h 6857998"/>
              <a:gd name="connsiteX84" fmla="*/ 5110390 w 6477199"/>
              <a:gd name="connsiteY84" fmla="*/ 6260729 h 6857998"/>
              <a:gd name="connsiteX85" fmla="*/ 5257725 w 6477199"/>
              <a:gd name="connsiteY85" fmla="*/ 6233953 h 6857998"/>
              <a:gd name="connsiteX86" fmla="*/ 5232762 w 6477199"/>
              <a:gd name="connsiteY86" fmla="*/ 6235628 h 6857998"/>
              <a:gd name="connsiteX87" fmla="*/ 5230263 w 6477199"/>
              <a:gd name="connsiteY87" fmla="*/ 6235958 h 6857998"/>
              <a:gd name="connsiteX88" fmla="*/ 5230950 w 6477199"/>
              <a:gd name="connsiteY88" fmla="*/ 6238374 h 6857998"/>
              <a:gd name="connsiteX89" fmla="*/ 5236003 w 6477199"/>
              <a:gd name="connsiteY89" fmla="*/ 6261497 h 6857998"/>
              <a:gd name="connsiteX90" fmla="*/ 5236305 w 6477199"/>
              <a:gd name="connsiteY90" fmla="*/ 6263585 h 6857998"/>
              <a:gd name="connsiteX91" fmla="*/ 5238419 w 6477199"/>
              <a:gd name="connsiteY91" fmla="*/ 6263337 h 6857998"/>
              <a:gd name="connsiteX92" fmla="*/ 5257643 w 6477199"/>
              <a:gd name="connsiteY92" fmla="*/ 6262101 h 6857998"/>
              <a:gd name="connsiteX93" fmla="*/ 5326298 w 6477199"/>
              <a:gd name="connsiteY93" fmla="*/ 6286241 h 6857998"/>
              <a:gd name="connsiteX94" fmla="*/ 5344258 w 6477199"/>
              <a:gd name="connsiteY94" fmla="*/ 6327433 h 6857998"/>
              <a:gd name="connsiteX95" fmla="*/ 5324596 w 6477199"/>
              <a:gd name="connsiteY95" fmla="*/ 6393589 h 6857998"/>
              <a:gd name="connsiteX96" fmla="*/ 5306278 w 6477199"/>
              <a:gd name="connsiteY96" fmla="*/ 6446234 h 6857998"/>
              <a:gd name="connsiteX97" fmla="*/ 5246246 w 6477199"/>
              <a:gd name="connsiteY97" fmla="*/ 6542351 h 6857998"/>
              <a:gd name="connsiteX98" fmla="*/ 5203735 w 6477199"/>
              <a:gd name="connsiteY98" fmla="*/ 6522716 h 6857998"/>
              <a:gd name="connsiteX99" fmla="*/ 5174954 w 6477199"/>
              <a:gd name="connsiteY99" fmla="*/ 6535376 h 6857998"/>
              <a:gd name="connsiteX100" fmla="*/ 5246356 w 6477199"/>
              <a:gd name="connsiteY100" fmla="*/ 6570527 h 6857998"/>
              <a:gd name="connsiteX101" fmla="*/ 5333712 w 6477199"/>
              <a:gd name="connsiteY101" fmla="*/ 6453127 h 6857998"/>
              <a:gd name="connsiteX102" fmla="*/ 5350684 w 6477199"/>
              <a:gd name="connsiteY102" fmla="*/ 6404519 h 6857998"/>
              <a:gd name="connsiteX103" fmla="*/ 5372655 w 6477199"/>
              <a:gd name="connsiteY103" fmla="*/ 6327626 h 6857998"/>
              <a:gd name="connsiteX104" fmla="*/ 5346180 w 6477199"/>
              <a:gd name="connsiteY104" fmla="*/ 6266330 h 6857998"/>
              <a:gd name="connsiteX105" fmla="*/ 5257725 w 6477199"/>
              <a:gd name="connsiteY105" fmla="*/ 6233953 h 6857998"/>
              <a:gd name="connsiteX106" fmla="*/ 5445702 w 6477199"/>
              <a:gd name="connsiteY106" fmla="*/ 6213576 h 6857998"/>
              <a:gd name="connsiteX107" fmla="*/ 5445702 w 6477199"/>
              <a:gd name="connsiteY107" fmla="*/ 6431239 h 6857998"/>
              <a:gd name="connsiteX108" fmla="*/ 5495299 w 6477199"/>
              <a:gd name="connsiteY108" fmla="*/ 6431239 h 6857998"/>
              <a:gd name="connsiteX109" fmla="*/ 5495299 w 6477199"/>
              <a:gd name="connsiteY109" fmla="*/ 6213576 h 6857998"/>
              <a:gd name="connsiteX110" fmla="*/ 5140966 w 6477199"/>
              <a:gd name="connsiteY110" fmla="*/ 6196103 h 6857998"/>
              <a:gd name="connsiteX111" fmla="*/ 5115488 w 6477199"/>
              <a:gd name="connsiteY111" fmla="*/ 6221580 h 6857998"/>
              <a:gd name="connsiteX112" fmla="*/ 5140966 w 6477199"/>
              <a:gd name="connsiteY112" fmla="*/ 6247058 h 6857998"/>
              <a:gd name="connsiteX113" fmla="*/ 5166443 w 6477199"/>
              <a:gd name="connsiteY113" fmla="*/ 6221580 h 6857998"/>
              <a:gd name="connsiteX114" fmla="*/ 5057855 w 6477199"/>
              <a:gd name="connsiteY114" fmla="*/ 6068330 h 6857998"/>
              <a:gd name="connsiteX115" fmla="*/ 4956960 w 6477199"/>
              <a:gd name="connsiteY115" fmla="*/ 6214840 h 6857998"/>
              <a:gd name="connsiteX116" fmla="*/ 4977529 w 6477199"/>
              <a:gd name="connsiteY116" fmla="*/ 6305464 h 6857998"/>
              <a:gd name="connsiteX117" fmla="*/ 4978380 w 6477199"/>
              <a:gd name="connsiteY117" fmla="*/ 6307579 h 6857998"/>
              <a:gd name="connsiteX118" fmla="*/ 4980440 w 6477199"/>
              <a:gd name="connsiteY118" fmla="*/ 6306618 h 6857998"/>
              <a:gd name="connsiteX119" fmla="*/ 5002409 w 6477199"/>
              <a:gd name="connsiteY119" fmla="*/ 6297885 h 6857998"/>
              <a:gd name="connsiteX120" fmla="*/ 5004551 w 6477199"/>
              <a:gd name="connsiteY120" fmla="*/ 6297116 h 6857998"/>
              <a:gd name="connsiteX121" fmla="*/ 5003699 w 6477199"/>
              <a:gd name="connsiteY121" fmla="*/ 6295002 h 6857998"/>
              <a:gd name="connsiteX122" fmla="*/ 4985163 w 6477199"/>
              <a:gd name="connsiteY122" fmla="*/ 6214784 h 6857998"/>
              <a:gd name="connsiteX123" fmla="*/ 5015592 w 6477199"/>
              <a:gd name="connsiteY123" fmla="*/ 6113176 h 6857998"/>
              <a:gd name="connsiteX124" fmla="*/ 5057883 w 6477199"/>
              <a:gd name="connsiteY124" fmla="*/ 6096478 h 6857998"/>
              <a:gd name="connsiteX125" fmla="*/ 5220678 w 6477199"/>
              <a:gd name="connsiteY125" fmla="*/ 6211571 h 6857998"/>
              <a:gd name="connsiteX126" fmla="*/ 5223095 w 6477199"/>
              <a:gd name="connsiteY126" fmla="*/ 6211132 h 6857998"/>
              <a:gd name="connsiteX127" fmla="*/ 5247976 w 6477199"/>
              <a:gd name="connsiteY127" fmla="*/ 6208386 h 6857998"/>
              <a:gd name="connsiteX128" fmla="*/ 5250420 w 6477199"/>
              <a:gd name="connsiteY128" fmla="*/ 6208386 h 6857998"/>
              <a:gd name="connsiteX129" fmla="*/ 5057855 w 6477199"/>
              <a:gd name="connsiteY129" fmla="*/ 6068330 h 6857998"/>
              <a:gd name="connsiteX130" fmla="*/ 1748037 w 6477199"/>
              <a:gd name="connsiteY130" fmla="*/ 0 h 6857998"/>
              <a:gd name="connsiteX131" fmla="*/ 1749191 w 6477199"/>
              <a:gd name="connsiteY131" fmla="*/ 0 h 6857998"/>
              <a:gd name="connsiteX132" fmla="*/ 1757273 w 6477199"/>
              <a:gd name="connsiteY132" fmla="*/ 0 h 6857998"/>
              <a:gd name="connsiteX133" fmla="*/ 1779210 w 6477199"/>
              <a:gd name="connsiteY133" fmla="*/ 0 h 6857998"/>
              <a:gd name="connsiteX134" fmla="*/ 1821930 w 6477199"/>
              <a:gd name="connsiteY134" fmla="*/ 0 h 6857998"/>
              <a:gd name="connsiteX135" fmla="*/ 1853248 w 6477199"/>
              <a:gd name="connsiteY135" fmla="*/ 0 h 6857998"/>
              <a:gd name="connsiteX136" fmla="*/ 1892359 w 6477199"/>
              <a:gd name="connsiteY136" fmla="*/ 0 h 6857998"/>
              <a:gd name="connsiteX137" fmla="*/ 1940130 w 6477199"/>
              <a:gd name="connsiteY137" fmla="*/ 0 h 6857998"/>
              <a:gd name="connsiteX138" fmla="*/ 1997426 w 6477199"/>
              <a:gd name="connsiteY138" fmla="*/ 0 h 6857998"/>
              <a:gd name="connsiteX139" fmla="*/ 2065114 w 6477199"/>
              <a:gd name="connsiteY139" fmla="*/ 0 h 6857998"/>
              <a:gd name="connsiteX140" fmla="*/ 2144058 w 6477199"/>
              <a:gd name="connsiteY140" fmla="*/ 0 h 6857998"/>
              <a:gd name="connsiteX141" fmla="*/ 2235126 w 6477199"/>
              <a:gd name="connsiteY141" fmla="*/ 0 h 6857998"/>
              <a:gd name="connsiteX142" fmla="*/ 2339182 w 6477199"/>
              <a:gd name="connsiteY142" fmla="*/ 0 h 6857998"/>
              <a:gd name="connsiteX143" fmla="*/ 2457094 w 6477199"/>
              <a:gd name="connsiteY143" fmla="*/ 0 h 6857998"/>
              <a:gd name="connsiteX144" fmla="*/ 2589726 w 6477199"/>
              <a:gd name="connsiteY144" fmla="*/ 0 h 6857998"/>
              <a:gd name="connsiteX145" fmla="*/ 2737945 w 6477199"/>
              <a:gd name="connsiteY145" fmla="*/ 0 h 6857998"/>
              <a:gd name="connsiteX146" fmla="*/ 2902617 w 6477199"/>
              <a:gd name="connsiteY146" fmla="*/ 0 h 6857998"/>
              <a:gd name="connsiteX147" fmla="*/ 3084608 w 6477199"/>
              <a:gd name="connsiteY147" fmla="*/ 0 h 6857998"/>
              <a:gd name="connsiteX148" fmla="*/ 3284783 w 6477199"/>
              <a:gd name="connsiteY148" fmla="*/ 0 h 6857998"/>
              <a:gd name="connsiteX149" fmla="*/ 3504009 w 6477199"/>
              <a:gd name="connsiteY149" fmla="*/ 0 h 6857998"/>
              <a:gd name="connsiteX150" fmla="*/ 3743152 w 6477199"/>
              <a:gd name="connsiteY150" fmla="*/ 0 h 6857998"/>
              <a:gd name="connsiteX151" fmla="*/ 4003077 w 6477199"/>
              <a:gd name="connsiteY151" fmla="*/ 0 h 6857998"/>
              <a:gd name="connsiteX152" fmla="*/ 4284650 w 6477199"/>
              <a:gd name="connsiteY152" fmla="*/ 0 h 6857998"/>
              <a:gd name="connsiteX153" fmla="*/ 4588738 w 6477199"/>
              <a:gd name="connsiteY153" fmla="*/ 0 h 6857998"/>
              <a:gd name="connsiteX154" fmla="*/ 4916206 w 6477199"/>
              <a:gd name="connsiteY154" fmla="*/ 0 h 6857998"/>
              <a:gd name="connsiteX155" fmla="*/ 5267920 w 6477199"/>
              <a:gd name="connsiteY155" fmla="*/ 0 h 6857998"/>
              <a:gd name="connsiteX156" fmla="*/ 5644746 w 6477199"/>
              <a:gd name="connsiteY156" fmla="*/ 0 h 6857998"/>
              <a:gd name="connsiteX157" fmla="*/ 6047551 w 6477199"/>
              <a:gd name="connsiteY157" fmla="*/ 0 h 6857998"/>
              <a:gd name="connsiteX158" fmla="*/ 6477199 w 6477199"/>
              <a:gd name="connsiteY158" fmla="*/ 0 h 6857998"/>
              <a:gd name="connsiteX159" fmla="*/ 6477199 w 6477199"/>
              <a:gd name="connsiteY159" fmla="*/ 1674 h 6857998"/>
              <a:gd name="connsiteX160" fmla="*/ 6477199 w 6477199"/>
              <a:gd name="connsiteY160" fmla="*/ 13395 h 6857998"/>
              <a:gd name="connsiteX161" fmla="*/ 6477199 w 6477199"/>
              <a:gd name="connsiteY161" fmla="*/ 26161 h 6857998"/>
              <a:gd name="connsiteX162" fmla="*/ 6477199 w 6477199"/>
              <a:gd name="connsiteY162" fmla="*/ 45207 h 6857998"/>
              <a:gd name="connsiteX163" fmla="*/ 6477199 w 6477199"/>
              <a:gd name="connsiteY163" fmla="*/ 71786 h 6857998"/>
              <a:gd name="connsiteX164" fmla="*/ 6477199 w 6477199"/>
              <a:gd name="connsiteY164" fmla="*/ 107156 h 6857998"/>
              <a:gd name="connsiteX165" fmla="*/ 6477199 w 6477199"/>
              <a:gd name="connsiteY165" fmla="*/ 152572 h 6857998"/>
              <a:gd name="connsiteX166" fmla="*/ 6477199 w 6477199"/>
              <a:gd name="connsiteY166" fmla="*/ 209290 h 6857998"/>
              <a:gd name="connsiteX167" fmla="*/ 6477199 w 6477199"/>
              <a:gd name="connsiteY167" fmla="*/ 278565 h 6857998"/>
              <a:gd name="connsiteX168" fmla="*/ 6477199 w 6477199"/>
              <a:gd name="connsiteY168" fmla="*/ 361652 h 6857998"/>
              <a:gd name="connsiteX169" fmla="*/ 6477199 w 6477199"/>
              <a:gd name="connsiteY169" fmla="*/ 459809 h 6857998"/>
              <a:gd name="connsiteX170" fmla="*/ 6477199 w 6477199"/>
              <a:gd name="connsiteY170" fmla="*/ 574291 h 6857998"/>
              <a:gd name="connsiteX171" fmla="*/ 6477199 w 6477199"/>
              <a:gd name="connsiteY171" fmla="*/ 706352 h 6857998"/>
              <a:gd name="connsiteX172" fmla="*/ 6477199 w 6477199"/>
              <a:gd name="connsiteY172" fmla="*/ 857250 h 6857998"/>
              <a:gd name="connsiteX173" fmla="*/ 6477199 w 6477199"/>
              <a:gd name="connsiteY173" fmla="*/ 1028240 h 6857998"/>
              <a:gd name="connsiteX174" fmla="*/ 6477199 w 6477199"/>
              <a:gd name="connsiteY174" fmla="*/ 1220577 h 6857998"/>
              <a:gd name="connsiteX175" fmla="*/ 6477199 w 6477199"/>
              <a:gd name="connsiteY175" fmla="*/ 1435517 h 6857998"/>
              <a:gd name="connsiteX176" fmla="*/ 6477199 w 6477199"/>
              <a:gd name="connsiteY176" fmla="*/ 1674318 h 6857998"/>
              <a:gd name="connsiteX177" fmla="*/ 6477199 w 6477199"/>
              <a:gd name="connsiteY177" fmla="*/ 1938232 h 6857998"/>
              <a:gd name="connsiteX178" fmla="*/ 6477199 w 6477199"/>
              <a:gd name="connsiteY178" fmla="*/ 2228515 h 6857998"/>
              <a:gd name="connsiteX179" fmla="*/ 6477199 w 6477199"/>
              <a:gd name="connsiteY179" fmla="*/ 2546427 h 6857998"/>
              <a:gd name="connsiteX180" fmla="*/ 6477199 w 6477199"/>
              <a:gd name="connsiteY180" fmla="*/ 2716134 h 6857998"/>
              <a:gd name="connsiteX181" fmla="*/ 6477199 w 6477199"/>
              <a:gd name="connsiteY181" fmla="*/ 2893219 h 6857998"/>
              <a:gd name="connsiteX182" fmla="*/ 6477199 w 6477199"/>
              <a:gd name="connsiteY182" fmla="*/ 3077840 h 6857998"/>
              <a:gd name="connsiteX183" fmla="*/ 6477199 w 6477199"/>
              <a:gd name="connsiteY183" fmla="*/ 3270149 h 6857998"/>
              <a:gd name="connsiteX184" fmla="*/ 6477199 w 6477199"/>
              <a:gd name="connsiteY184" fmla="*/ 3470308 h 6857998"/>
              <a:gd name="connsiteX185" fmla="*/ 6477199 w 6477199"/>
              <a:gd name="connsiteY185" fmla="*/ 3678472 h 6857998"/>
              <a:gd name="connsiteX186" fmla="*/ 6477199 w 6477199"/>
              <a:gd name="connsiteY186" fmla="*/ 3894799 h 6857998"/>
              <a:gd name="connsiteX187" fmla="*/ 6477199 w 6477199"/>
              <a:gd name="connsiteY187" fmla="*/ 4119445 h 6857998"/>
              <a:gd name="connsiteX188" fmla="*/ 6477199 w 6477199"/>
              <a:gd name="connsiteY188" fmla="*/ 4352568 h 6857998"/>
              <a:gd name="connsiteX189" fmla="*/ 6477199 w 6477199"/>
              <a:gd name="connsiteY189" fmla="*/ 4594323 h 6857998"/>
              <a:gd name="connsiteX190" fmla="*/ 6477199 w 6477199"/>
              <a:gd name="connsiteY190" fmla="*/ 4844869 h 6857998"/>
              <a:gd name="connsiteX191" fmla="*/ 6477199 w 6477199"/>
              <a:gd name="connsiteY191" fmla="*/ 5104362 h 6857998"/>
              <a:gd name="connsiteX192" fmla="*/ 6477199 w 6477199"/>
              <a:gd name="connsiteY192" fmla="*/ 5372959 h 6857998"/>
              <a:gd name="connsiteX193" fmla="*/ 6477199 w 6477199"/>
              <a:gd name="connsiteY193" fmla="*/ 5650817 h 6857998"/>
              <a:gd name="connsiteX194" fmla="*/ 6477199 w 6477199"/>
              <a:gd name="connsiteY194" fmla="*/ 5938093 h 6857998"/>
              <a:gd name="connsiteX195" fmla="*/ 6477199 w 6477199"/>
              <a:gd name="connsiteY195" fmla="*/ 6234944 h 6857998"/>
              <a:gd name="connsiteX196" fmla="*/ 6477199 w 6477199"/>
              <a:gd name="connsiteY196" fmla="*/ 6541527 h 6857998"/>
              <a:gd name="connsiteX197" fmla="*/ 6477199 w 6477199"/>
              <a:gd name="connsiteY197" fmla="*/ 6857998 h 6857998"/>
              <a:gd name="connsiteX198" fmla="*/ 41474 w 6477199"/>
              <a:gd name="connsiteY198" fmla="*/ 6857998 h 6857998"/>
              <a:gd name="connsiteX199" fmla="*/ 8607 w 6477199"/>
              <a:gd name="connsiteY199" fmla="*/ 6572070 h 6857998"/>
              <a:gd name="connsiteX200" fmla="*/ 1220987 w 6477199"/>
              <a:gd name="connsiteY200" fmla="*/ 2551114 h 6857998"/>
              <a:gd name="connsiteX201" fmla="*/ 1748037 w 6477199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477199" h="6857998">
                <a:moveTo>
                  <a:pt x="5140942" y="6397237"/>
                </a:moveTo>
                <a:cubicBezTo>
                  <a:pt x="5114148" y="6397237"/>
                  <a:pt x="5087354" y="6401093"/>
                  <a:pt x="5061399" y="6408803"/>
                </a:cubicBezTo>
                <a:lnTo>
                  <a:pt x="5069637" y="6436264"/>
                </a:lnTo>
                <a:cubicBezTo>
                  <a:pt x="5092802" y="6429339"/>
                  <a:pt x="5116862" y="6425862"/>
                  <a:pt x="5141038" y="6425938"/>
                </a:cubicBezTo>
                <a:cubicBezTo>
                  <a:pt x="5165107" y="6425889"/>
                  <a:pt x="5189052" y="6429369"/>
                  <a:pt x="5212110" y="6436264"/>
                </a:cubicBezTo>
                <a:lnTo>
                  <a:pt x="5220486" y="6408803"/>
                </a:lnTo>
                <a:cubicBezTo>
                  <a:pt x="5194532" y="6401093"/>
                  <a:pt x="5167738" y="6397237"/>
                  <a:pt x="5140942" y="6397237"/>
                </a:cubicBezTo>
                <a:close/>
                <a:moveTo>
                  <a:pt x="5716781" y="6306754"/>
                </a:moveTo>
                <a:cubicBezTo>
                  <a:pt x="5738504" y="6306754"/>
                  <a:pt x="5752895" y="6320265"/>
                  <a:pt x="5752895" y="6351490"/>
                </a:cubicBezTo>
                <a:cubicBezTo>
                  <a:pt x="5752895" y="6381698"/>
                  <a:pt x="5741552" y="6398176"/>
                  <a:pt x="5714749" y="6398176"/>
                </a:cubicBezTo>
                <a:cubicBezTo>
                  <a:pt x="5707175" y="6398169"/>
                  <a:pt x="5699645" y="6397003"/>
                  <a:pt x="5692423" y="6394715"/>
                </a:cubicBezTo>
                <a:lnTo>
                  <a:pt x="5692423" y="6311479"/>
                </a:lnTo>
                <a:cubicBezTo>
                  <a:pt x="5700115" y="6308191"/>
                  <a:pt x="5708419" y="6306581"/>
                  <a:pt x="5716781" y="6306754"/>
                </a:cubicBezTo>
                <a:close/>
                <a:moveTo>
                  <a:pt x="5233969" y="6302828"/>
                </a:moveTo>
                <a:cubicBezTo>
                  <a:pt x="5233385" y="6310028"/>
                  <a:pt x="5231957" y="6317136"/>
                  <a:pt x="5229713" y="6324001"/>
                </a:cubicBezTo>
                <a:cubicBezTo>
                  <a:pt x="5238309" y="6325264"/>
                  <a:pt x="5242647" y="6329384"/>
                  <a:pt x="5242785" y="6335700"/>
                </a:cubicBezTo>
                <a:cubicBezTo>
                  <a:pt x="5242785" y="6344295"/>
                  <a:pt x="5237924" y="6351930"/>
                  <a:pt x="5207085" y="6380683"/>
                </a:cubicBezTo>
                <a:cubicBezTo>
                  <a:pt x="5216202" y="6382660"/>
                  <a:pt x="5227077" y="6385598"/>
                  <a:pt x="5234931" y="6388345"/>
                </a:cubicBezTo>
                <a:cubicBezTo>
                  <a:pt x="5266457" y="6361624"/>
                  <a:pt x="5274037" y="6348443"/>
                  <a:pt x="5274037" y="6333585"/>
                </a:cubicBezTo>
                <a:cubicBezTo>
                  <a:pt x="5274037" y="6315075"/>
                  <a:pt x="5256845" y="6302059"/>
                  <a:pt x="5233969" y="6302828"/>
                </a:cubicBezTo>
                <a:close/>
                <a:moveTo>
                  <a:pt x="5047914" y="6302828"/>
                </a:moveTo>
                <a:cubicBezTo>
                  <a:pt x="5025066" y="6302059"/>
                  <a:pt x="5007874" y="6315075"/>
                  <a:pt x="5007874" y="6333585"/>
                </a:cubicBezTo>
                <a:cubicBezTo>
                  <a:pt x="5007874" y="6348443"/>
                  <a:pt x="5015454" y="6361624"/>
                  <a:pt x="5046981" y="6388345"/>
                </a:cubicBezTo>
                <a:cubicBezTo>
                  <a:pt x="5054836" y="6385598"/>
                  <a:pt x="5065683" y="6382660"/>
                  <a:pt x="5074827" y="6380683"/>
                </a:cubicBezTo>
                <a:cubicBezTo>
                  <a:pt x="5043961" y="6351930"/>
                  <a:pt x="5039127" y="6344295"/>
                  <a:pt x="5039127" y="6335700"/>
                </a:cubicBezTo>
                <a:cubicBezTo>
                  <a:pt x="5039209" y="6329384"/>
                  <a:pt x="5043576" y="6325264"/>
                  <a:pt x="5052171" y="6324001"/>
                </a:cubicBezTo>
                <a:cubicBezTo>
                  <a:pt x="5049955" y="6317127"/>
                  <a:pt x="5048525" y="6310023"/>
                  <a:pt x="5047914" y="6302828"/>
                </a:cubicBezTo>
                <a:close/>
                <a:moveTo>
                  <a:pt x="4945618" y="6293820"/>
                </a:moveTo>
                <a:cubicBezTo>
                  <a:pt x="4916316" y="6313291"/>
                  <a:pt x="4902118" y="6339270"/>
                  <a:pt x="4902118" y="6373103"/>
                </a:cubicBezTo>
                <a:cubicBezTo>
                  <a:pt x="4902118" y="6397077"/>
                  <a:pt x="4915850" y="6423852"/>
                  <a:pt x="4940345" y="6448486"/>
                </a:cubicBezTo>
                <a:cubicBezTo>
                  <a:pt x="4974535" y="6482703"/>
                  <a:pt x="5037863" y="6519228"/>
                  <a:pt x="5113082" y="6519228"/>
                </a:cubicBezTo>
                <a:cubicBezTo>
                  <a:pt x="5136112" y="6519346"/>
                  <a:pt x="5158911" y="6514669"/>
                  <a:pt x="5180035" y="6505496"/>
                </a:cubicBezTo>
                <a:lnTo>
                  <a:pt x="5182973" y="6504206"/>
                </a:lnTo>
                <a:lnTo>
                  <a:pt x="5180694" y="6501954"/>
                </a:lnTo>
                <a:cubicBezTo>
                  <a:pt x="5174158" y="6495830"/>
                  <a:pt x="5168089" y="6489514"/>
                  <a:pt x="5162486" y="6483665"/>
                </a:cubicBezTo>
                <a:lnTo>
                  <a:pt x="5161525" y="6482649"/>
                </a:lnTo>
                <a:lnTo>
                  <a:pt x="5160208" y="6483143"/>
                </a:lnTo>
                <a:cubicBezTo>
                  <a:pt x="5145042" y="6488560"/>
                  <a:pt x="5129049" y="6491285"/>
                  <a:pt x="5112945" y="6491189"/>
                </a:cubicBezTo>
                <a:cubicBezTo>
                  <a:pt x="5058021" y="6491189"/>
                  <a:pt x="4998071" y="6466666"/>
                  <a:pt x="4960118" y="6428712"/>
                </a:cubicBezTo>
                <a:cubicBezTo>
                  <a:pt x="4941087" y="6409655"/>
                  <a:pt x="4930157" y="6389442"/>
                  <a:pt x="4930157" y="6373212"/>
                </a:cubicBezTo>
                <a:cubicBezTo>
                  <a:pt x="4930157" y="6351078"/>
                  <a:pt x="4938396" y="6334436"/>
                  <a:pt x="4955972" y="6321034"/>
                </a:cubicBezTo>
                <a:cubicBezTo>
                  <a:pt x="4952566" y="6313098"/>
                  <a:pt x="4948941" y="6303844"/>
                  <a:pt x="4945618" y="6293820"/>
                </a:cubicBezTo>
                <a:close/>
                <a:moveTo>
                  <a:pt x="5549538" y="6274541"/>
                </a:moveTo>
                <a:lnTo>
                  <a:pt x="5495409" y="6345614"/>
                </a:lnTo>
                <a:lnTo>
                  <a:pt x="5552311" y="6431267"/>
                </a:lnTo>
                <a:lnTo>
                  <a:pt x="5611108" y="6431267"/>
                </a:lnTo>
                <a:lnTo>
                  <a:pt x="5549482" y="6343828"/>
                </a:lnTo>
                <a:lnTo>
                  <a:pt x="5605999" y="6274541"/>
                </a:lnTo>
                <a:close/>
                <a:moveTo>
                  <a:pt x="5923104" y="6268747"/>
                </a:moveTo>
                <a:cubicBezTo>
                  <a:pt x="5896989" y="6268539"/>
                  <a:pt x="5871080" y="6273399"/>
                  <a:pt x="5846815" y="6283055"/>
                </a:cubicBezTo>
                <a:lnTo>
                  <a:pt x="5846815" y="6431349"/>
                </a:lnTo>
                <a:lnTo>
                  <a:pt x="5896576" y="6431349"/>
                </a:lnTo>
                <a:lnTo>
                  <a:pt x="5896576" y="6312247"/>
                </a:lnTo>
                <a:cubicBezTo>
                  <a:pt x="5904625" y="6308878"/>
                  <a:pt x="5913281" y="6307197"/>
                  <a:pt x="5922006" y="6307304"/>
                </a:cubicBezTo>
                <a:cubicBezTo>
                  <a:pt x="5948947" y="6307304"/>
                  <a:pt x="5954082" y="6323781"/>
                  <a:pt x="5954082" y="6353989"/>
                </a:cubicBezTo>
                <a:lnTo>
                  <a:pt x="5954082" y="6431267"/>
                </a:lnTo>
                <a:lnTo>
                  <a:pt x="6003843" y="6431267"/>
                </a:lnTo>
                <a:lnTo>
                  <a:pt x="6003843" y="6346630"/>
                </a:lnTo>
                <a:cubicBezTo>
                  <a:pt x="6003734" y="6299257"/>
                  <a:pt x="5987943" y="6268747"/>
                  <a:pt x="5923104" y="6268747"/>
                </a:cubicBezTo>
                <a:close/>
                <a:moveTo>
                  <a:pt x="5717166" y="6268747"/>
                </a:moveTo>
                <a:cubicBezTo>
                  <a:pt x="5691711" y="6268843"/>
                  <a:pt x="5666499" y="6273696"/>
                  <a:pt x="5642826" y="6283055"/>
                </a:cubicBezTo>
                <a:lnTo>
                  <a:pt x="5642826" y="6492205"/>
                </a:lnTo>
                <a:lnTo>
                  <a:pt x="5692423" y="6492205"/>
                </a:lnTo>
                <a:lnTo>
                  <a:pt x="5692423" y="6432503"/>
                </a:lnTo>
                <a:cubicBezTo>
                  <a:pt x="5701728" y="6434191"/>
                  <a:pt x="5711171" y="6434982"/>
                  <a:pt x="5720625" y="6434864"/>
                </a:cubicBezTo>
                <a:cubicBezTo>
                  <a:pt x="5775330" y="6434864"/>
                  <a:pt x="5804083" y="6403558"/>
                  <a:pt x="5804083" y="6351132"/>
                </a:cubicBezTo>
                <a:cubicBezTo>
                  <a:pt x="5804083" y="6298296"/>
                  <a:pt x="5775798" y="6268747"/>
                  <a:pt x="5717166" y="6268747"/>
                </a:cubicBezTo>
                <a:close/>
                <a:moveTo>
                  <a:pt x="5171521" y="6260729"/>
                </a:moveTo>
                <a:cubicBezTo>
                  <a:pt x="5164765" y="6260668"/>
                  <a:pt x="5158032" y="6261516"/>
                  <a:pt x="5151501" y="6263256"/>
                </a:cubicBezTo>
                <a:lnTo>
                  <a:pt x="5151501" y="6287724"/>
                </a:lnTo>
                <a:cubicBezTo>
                  <a:pt x="5153066" y="6287614"/>
                  <a:pt x="5154769" y="6287586"/>
                  <a:pt x="5156609" y="6287697"/>
                </a:cubicBezTo>
                <a:cubicBezTo>
                  <a:pt x="5171219" y="6287697"/>
                  <a:pt x="5178386" y="6294041"/>
                  <a:pt x="5178386" y="6306507"/>
                </a:cubicBezTo>
                <a:cubicBezTo>
                  <a:pt x="5178386" y="6317218"/>
                  <a:pt x="5172866" y="6331882"/>
                  <a:pt x="5150320" y="6373734"/>
                </a:cubicBezTo>
                <a:cubicBezTo>
                  <a:pt x="5160775" y="6374034"/>
                  <a:pt x="5171208" y="6374888"/>
                  <a:pt x="5181573" y="6376288"/>
                </a:cubicBezTo>
                <a:cubicBezTo>
                  <a:pt x="5207441" y="6336167"/>
                  <a:pt x="5214334" y="6318399"/>
                  <a:pt x="5214334" y="6299725"/>
                </a:cubicBezTo>
                <a:cubicBezTo>
                  <a:pt x="5214334" y="6280144"/>
                  <a:pt x="5200192" y="6260729"/>
                  <a:pt x="5171521" y="6260729"/>
                </a:cubicBezTo>
                <a:close/>
                <a:moveTo>
                  <a:pt x="5110390" y="6260729"/>
                </a:moveTo>
                <a:cubicBezTo>
                  <a:pt x="5081692" y="6260729"/>
                  <a:pt x="5067577" y="6280144"/>
                  <a:pt x="5067577" y="6299725"/>
                </a:cubicBezTo>
                <a:cubicBezTo>
                  <a:pt x="5067577" y="6318399"/>
                  <a:pt x="5074442" y="6336167"/>
                  <a:pt x="5100340" y="6376288"/>
                </a:cubicBezTo>
                <a:cubicBezTo>
                  <a:pt x="5110695" y="6374888"/>
                  <a:pt x="5121117" y="6374036"/>
                  <a:pt x="5131564" y="6373734"/>
                </a:cubicBezTo>
                <a:cubicBezTo>
                  <a:pt x="5109017" y="6331882"/>
                  <a:pt x="5103525" y="6317218"/>
                  <a:pt x="5103525" y="6306507"/>
                </a:cubicBezTo>
                <a:cubicBezTo>
                  <a:pt x="5103525" y="6294041"/>
                  <a:pt x="5110692" y="6287697"/>
                  <a:pt x="5125302" y="6287697"/>
                </a:cubicBezTo>
                <a:cubicBezTo>
                  <a:pt x="5127307" y="6287586"/>
                  <a:pt x="5128845" y="6287614"/>
                  <a:pt x="5130410" y="6287724"/>
                </a:cubicBezTo>
                <a:lnTo>
                  <a:pt x="5130410" y="6263256"/>
                </a:lnTo>
                <a:cubicBezTo>
                  <a:pt x="5123880" y="6261516"/>
                  <a:pt x="5117146" y="6260668"/>
                  <a:pt x="5110390" y="6260729"/>
                </a:cubicBezTo>
                <a:close/>
                <a:moveTo>
                  <a:pt x="5257725" y="6233953"/>
                </a:moveTo>
                <a:cubicBezTo>
                  <a:pt x="5249377" y="6233931"/>
                  <a:pt x="5241034" y="6234491"/>
                  <a:pt x="5232762" y="6235628"/>
                </a:cubicBezTo>
                <a:lnTo>
                  <a:pt x="5230263" y="6235958"/>
                </a:lnTo>
                <a:lnTo>
                  <a:pt x="5230950" y="6238374"/>
                </a:lnTo>
                <a:cubicBezTo>
                  <a:pt x="5233160" y="6245957"/>
                  <a:pt x="5234850" y="6253685"/>
                  <a:pt x="5236003" y="6261497"/>
                </a:cubicBezTo>
                <a:lnTo>
                  <a:pt x="5236305" y="6263585"/>
                </a:lnTo>
                <a:lnTo>
                  <a:pt x="5238419" y="6263337"/>
                </a:lnTo>
                <a:cubicBezTo>
                  <a:pt x="5244793" y="6262518"/>
                  <a:pt x="5251217" y="6262107"/>
                  <a:pt x="5257643" y="6262101"/>
                </a:cubicBezTo>
                <a:cubicBezTo>
                  <a:pt x="5294332" y="6262101"/>
                  <a:pt x="5315176" y="6275229"/>
                  <a:pt x="5326298" y="6286241"/>
                </a:cubicBezTo>
                <a:cubicBezTo>
                  <a:pt x="5337450" y="6297089"/>
                  <a:pt x="5343898" y="6311879"/>
                  <a:pt x="5344258" y="6327433"/>
                </a:cubicBezTo>
                <a:cubicBezTo>
                  <a:pt x="5344258" y="6346410"/>
                  <a:pt x="5334290" y="6370357"/>
                  <a:pt x="5324596" y="6393589"/>
                </a:cubicBezTo>
                <a:cubicBezTo>
                  <a:pt x="5317302" y="6410701"/>
                  <a:pt x="5311182" y="6428290"/>
                  <a:pt x="5306278" y="6446234"/>
                </a:cubicBezTo>
                <a:cubicBezTo>
                  <a:pt x="5297270" y="6482155"/>
                  <a:pt x="5282222" y="6542351"/>
                  <a:pt x="5246246" y="6542351"/>
                </a:cubicBezTo>
                <a:cubicBezTo>
                  <a:pt x="5234382" y="6542351"/>
                  <a:pt x="5220431" y="6535870"/>
                  <a:pt x="5203735" y="6522716"/>
                </a:cubicBezTo>
                <a:cubicBezTo>
                  <a:pt x="5194574" y="6527857"/>
                  <a:pt x="5184934" y="6532097"/>
                  <a:pt x="5174954" y="6535376"/>
                </a:cubicBezTo>
                <a:cubicBezTo>
                  <a:pt x="5201840" y="6559323"/>
                  <a:pt x="5224386" y="6570527"/>
                  <a:pt x="5246356" y="6570527"/>
                </a:cubicBezTo>
                <a:cubicBezTo>
                  <a:pt x="5304658" y="6570527"/>
                  <a:pt x="5323552" y="6494155"/>
                  <a:pt x="5333712" y="6453127"/>
                </a:cubicBezTo>
                <a:cubicBezTo>
                  <a:pt x="5338206" y="6436540"/>
                  <a:pt x="5343876" y="6420296"/>
                  <a:pt x="5350684" y="6404519"/>
                </a:cubicBezTo>
                <a:cubicBezTo>
                  <a:pt x="5361423" y="6378760"/>
                  <a:pt x="5372655" y="6352149"/>
                  <a:pt x="5372655" y="6327626"/>
                </a:cubicBezTo>
                <a:cubicBezTo>
                  <a:pt x="5372262" y="6304503"/>
                  <a:pt x="5362746" y="6282470"/>
                  <a:pt x="5346180" y="6266330"/>
                </a:cubicBezTo>
                <a:cubicBezTo>
                  <a:pt x="5331405" y="6251556"/>
                  <a:pt x="5304081" y="6233953"/>
                  <a:pt x="5257725" y="6233953"/>
                </a:cubicBezTo>
                <a:close/>
                <a:moveTo>
                  <a:pt x="5445702" y="6213576"/>
                </a:moveTo>
                <a:lnTo>
                  <a:pt x="5445702" y="6431239"/>
                </a:lnTo>
                <a:lnTo>
                  <a:pt x="5495299" y="6431239"/>
                </a:lnTo>
                <a:lnTo>
                  <a:pt x="5495299" y="6213576"/>
                </a:lnTo>
                <a:close/>
                <a:moveTo>
                  <a:pt x="5140966" y="6196103"/>
                </a:moveTo>
                <a:lnTo>
                  <a:pt x="5115488" y="6221580"/>
                </a:lnTo>
                <a:lnTo>
                  <a:pt x="5140966" y="6247058"/>
                </a:lnTo>
                <a:lnTo>
                  <a:pt x="5166443" y="6221580"/>
                </a:lnTo>
                <a:close/>
                <a:moveTo>
                  <a:pt x="5057855" y="6068330"/>
                </a:moveTo>
                <a:cubicBezTo>
                  <a:pt x="4983460" y="6068330"/>
                  <a:pt x="4956960" y="6144015"/>
                  <a:pt x="4956960" y="6214840"/>
                </a:cubicBezTo>
                <a:cubicBezTo>
                  <a:pt x="4956960" y="6247794"/>
                  <a:pt x="4968137" y="6282287"/>
                  <a:pt x="4977529" y="6305464"/>
                </a:cubicBezTo>
                <a:lnTo>
                  <a:pt x="4978380" y="6307579"/>
                </a:lnTo>
                <a:lnTo>
                  <a:pt x="4980440" y="6306618"/>
                </a:lnTo>
                <a:cubicBezTo>
                  <a:pt x="4987003" y="6303624"/>
                  <a:pt x="4994171" y="6300769"/>
                  <a:pt x="5002409" y="6297885"/>
                </a:cubicBezTo>
                <a:lnTo>
                  <a:pt x="5004551" y="6297116"/>
                </a:lnTo>
                <a:lnTo>
                  <a:pt x="5003699" y="6295002"/>
                </a:lnTo>
                <a:cubicBezTo>
                  <a:pt x="4991919" y="6265864"/>
                  <a:pt x="4985163" y="6236617"/>
                  <a:pt x="4985163" y="6214784"/>
                </a:cubicBezTo>
                <a:cubicBezTo>
                  <a:pt x="4985163" y="6169527"/>
                  <a:pt x="4996148" y="6132399"/>
                  <a:pt x="5015592" y="6113176"/>
                </a:cubicBezTo>
                <a:cubicBezTo>
                  <a:pt x="5026824" y="6101916"/>
                  <a:pt x="5040664" y="6096478"/>
                  <a:pt x="5057883" y="6096478"/>
                </a:cubicBezTo>
                <a:cubicBezTo>
                  <a:pt x="5102014" y="6096478"/>
                  <a:pt x="5184977" y="6137452"/>
                  <a:pt x="5220678" y="6211571"/>
                </a:cubicBezTo>
                <a:lnTo>
                  <a:pt x="5223095" y="6211132"/>
                </a:lnTo>
                <a:cubicBezTo>
                  <a:pt x="5231318" y="6209655"/>
                  <a:pt x="5239630" y="6208738"/>
                  <a:pt x="5247976" y="6208386"/>
                </a:cubicBezTo>
                <a:cubicBezTo>
                  <a:pt x="5248827" y="6208386"/>
                  <a:pt x="5249567" y="6208386"/>
                  <a:pt x="5250420" y="6208386"/>
                </a:cubicBezTo>
                <a:cubicBezTo>
                  <a:pt x="5212137" y="6116910"/>
                  <a:pt x="5114098" y="6068330"/>
                  <a:pt x="5057855" y="6068330"/>
                </a:cubicBezTo>
                <a:close/>
                <a:moveTo>
                  <a:pt x="1748037" y="0"/>
                </a:moveTo>
                <a:lnTo>
                  <a:pt x="1749191" y="0"/>
                </a:lnTo>
                <a:lnTo>
                  <a:pt x="1757273" y="0"/>
                </a:lnTo>
                <a:lnTo>
                  <a:pt x="1779210" y="0"/>
                </a:lnTo>
                <a:lnTo>
                  <a:pt x="1821930" y="0"/>
                </a:lnTo>
                <a:lnTo>
                  <a:pt x="1853248" y="0"/>
                </a:lnTo>
                <a:lnTo>
                  <a:pt x="1892359" y="0"/>
                </a:lnTo>
                <a:lnTo>
                  <a:pt x="1940130" y="0"/>
                </a:lnTo>
                <a:lnTo>
                  <a:pt x="1997426" y="0"/>
                </a:lnTo>
                <a:lnTo>
                  <a:pt x="2065114" y="0"/>
                </a:lnTo>
                <a:lnTo>
                  <a:pt x="2144058" y="0"/>
                </a:lnTo>
                <a:lnTo>
                  <a:pt x="2235126" y="0"/>
                </a:lnTo>
                <a:lnTo>
                  <a:pt x="2339182" y="0"/>
                </a:lnTo>
                <a:lnTo>
                  <a:pt x="2457094" y="0"/>
                </a:lnTo>
                <a:lnTo>
                  <a:pt x="2589726" y="0"/>
                </a:lnTo>
                <a:lnTo>
                  <a:pt x="2737945" y="0"/>
                </a:lnTo>
                <a:lnTo>
                  <a:pt x="2902617" y="0"/>
                </a:lnTo>
                <a:lnTo>
                  <a:pt x="3084608" y="0"/>
                </a:lnTo>
                <a:lnTo>
                  <a:pt x="3284783" y="0"/>
                </a:lnTo>
                <a:lnTo>
                  <a:pt x="3504009" y="0"/>
                </a:lnTo>
                <a:lnTo>
                  <a:pt x="3743152" y="0"/>
                </a:lnTo>
                <a:lnTo>
                  <a:pt x="4003077" y="0"/>
                </a:lnTo>
                <a:lnTo>
                  <a:pt x="4284650" y="0"/>
                </a:lnTo>
                <a:lnTo>
                  <a:pt x="4588738" y="0"/>
                </a:lnTo>
                <a:lnTo>
                  <a:pt x="4916206" y="0"/>
                </a:lnTo>
                <a:lnTo>
                  <a:pt x="5267920" y="0"/>
                </a:lnTo>
                <a:lnTo>
                  <a:pt x="5644746" y="0"/>
                </a:lnTo>
                <a:lnTo>
                  <a:pt x="6047551" y="0"/>
                </a:lnTo>
                <a:lnTo>
                  <a:pt x="6477199" y="0"/>
                </a:lnTo>
                <a:lnTo>
                  <a:pt x="6477199" y="1674"/>
                </a:lnTo>
                <a:lnTo>
                  <a:pt x="6477199" y="13395"/>
                </a:lnTo>
                <a:lnTo>
                  <a:pt x="6477199" y="26161"/>
                </a:lnTo>
                <a:lnTo>
                  <a:pt x="6477199" y="45207"/>
                </a:lnTo>
                <a:lnTo>
                  <a:pt x="6477199" y="71786"/>
                </a:lnTo>
                <a:lnTo>
                  <a:pt x="6477199" y="107156"/>
                </a:lnTo>
                <a:lnTo>
                  <a:pt x="6477199" y="152572"/>
                </a:lnTo>
                <a:lnTo>
                  <a:pt x="6477199" y="209290"/>
                </a:lnTo>
                <a:lnTo>
                  <a:pt x="6477199" y="278565"/>
                </a:lnTo>
                <a:lnTo>
                  <a:pt x="6477199" y="361652"/>
                </a:lnTo>
                <a:lnTo>
                  <a:pt x="6477199" y="459809"/>
                </a:lnTo>
                <a:lnTo>
                  <a:pt x="6477199" y="574291"/>
                </a:lnTo>
                <a:lnTo>
                  <a:pt x="6477199" y="706352"/>
                </a:lnTo>
                <a:lnTo>
                  <a:pt x="6477199" y="857250"/>
                </a:lnTo>
                <a:lnTo>
                  <a:pt x="6477199" y="1028240"/>
                </a:lnTo>
                <a:lnTo>
                  <a:pt x="6477199" y="1220577"/>
                </a:lnTo>
                <a:lnTo>
                  <a:pt x="6477199" y="1435517"/>
                </a:lnTo>
                <a:lnTo>
                  <a:pt x="6477199" y="1674318"/>
                </a:lnTo>
                <a:lnTo>
                  <a:pt x="6477199" y="1938232"/>
                </a:lnTo>
                <a:lnTo>
                  <a:pt x="6477199" y="2228515"/>
                </a:lnTo>
                <a:lnTo>
                  <a:pt x="6477199" y="2546427"/>
                </a:lnTo>
                <a:lnTo>
                  <a:pt x="6477199" y="2716134"/>
                </a:lnTo>
                <a:lnTo>
                  <a:pt x="6477199" y="2893219"/>
                </a:lnTo>
                <a:lnTo>
                  <a:pt x="6477199" y="3077840"/>
                </a:lnTo>
                <a:lnTo>
                  <a:pt x="6477199" y="3270149"/>
                </a:lnTo>
                <a:lnTo>
                  <a:pt x="6477199" y="3470308"/>
                </a:lnTo>
                <a:lnTo>
                  <a:pt x="6477199" y="3678472"/>
                </a:lnTo>
                <a:lnTo>
                  <a:pt x="6477199" y="3894799"/>
                </a:lnTo>
                <a:lnTo>
                  <a:pt x="6477199" y="4119445"/>
                </a:lnTo>
                <a:lnTo>
                  <a:pt x="6477199" y="4352568"/>
                </a:lnTo>
                <a:lnTo>
                  <a:pt x="6477199" y="4594323"/>
                </a:lnTo>
                <a:lnTo>
                  <a:pt x="6477199" y="4844869"/>
                </a:lnTo>
                <a:lnTo>
                  <a:pt x="6477199" y="5104362"/>
                </a:lnTo>
                <a:lnTo>
                  <a:pt x="6477199" y="5372959"/>
                </a:lnTo>
                <a:lnTo>
                  <a:pt x="6477199" y="5650817"/>
                </a:lnTo>
                <a:lnTo>
                  <a:pt x="6477199" y="5938093"/>
                </a:lnTo>
                <a:lnTo>
                  <a:pt x="6477199" y="6234944"/>
                </a:lnTo>
                <a:lnTo>
                  <a:pt x="6477199" y="6541527"/>
                </a:lnTo>
                <a:lnTo>
                  <a:pt x="6477199" y="6857998"/>
                </a:lnTo>
                <a:lnTo>
                  <a:pt x="41474" y="6857998"/>
                </a:lnTo>
                <a:lnTo>
                  <a:pt x="8607" y="6572070"/>
                </a:lnTo>
                <a:cubicBezTo>
                  <a:pt x="-92700" y="5171231"/>
                  <a:pt x="723901" y="4179292"/>
                  <a:pt x="1220987" y="2551114"/>
                </a:cubicBezTo>
                <a:cubicBezTo>
                  <a:pt x="1509912" y="1601788"/>
                  <a:pt x="1508324" y="722313"/>
                  <a:pt x="17480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76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19E02E-3740-4D07-B387-59A4D1D180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01f6a96d-18be-4e30-9fec-c247e8c22a4a&quot;}}" title="Form.Footer">
            <a:extLst>
              <a:ext uri="{FF2B5EF4-FFF2-40B4-BE49-F238E27FC236}">
                <a16:creationId xmlns:a16="http://schemas.microsoft.com/office/drawing/2014/main" id="{FA8E1E2A-02DE-4B13-A65A-EAF33837D4CA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C1975BB-DD70-4380-91BA-849352B1D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3" name="Rechthoek 12" descr="{&quot;templafy&quot;:{&quot;id&quot;:&quot;02239b7c-3293-41da-b25b-a4b4dbc6d91d&quot;}}">
            <a:extLst>
              <a:ext uri="{FF2B5EF4-FFF2-40B4-BE49-F238E27FC236}">
                <a16:creationId xmlns:a16="http://schemas.microsoft.com/office/drawing/2014/main" id="{BFE6F3FE-F038-4A49-9C6F-6A4AE20C874D}"/>
              </a:ext>
            </a:extLst>
          </p:cNvPr>
          <p:cNvSpPr/>
          <p:nvPr userDrawn="1"/>
        </p:nvSpPr>
        <p:spPr>
          <a:xfrm>
            <a:off x="2147869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131043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856435-76DA-4B32-9795-59DFE0E9EC7B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A3C3F0-0884-4FA4-8EB0-E0A3D691A5F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016102" y="1"/>
            <a:ext cx="4175898" cy="6857998"/>
          </a:xfrm>
          <a:custGeom>
            <a:avLst/>
            <a:gdLst>
              <a:gd name="connsiteX0" fmla="*/ 2839642 w 4175898"/>
              <a:gd name="connsiteY0" fmla="*/ 6397237 h 6857998"/>
              <a:gd name="connsiteX1" fmla="*/ 2760099 w 4175898"/>
              <a:gd name="connsiteY1" fmla="*/ 6408803 h 6857998"/>
              <a:gd name="connsiteX2" fmla="*/ 2768337 w 4175898"/>
              <a:gd name="connsiteY2" fmla="*/ 6436264 h 6857998"/>
              <a:gd name="connsiteX3" fmla="*/ 2839738 w 4175898"/>
              <a:gd name="connsiteY3" fmla="*/ 6425938 h 6857998"/>
              <a:gd name="connsiteX4" fmla="*/ 2910810 w 4175898"/>
              <a:gd name="connsiteY4" fmla="*/ 6436264 h 6857998"/>
              <a:gd name="connsiteX5" fmla="*/ 2919186 w 4175898"/>
              <a:gd name="connsiteY5" fmla="*/ 6408803 h 6857998"/>
              <a:gd name="connsiteX6" fmla="*/ 2839642 w 4175898"/>
              <a:gd name="connsiteY6" fmla="*/ 6397237 h 6857998"/>
              <a:gd name="connsiteX7" fmla="*/ 3415481 w 4175898"/>
              <a:gd name="connsiteY7" fmla="*/ 6306754 h 6857998"/>
              <a:gd name="connsiteX8" fmla="*/ 3451595 w 4175898"/>
              <a:gd name="connsiteY8" fmla="*/ 6351490 h 6857998"/>
              <a:gd name="connsiteX9" fmla="*/ 3413449 w 4175898"/>
              <a:gd name="connsiteY9" fmla="*/ 6398176 h 6857998"/>
              <a:gd name="connsiteX10" fmla="*/ 3391123 w 4175898"/>
              <a:gd name="connsiteY10" fmla="*/ 6394715 h 6857998"/>
              <a:gd name="connsiteX11" fmla="*/ 3391123 w 4175898"/>
              <a:gd name="connsiteY11" fmla="*/ 6311479 h 6857998"/>
              <a:gd name="connsiteX12" fmla="*/ 3415481 w 4175898"/>
              <a:gd name="connsiteY12" fmla="*/ 6306754 h 6857998"/>
              <a:gd name="connsiteX13" fmla="*/ 2932669 w 4175898"/>
              <a:gd name="connsiteY13" fmla="*/ 6302828 h 6857998"/>
              <a:gd name="connsiteX14" fmla="*/ 2928413 w 4175898"/>
              <a:gd name="connsiteY14" fmla="*/ 6324001 h 6857998"/>
              <a:gd name="connsiteX15" fmla="*/ 2941485 w 4175898"/>
              <a:gd name="connsiteY15" fmla="*/ 6335700 h 6857998"/>
              <a:gd name="connsiteX16" fmla="*/ 2905785 w 4175898"/>
              <a:gd name="connsiteY16" fmla="*/ 6380683 h 6857998"/>
              <a:gd name="connsiteX17" fmla="*/ 2933631 w 4175898"/>
              <a:gd name="connsiteY17" fmla="*/ 6388345 h 6857998"/>
              <a:gd name="connsiteX18" fmla="*/ 2972737 w 4175898"/>
              <a:gd name="connsiteY18" fmla="*/ 6333585 h 6857998"/>
              <a:gd name="connsiteX19" fmla="*/ 2932669 w 4175898"/>
              <a:gd name="connsiteY19" fmla="*/ 6302828 h 6857998"/>
              <a:gd name="connsiteX20" fmla="*/ 2746614 w 4175898"/>
              <a:gd name="connsiteY20" fmla="*/ 6302828 h 6857998"/>
              <a:gd name="connsiteX21" fmla="*/ 2706574 w 4175898"/>
              <a:gd name="connsiteY21" fmla="*/ 6333585 h 6857998"/>
              <a:gd name="connsiteX22" fmla="*/ 2745681 w 4175898"/>
              <a:gd name="connsiteY22" fmla="*/ 6388345 h 6857998"/>
              <a:gd name="connsiteX23" fmla="*/ 2773527 w 4175898"/>
              <a:gd name="connsiteY23" fmla="*/ 6380683 h 6857998"/>
              <a:gd name="connsiteX24" fmla="*/ 2737827 w 4175898"/>
              <a:gd name="connsiteY24" fmla="*/ 6335700 h 6857998"/>
              <a:gd name="connsiteX25" fmla="*/ 2750871 w 4175898"/>
              <a:gd name="connsiteY25" fmla="*/ 6324001 h 6857998"/>
              <a:gd name="connsiteX26" fmla="*/ 2746614 w 4175898"/>
              <a:gd name="connsiteY26" fmla="*/ 6302828 h 6857998"/>
              <a:gd name="connsiteX27" fmla="*/ 2644318 w 4175898"/>
              <a:gd name="connsiteY27" fmla="*/ 6293820 h 6857998"/>
              <a:gd name="connsiteX28" fmla="*/ 2600818 w 4175898"/>
              <a:gd name="connsiteY28" fmla="*/ 6373103 h 6857998"/>
              <a:gd name="connsiteX29" fmla="*/ 2639045 w 4175898"/>
              <a:gd name="connsiteY29" fmla="*/ 6448486 h 6857998"/>
              <a:gd name="connsiteX30" fmla="*/ 2811782 w 4175898"/>
              <a:gd name="connsiteY30" fmla="*/ 6519228 h 6857998"/>
              <a:gd name="connsiteX31" fmla="*/ 2878735 w 4175898"/>
              <a:gd name="connsiteY31" fmla="*/ 6505496 h 6857998"/>
              <a:gd name="connsiteX32" fmla="*/ 2881673 w 4175898"/>
              <a:gd name="connsiteY32" fmla="*/ 6504206 h 6857998"/>
              <a:gd name="connsiteX33" fmla="*/ 2879394 w 4175898"/>
              <a:gd name="connsiteY33" fmla="*/ 6501954 h 6857998"/>
              <a:gd name="connsiteX34" fmla="*/ 2861186 w 4175898"/>
              <a:gd name="connsiteY34" fmla="*/ 6483665 h 6857998"/>
              <a:gd name="connsiteX35" fmla="*/ 2860225 w 4175898"/>
              <a:gd name="connsiteY35" fmla="*/ 6482649 h 6857998"/>
              <a:gd name="connsiteX36" fmla="*/ 2858908 w 4175898"/>
              <a:gd name="connsiteY36" fmla="*/ 6483143 h 6857998"/>
              <a:gd name="connsiteX37" fmla="*/ 2811645 w 4175898"/>
              <a:gd name="connsiteY37" fmla="*/ 6491189 h 6857998"/>
              <a:gd name="connsiteX38" fmla="*/ 2658818 w 4175898"/>
              <a:gd name="connsiteY38" fmla="*/ 6428712 h 6857998"/>
              <a:gd name="connsiteX39" fmla="*/ 2628857 w 4175898"/>
              <a:gd name="connsiteY39" fmla="*/ 6373212 h 6857998"/>
              <a:gd name="connsiteX40" fmla="*/ 2654672 w 4175898"/>
              <a:gd name="connsiteY40" fmla="*/ 6321034 h 6857998"/>
              <a:gd name="connsiteX41" fmla="*/ 2644318 w 4175898"/>
              <a:gd name="connsiteY41" fmla="*/ 6293820 h 6857998"/>
              <a:gd name="connsiteX42" fmla="*/ 3248238 w 4175898"/>
              <a:gd name="connsiteY42" fmla="*/ 6274541 h 6857998"/>
              <a:gd name="connsiteX43" fmla="*/ 3194109 w 4175898"/>
              <a:gd name="connsiteY43" fmla="*/ 6345614 h 6857998"/>
              <a:gd name="connsiteX44" fmla="*/ 3251011 w 4175898"/>
              <a:gd name="connsiteY44" fmla="*/ 6431267 h 6857998"/>
              <a:gd name="connsiteX45" fmla="*/ 3309808 w 4175898"/>
              <a:gd name="connsiteY45" fmla="*/ 6431267 h 6857998"/>
              <a:gd name="connsiteX46" fmla="*/ 3248182 w 4175898"/>
              <a:gd name="connsiteY46" fmla="*/ 6343828 h 6857998"/>
              <a:gd name="connsiteX47" fmla="*/ 3304699 w 4175898"/>
              <a:gd name="connsiteY47" fmla="*/ 6274541 h 6857998"/>
              <a:gd name="connsiteX48" fmla="*/ 3621804 w 4175898"/>
              <a:gd name="connsiteY48" fmla="*/ 6268747 h 6857998"/>
              <a:gd name="connsiteX49" fmla="*/ 3545515 w 4175898"/>
              <a:gd name="connsiteY49" fmla="*/ 6283055 h 6857998"/>
              <a:gd name="connsiteX50" fmla="*/ 3545515 w 4175898"/>
              <a:gd name="connsiteY50" fmla="*/ 6431349 h 6857998"/>
              <a:gd name="connsiteX51" fmla="*/ 3595276 w 4175898"/>
              <a:gd name="connsiteY51" fmla="*/ 6431349 h 6857998"/>
              <a:gd name="connsiteX52" fmla="*/ 3595276 w 4175898"/>
              <a:gd name="connsiteY52" fmla="*/ 6312247 h 6857998"/>
              <a:gd name="connsiteX53" fmla="*/ 3620706 w 4175898"/>
              <a:gd name="connsiteY53" fmla="*/ 6307304 h 6857998"/>
              <a:gd name="connsiteX54" fmla="*/ 3652782 w 4175898"/>
              <a:gd name="connsiteY54" fmla="*/ 6353989 h 6857998"/>
              <a:gd name="connsiteX55" fmla="*/ 3652782 w 4175898"/>
              <a:gd name="connsiteY55" fmla="*/ 6431267 h 6857998"/>
              <a:gd name="connsiteX56" fmla="*/ 3702543 w 4175898"/>
              <a:gd name="connsiteY56" fmla="*/ 6431267 h 6857998"/>
              <a:gd name="connsiteX57" fmla="*/ 3702543 w 4175898"/>
              <a:gd name="connsiteY57" fmla="*/ 6346630 h 6857998"/>
              <a:gd name="connsiteX58" fmla="*/ 3621804 w 4175898"/>
              <a:gd name="connsiteY58" fmla="*/ 6268747 h 6857998"/>
              <a:gd name="connsiteX59" fmla="*/ 3415866 w 4175898"/>
              <a:gd name="connsiteY59" fmla="*/ 6268747 h 6857998"/>
              <a:gd name="connsiteX60" fmla="*/ 3341526 w 4175898"/>
              <a:gd name="connsiteY60" fmla="*/ 6283055 h 6857998"/>
              <a:gd name="connsiteX61" fmla="*/ 3341526 w 4175898"/>
              <a:gd name="connsiteY61" fmla="*/ 6492205 h 6857998"/>
              <a:gd name="connsiteX62" fmla="*/ 3391123 w 4175898"/>
              <a:gd name="connsiteY62" fmla="*/ 6492205 h 6857998"/>
              <a:gd name="connsiteX63" fmla="*/ 3391123 w 4175898"/>
              <a:gd name="connsiteY63" fmla="*/ 6432503 h 6857998"/>
              <a:gd name="connsiteX64" fmla="*/ 3419325 w 4175898"/>
              <a:gd name="connsiteY64" fmla="*/ 6434864 h 6857998"/>
              <a:gd name="connsiteX65" fmla="*/ 3502783 w 4175898"/>
              <a:gd name="connsiteY65" fmla="*/ 6351132 h 6857998"/>
              <a:gd name="connsiteX66" fmla="*/ 3415866 w 4175898"/>
              <a:gd name="connsiteY66" fmla="*/ 6268747 h 6857998"/>
              <a:gd name="connsiteX67" fmla="*/ 2870221 w 4175898"/>
              <a:gd name="connsiteY67" fmla="*/ 6260729 h 6857998"/>
              <a:gd name="connsiteX68" fmla="*/ 2850201 w 4175898"/>
              <a:gd name="connsiteY68" fmla="*/ 6263256 h 6857998"/>
              <a:gd name="connsiteX69" fmla="*/ 2850201 w 4175898"/>
              <a:gd name="connsiteY69" fmla="*/ 6287724 h 6857998"/>
              <a:gd name="connsiteX70" fmla="*/ 2855309 w 4175898"/>
              <a:gd name="connsiteY70" fmla="*/ 6287697 h 6857998"/>
              <a:gd name="connsiteX71" fmla="*/ 2877086 w 4175898"/>
              <a:gd name="connsiteY71" fmla="*/ 6306507 h 6857998"/>
              <a:gd name="connsiteX72" fmla="*/ 2849020 w 4175898"/>
              <a:gd name="connsiteY72" fmla="*/ 6373734 h 6857998"/>
              <a:gd name="connsiteX73" fmla="*/ 2880273 w 4175898"/>
              <a:gd name="connsiteY73" fmla="*/ 6376288 h 6857998"/>
              <a:gd name="connsiteX74" fmla="*/ 2913034 w 4175898"/>
              <a:gd name="connsiteY74" fmla="*/ 6299725 h 6857998"/>
              <a:gd name="connsiteX75" fmla="*/ 2870221 w 4175898"/>
              <a:gd name="connsiteY75" fmla="*/ 6260729 h 6857998"/>
              <a:gd name="connsiteX76" fmla="*/ 2809090 w 4175898"/>
              <a:gd name="connsiteY76" fmla="*/ 6260729 h 6857998"/>
              <a:gd name="connsiteX77" fmla="*/ 2766277 w 4175898"/>
              <a:gd name="connsiteY77" fmla="*/ 6299725 h 6857998"/>
              <a:gd name="connsiteX78" fmla="*/ 2799040 w 4175898"/>
              <a:gd name="connsiteY78" fmla="*/ 6376288 h 6857998"/>
              <a:gd name="connsiteX79" fmla="*/ 2830264 w 4175898"/>
              <a:gd name="connsiteY79" fmla="*/ 6373734 h 6857998"/>
              <a:gd name="connsiteX80" fmla="*/ 2802225 w 4175898"/>
              <a:gd name="connsiteY80" fmla="*/ 6306507 h 6857998"/>
              <a:gd name="connsiteX81" fmla="*/ 2824002 w 4175898"/>
              <a:gd name="connsiteY81" fmla="*/ 6287697 h 6857998"/>
              <a:gd name="connsiteX82" fmla="*/ 2829110 w 4175898"/>
              <a:gd name="connsiteY82" fmla="*/ 6287724 h 6857998"/>
              <a:gd name="connsiteX83" fmla="*/ 2829110 w 4175898"/>
              <a:gd name="connsiteY83" fmla="*/ 6263256 h 6857998"/>
              <a:gd name="connsiteX84" fmla="*/ 2809090 w 4175898"/>
              <a:gd name="connsiteY84" fmla="*/ 6260729 h 6857998"/>
              <a:gd name="connsiteX85" fmla="*/ 2956425 w 4175898"/>
              <a:gd name="connsiteY85" fmla="*/ 6233953 h 6857998"/>
              <a:gd name="connsiteX86" fmla="*/ 2931462 w 4175898"/>
              <a:gd name="connsiteY86" fmla="*/ 6235628 h 6857998"/>
              <a:gd name="connsiteX87" fmla="*/ 2928963 w 4175898"/>
              <a:gd name="connsiteY87" fmla="*/ 6235958 h 6857998"/>
              <a:gd name="connsiteX88" fmla="*/ 2929650 w 4175898"/>
              <a:gd name="connsiteY88" fmla="*/ 6238374 h 6857998"/>
              <a:gd name="connsiteX89" fmla="*/ 2934703 w 4175898"/>
              <a:gd name="connsiteY89" fmla="*/ 6261497 h 6857998"/>
              <a:gd name="connsiteX90" fmla="*/ 2935005 w 4175898"/>
              <a:gd name="connsiteY90" fmla="*/ 6263585 h 6857998"/>
              <a:gd name="connsiteX91" fmla="*/ 2937119 w 4175898"/>
              <a:gd name="connsiteY91" fmla="*/ 6263337 h 6857998"/>
              <a:gd name="connsiteX92" fmla="*/ 2956343 w 4175898"/>
              <a:gd name="connsiteY92" fmla="*/ 6262101 h 6857998"/>
              <a:gd name="connsiteX93" fmla="*/ 3024998 w 4175898"/>
              <a:gd name="connsiteY93" fmla="*/ 6286241 h 6857998"/>
              <a:gd name="connsiteX94" fmla="*/ 3042958 w 4175898"/>
              <a:gd name="connsiteY94" fmla="*/ 6327433 h 6857998"/>
              <a:gd name="connsiteX95" fmla="*/ 3023296 w 4175898"/>
              <a:gd name="connsiteY95" fmla="*/ 6393589 h 6857998"/>
              <a:gd name="connsiteX96" fmla="*/ 3004978 w 4175898"/>
              <a:gd name="connsiteY96" fmla="*/ 6446234 h 6857998"/>
              <a:gd name="connsiteX97" fmla="*/ 2944946 w 4175898"/>
              <a:gd name="connsiteY97" fmla="*/ 6542351 h 6857998"/>
              <a:gd name="connsiteX98" fmla="*/ 2902435 w 4175898"/>
              <a:gd name="connsiteY98" fmla="*/ 6522716 h 6857998"/>
              <a:gd name="connsiteX99" fmla="*/ 2873654 w 4175898"/>
              <a:gd name="connsiteY99" fmla="*/ 6535376 h 6857998"/>
              <a:gd name="connsiteX100" fmla="*/ 2945056 w 4175898"/>
              <a:gd name="connsiteY100" fmla="*/ 6570527 h 6857998"/>
              <a:gd name="connsiteX101" fmla="*/ 3032412 w 4175898"/>
              <a:gd name="connsiteY101" fmla="*/ 6453127 h 6857998"/>
              <a:gd name="connsiteX102" fmla="*/ 3049384 w 4175898"/>
              <a:gd name="connsiteY102" fmla="*/ 6404519 h 6857998"/>
              <a:gd name="connsiteX103" fmla="*/ 3071355 w 4175898"/>
              <a:gd name="connsiteY103" fmla="*/ 6327626 h 6857998"/>
              <a:gd name="connsiteX104" fmla="*/ 3044880 w 4175898"/>
              <a:gd name="connsiteY104" fmla="*/ 6266330 h 6857998"/>
              <a:gd name="connsiteX105" fmla="*/ 2956425 w 4175898"/>
              <a:gd name="connsiteY105" fmla="*/ 6233953 h 6857998"/>
              <a:gd name="connsiteX106" fmla="*/ 3144402 w 4175898"/>
              <a:gd name="connsiteY106" fmla="*/ 6213576 h 6857998"/>
              <a:gd name="connsiteX107" fmla="*/ 3144402 w 4175898"/>
              <a:gd name="connsiteY107" fmla="*/ 6431239 h 6857998"/>
              <a:gd name="connsiteX108" fmla="*/ 3193999 w 4175898"/>
              <a:gd name="connsiteY108" fmla="*/ 6431239 h 6857998"/>
              <a:gd name="connsiteX109" fmla="*/ 3193999 w 4175898"/>
              <a:gd name="connsiteY109" fmla="*/ 6213576 h 6857998"/>
              <a:gd name="connsiteX110" fmla="*/ 2839666 w 4175898"/>
              <a:gd name="connsiteY110" fmla="*/ 6196103 h 6857998"/>
              <a:gd name="connsiteX111" fmla="*/ 2814188 w 4175898"/>
              <a:gd name="connsiteY111" fmla="*/ 6221580 h 6857998"/>
              <a:gd name="connsiteX112" fmla="*/ 2839666 w 4175898"/>
              <a:gd name="connsiteY112" fmla="*/ 6247058 h 6857998"/>
              <a:gd name="connsiteX113" fmla="*/ 2865143 w 4175898"/>
              <a:gd name="connsiteY113" fmla="*/ 6221580 h 6857998"/>
              <a:gd name="connsiteX114" fmla="*/ 2756555 w 4175898"/>
              <a:gd name="connsiteY114" fmla="*/ 6068330 h 6857998"/>
              <a:gd name="connsiteX115" fmla="*/ 2655660 w 4175898"/>
              <a:gd name="connsiteY115" fmla="*/ 6214840 h 6857998"/>
              <a:gd name="connsiteX116" fmla="*/ 2676229 w 4175898"/>
              <a:gd name="connsiteY116" fmla="*/ 6305464 h 6857998"/>
              <a:gd name="connsiteX117" fmla="*/ 2677080 w 4175898"/>
              <a:gd name="connsiteY117" fmla="*/ 6307579 h 6857998"/>
              <a:gd name="connsiteX118" fmla="*/ 2679140 w 4175898"/>
              <a:gd name="connsiteY118" fmla="*/ 6306618 h 6857998"/>
              <a:gd name="connsiteX119" fmla="*/ 2701109 w 4175898"/>
              <a:gd name="connsiteY119" fmla="*/ 6297885 h 6857998"/>
              <a:gd name="connsiteX120" fmla="*/ 2703251 w 4175898"/>
              <a:gd name="connsiteY120" fmla="*/ 6297116 h 6857998"/>
              <a:gd name="connsiteX121" fmla="*/ 2702399 w 4175898"/>
              <a:gd name="connsiteY121" fmla="*/ 6295002 h 6857998"/>
              <a:gd name="connsiteX122" fmla="*/ 2683863 w 4175898"/>
              <a:gd name="connsiteY122" fmla="*/ 6214784 h 6857998"/>
              <a:gd name="connsiteX123" fmla="*/ 2714292 w 4175898"/>
              <a:gd name="connsiteY123" fmla="*/ 6113176 h 6857998"/>
              <a:gd name="connsiteX124" fmla="*/ 2756583 w 4175898"/>
              <a:gd name="connsiteY124" fmla="*/ 6096478 h 6857998"/>
              <a:gd name="connsiteX125" fmla="*/ 2919378 w 4175898"/>
              <a:gd name="connsiteY125" fmla="*/ 6211571 h 6857998"/>
              <a:gd name="connsiteX126" fmla="*/ 2921795 w 4175898"/>
              <a:gd name="connsiteY126" fmla="*/ 6211132 h 6857998"/>
              <a:gd name="connsiteX127" fmla="*/ 2946676 w 4175898"/>
              <a:gd name="connsiteY127" fmla="*/ 6208386 h 6857998"/>
              <a:gd name="connsiteX128" fmla="*/ 2949120 w 4175898"/>
              <a:gd name="connsiteY128" fmla="*/ 6208386 h 6857998"/>
              <a:gd name="connsiteX129" fmla="*/ 2756555 w 4175898"/>
              <a:gd name="connsiteY129" fmla="*/ 6068330 h 6857998"/>
              <a:gd name="connsiteX130" fmla="*/ 162837 w 4175898"/>
              <a:gd name="connsiteY130" fmla="*/ 0 h 6857998"/>
              <a:gd name="connsiteX131" fmla="*/ 163817 w 4175898"/>
              <a:gd name="connsiteY131" fmla="*/ 0 h 6857998"/>
              <a:gd name="connsiteX132" fmla="*/ 170675 w 4175898"/>
              <a:gd name="connsiteY132" fmla="*/ 0 h 6857998"/>
              <a:gd name="connsiteX133" fmla="*/ 189291 w 4175898"/>
              <a:gd name="connsiteY133" fmla="*/ 0 h 6857998"/>
              <a:gd name="connsiteX134" fmla="*/ 225541 w 4175898"/>
              <a:gd name="connsiteY134" fmla="*/ 0 h 6857998"/>
              <a:gd name="connsiteX135" fmla="*/ 285306 w 4175898"/>
              <a:gd name="connsiteY135" fmla="*/ 0 h 6857998"/>
              <a:gd name="connsiteX136" fmla="*/ 325843 w 4175898"/>
              <a:gd name="connsiteY136" fmla="*/ 0 h 6857998"/>
              <a:gd name="connsiteX137" fmla="*/ 374463 w 4175898"/>
              <a:gd name="connsiteY137" fmla="*/ 0 h 6857998"/>
              <a:gd name="connsiteX138" fmla="*/ 431901 w 4175898"/>
              <a:gd name="connsiteY138" fmla="*/ 0 h 6857998"/>
              <a:gd name="connsiteX139" fmla="*/ 498892 w 4175898"/>
              <a:gd name="connsiteY139" fmla="*/ 0 h 6857998"/>
              <a:gd name="connsiteX140" fmla="*/ 576170 w 4175898"/>
              <a:gd name="connsiteY140" fmla="*/ 0 h 6857998"/>
              <a:gd name="connsiteX141" fmla="*/ 664470 w 4175898"/>
              <a:gd name="connsiteY141" fmla="*/ 0 h 6857998"/>
              <a:gd name="connsiteX142" fmla="*/ 764527 w 4175898"/>
              <a:gd name="connsiteY142" fmla="*/ 0 h 6857998"/>
              <a:gd name="connsiteX143" fmla="*/ 877076 w 4175898"/>
              <a:gd name="connsiteY143" fmla="*/ 0 h 6857998"/>
              <a:gd name="connsiteX144" fmla="*/ 1002851 w 4175898"/>
              <a:gd name="connsiteY144" fmla="*/ 0 h 6857998"/>
              <a:gd name="connsiteX145" fmla="*/ 1142588 w 4175898"/>
              <a:gd name="connsiteY145" fmla="*/ 0 h 6857998"/>
              <a:gd name="connsiteX146" fmla="*/ 1297022 w 4175898"/>
              <a:gd name="connsiteY146" fmla="*/ 0 h 6857998"/>
              <a:gd name="connsiteX147" fmla="*/ 1466886 w 4175898"/>
              <a:gd name="connsiteY147" fmla="*/ 0 h 6857998"/>
              <a:gd name="connsiteX148" fmla="*/ 1652917 w 4175898"/>
              <a:gd name="connsiteY148" fmla="*/ 0 h 6857998"/>
              <a:gd name="connsiteX149" fmla="*/ 1855848 w 4175898"/>
              <a:gd name="connsiteY149" fmla="*/ 0 h 6857998"/>
              <a:gd name="connsiteX150" fmla="*/ 2076414 w 4175898"/>
              <a:gd name="connsiteY150" fmla="*/ 0 h 6857998"/>
              <a:gd name="connsiteX151" fmla="*/ 2315351 w 4175898"/>
              <a:gd name="connsiteY151" fmla="*/ 0 h 6857998"/>
              <a:gd name="connsiteX152" fmla="*/ 2573393 w 4175898"/>
              <a:gd name="connsiteY152" fmla="*/ 0 h 6857998"/>
              <a:gd name="connsiteX153" fmla="*/ 2851275 w 4175898"/>
              <a:gd name="connsiteY153" fmla="*/ 0 h 6857998"/>
              <a:gd name="connsiteX154" fmla="*/ 3149732 w 4175898"/>
              <a:gd name="connsiteY154" fmla="*/ 0 h 6857998"/>
              <a:gd name="connsiteX155" fmla="*/ 3469498 w 4175898"/>
              <a:gd name="connsiteY155" fmla="*/ 0 h 6857998"/>
              <a:gd name="connsiteX156" fmla="*/ 3811309 w 4175898"/>
              <a:gd name="connsiteY156" fmla="*/ 0 h 6857998"/>
              <a:gd name="connsiteX157" fmla="*/ 4175898 w 4175898"/>
              <a:gd name="connsiteY157" fmla="*/ 0 h 6857998"/>
              <a:gd name="connsiteX158" fmla="*/ 4175898 w 4175898"/>
              <a:gd name="connsiteY158" fmla="*/ 6857998 h 6857998"/>
              <a:gd name="connsiteX159" fmla="*/ 428045 w 4175898"/>
              <a:gd name="connsiteY159" fmla="*/ 6857998 h 6857998"/>
              <a:gd name="connsiteX160" fmla="*/ 316755 w 4175898"/>
              <a:gd name="connsiteY160" fmla="*/ 6467046 h 6857998"/>
              <a:gd name="connsiteX161" fmla="*/ 162837 w 4175898"/>
              <a:gd name="connsiteY16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4175898" h="6857998">
                <a:moveTo>
                  <a:pt x="2839642" y="6397237"/>
                </a:moveTo>
                <a:cubicBezTo>
                  <a:pt x="2812848" y="6397237"/>
                  <a:pt x="2786054" y="6401093"/>
                  <a:pt x="2760099" y="6408803"/>
                </a:cubicBezTo>
                <a:lnTo>
                  <a:pt x="2768337" y="6436264"/>
                </a:lnTo>
                <a:cubicBezTo>
                  <a:pt x="2791502" y="6429339"/>
                  <a:pt x="2815562" y="6425862"/>
                  <a:pt x="2839738" y="6425938"/>
                </a:cubicBezTo>
                <a:cubicBezTo>
                  <a:pt x="2863807" y="6425889"/>
                  <a:pt x="2887752" y="6429369"/>
                  <a:pt x="2910810" y="6436264"/>
                </a:cubicBezTo>
                <a:lnTo>
                  <a:pt x="2919186" y="6408803"/>
                </a:lnTo>
                <a:cubicBezTo>
                  <a:pt x="2893232" y="6401093"/>
                  <a:pt x="2866438" y="6397237"/>
                  <a:pt x="2839642" y="6397237"/>
                </a:cubicBezTo>
                <a:close/>
                <a:moveTo>
                  <a:pt x="3415481" y="6306754"/>
                </a:moveTo>
                <a:cubicBezTo>
                  <a:pt x="3437204" y="6306754"/>
                  <a:pt x="3451595" y="6320265"/>
                  <a:pt x="3451595" y="6351490"/>
                </a:cubicBezTo>
                <a:cubicBezTo>
                  <a:pt x="3451595" y="6381698"/>
                  <a:pt x="3440252" y="6398176"/>
                  <a:pt x="3413449" y="6398176"/>
                </a:cubicBezTo>
                <a:cubicBezTo>
                  <a:pt x="3405875" y="6398169"/>
                  <a:pt x="3398345" y="6397003"/>
                  <a:pt x="3391123" y="6394715"/>
                </a:cubicBezTo>
                <a:lnTo>
                  <a:pt x="3391123" y="6311479"/>
                </a:lnTo>
                <a:cubicBezTo>
                  <a:pt x="3398815" y="6308191"/>
                  <a:pt x="3407119" y="6306581"/>
                  <a:pt x="3415481" y="6306754"/>
                </a:cubicBezTo>
                <a:close/>
                <a:moveTo>
                  <a:pt x="2932669" y="6302828"/>
                </a:moveTo>
                <a:cubicBezTo>
                  <a:pt x="2932085" y="6310028"/>
                  <a:pt x="2930657" y="6317136"/>
                  <a:pt x="2928413" y="6324001"/>
                </a:cubicBezTo>
                <a:cubicBezTo>
                  <a:pt x="2937009" y="6325264"/>
                  <a:pt x="2941347" y="6329384"/>
                  <a:pt x="2941485" y="6335700"/>
                </a:cubicBezTo>
                <a:cubicBezTo>
                  <a:pt x="2941485" y="6344295"/>
                  <a:pt x="2936624" y="6351930"/>
                  <a:pt x="2905785" y="6380683"/>
                </a:cubicBezTo>
                <a:cubicBezTo>
                  <a:pt x="2914902" y="6382660"/>
                  <a:pt x="2925777" y="6385598"/>
                  <a:pt x="2933631" y="6388345"/>
                </a:cubicBezTo>
                <a:cubicBezTo>
                  <a:pt x="2965157" y="6361624"/>
                  <a:pt x="2972737" y="6348443"/>
                  <a:pt x="2972737" y="6333585"/>
                </a:cubicBezTo>
                <a:cubicBezTo>
                  <a:pt x="2972737" y="6315075"/>
                  <a:pt x="2955545" y="6302059"/>
                  <a:pt x="2932669" y="6302828"/>
                </a:cubicBezTo>
                <a:close/>
                <a:moveTo>
                  <a:pt x="2746614" y="6302828"/>
                </a:moveTo>
                <a:cubicBezTo>
                  <a:pt x="2723766" y="6302059"/>
                  <a:pt x="2706574" y="6315075"/>
                  <a:pt x="2706574" y="6333585"/>
                </a:cubicBezTo>
                <a:cubicBezTo>
                  <a:pt x="2706574" y="6348443"/>
                  <a:pt x="2714154" y="6361624"/>
                  <a:pt x="2745681" y="6388345"/>
                </a:cubicBezTo>
                <a:cubicBezTo>
                  <a:pt x="2753536" y="6385598"/>
                  <a:pt x="2764383" y="6382660"/>
                  <a:pt x="2773527" y="6380683"/>
                </a:cubicBezTo>
                <a:cubicBezTo>
                  <a:pt x="2742661" y="6351930"/>
                  <a:pt x="2737827" y="6344295"/>
                  <a:pt x="2737827" y="6335700"/>
                </a:cubicBezTo>
                <a:cubicBezTo>
                  <a:pt x="2737909" y="6329384"/>
                  <a:pt x="2742276" y="6325264"/>
                  <a:pt x="2750871" y="6324001"/>
                </a:cubicBezTo>
                <a:cubicBezTo>
                  <a:pt x="2748655" y="6317127"/>
                  <a:pt x="2747225" y="6310023"/>
                  <a:pt x="2746614" y="6302828"/>
                </a:cubicBezTo>
                <a:close/>
                <a:moveTo>
                  <a:pt x="2644318" y="6293820"/>
                </a:moveTo>
                <a:cubicBezTo>
                  <a:pt x="2615016" y="6313291"/>
                  <a:pt x="2600818" y="6339270"/>
                  <a:pt x="2600818" y="6373103"/>
                </a:cubicBezTo>
                <a:cubicBezTo>
                  <a:pt x="2600818" y="6397077"/>
                  <a:pt x="2614550" y="6423852"/>
                  <a:pt x="2639045" y="6448486"/>
                </a:cubicBezTo>
                <a:cubicBezTo>
                  <a:pt x="2673235" y="6482703"/>
                  <a:pt x="2736563" y="6519228"/>
                  <a:pt x="2811782" y="6519228"/>
                </a:cubicBezTo>
                <a:cubicBezTo>
                  <a:pt x="2834812" y="6519346"/>
                  <a:pt x="2857611" y="6514669"/>
                  <a:pt x="2878735" y="6505496"/>
                </a:cubicBezTo>
                <a:lnTo>
                  <a:pt x="2881673" y="6504206"/>
                </a:lnTo>
                <a:lnTo>
                  <a:pt x="2879394" y="6501954"/>
                </a:lnTo>
                <a:cubicBezTo>
                  <a:pt x="2872858" y="6495830"/>
                  <a:pt x="2866789" y="6489514"/>
                  <a:pt x="2861186" y="6483665"/>
                </a:cubicBezTo>
                <a:lnTo>
                  <a:pt x="2860225" y="6482649"/>
                </a:lnTo>
                <a:lnTo>
                  <a:pt x="2858908" y="6483143"/>
                </a:lnTo>
                <a:cubicBezTo>
                  <a:pt x="2843742" y="6488560"/>
                  <a:pt x="2827749" y="6491285"/>
                  <a:pt x="2811645" y="6491189"/>
                </a:cubicBezTo>
                <a:cubicBezTo>
                  <a:pt x="2756721" y="6491189"/>
                  <a:pt x="2696771" y="6466666"/>
                  <a:pt x="2658818" y="6428712"/>
                </a:cubicBezTo>
                <a:cubicBezTo>
                  <a:pt x="2639787" y="6409655"/>
                  <a:pt x="2628857" y="6389442"/>
                  <a:pt x="2628857" y="6373212"/>
                </a:cubicBezTo>
                <a:cubicBezTo>
                  <a:pt x="2628857" y="6351078"/>
                  <a:pt x="2637096" y="6334436"/>
                  <a:pt x="2654672" y="6321034"/>
                </a:cubicBezTo>
                <a:cubicBezTo>
                  <a:pt x="2651266" y="6313098"/>
                  <a:pt x="2647641" y="6303844"/>
                  <a:pt x="2644318" y="6293820"/>
                </a:cubicBezTo>
                <a:close/>
                <a:moveTo>
                  <a:pt x="3248238" y="6274541"/>
                </a:moveTo>
                <a:lnTo>
                  <a:pt x="3194109" y="6345614"/>
                </a:lnTo>
                <a:lnTo>
                  <a:pt x="3251011" y="6431267"/>
                </a:lnTo>
                <a:lnTo>
                  <a:pt x="3309808" y="6431267"/>
                </a:lnTo>
                <a:lnTo>
                  <a:pt x="3248182" y="6343828"/>
                </a:lnTo>
                <a:lnTo>
                  <a:pt x="3304699" y="6274541"/>
                </a:lnTo>
                <a:close/>
                <a:moveTo>
                  <a:pt x="3621804" y="6268747"/>
                </a:moveTo>
                <a:cubicBezTo>
                  <a:pt x="3595689" y="6268539"/>
                  <a:pt x="3569780" y="6273399"/>
                  <a:pt x="3545515" y="6283055"/>
                </a:cubicBezTo>
                <a:lnTo>
                  <a:pt x="3545515" y="6431349"/>
                </a:lnTo>
                <a:lnTo>
                  <a:pt x="3595276" y="6431349"/>
                </a:lnTo>
                <a:lnTo>
                  <a:pt x="3595276" y="6312247"/>
                </a:lnTo>
                <a:cubicBezTo>
                  <a:pt x="3603325" y="6308878"/>
                  <a:pt x="3611981" y="6307197"/>
                  <a:pt x="3620706" y="6307304"/>
                </a:cubicBezTo>
                <a:cubicBezTo>
                  <a:pt x="3647647" y="6307304"/>
                  <a:pt x="3652782" y="6323781"/>
                  <a:pt x="3652782" y="6353989"/>
                </a:cubicBezTo>
                <a:lnTo>
                  <a:pt x="3652782" y="6431267"/>
                </a:lnTo>
                <a:lnTo>
                  <a:pt x="3702543" y="6431267"/>
                </a:lnTo>
                <a:lnTo>
                  <a:pt x="3702543" y="6346630"/>
                </a:lnTo>
                <a:cubicBezTo>
                  <a:pt x="3702434" y="6299257"/>
                  <a:pt x="3686643" y="6268747"/>
                  <a:pt x="3621804" y="6268747"/>
                </a:cubicBezTo>
                <a:close/>
                <a:moveTo>
                  <a:pt x="3415866" y="6268747"/>
                </a:moveTo>
                <a:cubicBezTo>
                  <a:pt x="3390411" y="6268843"/>
                  <a:pt x="3365199" y="6273696"/>
                  <a:pt x="3341526" y="6283055"/>
                </a:cubicBezTo>
                <a:lnTo>
                  <a:pt x="3341526" y="6492205"/>
                </a:lnTo>
                <a:lnTo>
                  <a:pt x="3391123" y="6492205"/>
                </a:lnTo>
                <a:lnTo>
                  <a:pt x="3391123" y="6432503"/>
                </a:lnTo>
                <a:cubicBezTo>
                  <a:pt x="3400428" y="6434191"/>
                  <a:pt x="3409871" y="6434982"/>
                  <a:pt x="3419325" y="6434864"/>
                </a:cubicBezTo>
                <a:cubicBezTo>
                  <a:pt x="3474030" y="6434864"/>
                  <a:pt x="3502783" y="6403558"/>
                  <a:pt x="3502783" y="6351132"/>
                </a:cubicBezTo>
                <a:cubicBezTo>
                  <a:pt x="3502783" y="6298296"/>
                  <a:pt x="3474498" y="6268747"/>
                  <a:pt x="3415866" y="6268747"/>
                </a:cubicBezTo>
                <a:close/>
                <a:moveTo>
                  <a:pt x="2870221" y="6260729"/>
                </a:moveTo>
                <a:cubicBezTo>
                  <a:pt x="2863465" y="6260668"/>
                  <a:pt x="2856732" y="6261516"/>
                  <a:pt x="2850201" y="6263256"/>
                </a:cubicBezTo>
                <a:lnTo>
                  <a:pt x="2850201" y="6287724"/>
                </a:lnTo>
                <a:cubicBezTo>
                  <a:pt x="2851766" y="6287614"/>
                  <a:pt x="2853469" y="6287586"/>
                  <a:pt x="2855309" y="6287697"/>
                </a:cubicBezTo>
                <a:cubicBezTo>
                  <a:pt x="2869919" y="6287697"/>
                  <a:pt x="2877086" y="6294041"/>
                  <a:pt x="2877086" y="6306507"/>
                </a:cubicBezTo>
                <a:cubicBezTo>
                  <a:pt x="2877086" y="6317218"/>
                  <a:pt x="2871566" y="6331882"/>
                  <a:pt x="2849020" y="6373734"/>
                </a:cubicBezTo>
                <a:cubicBezTo>
                  <a:pt x="2859475" y="6374034"/>
                  <a:pt x="2869908" y="6374888"/>
                  <a:pt x="2880273" y="6376288"/>
                </a:cubicBezTo>
                <a:cubicBezTo>
                  <a:pt x="2906141" y="6336167"/>
                  <a:pt x="2913034" y="6318399"/>
                  <a:pt x="2913034" y="6299725"/>
                </a:cubicBezTo>
                <a:cubicBezTo>
                  <a:pt x="2913034" y="6280144"/>
                  <a:pt x="2898892" y="6260729"/>
                  <a:pt x="2870221" y="6260729"/>
                </a:cubicBezTo>
                <a:close/>
                <a:moveTo>
                  <a:pt x="2809090" y="6260729"/>
                </a:moveTo>
                <a:cubicBezTo>
                  <a:pt x="2780392" y="6260729"/>
                  <a:pt x="2766277" y="6280144"/>
                  <a:pt x="2766277" y="6299725"/>
                </a:cubicBezTo>
                <a:cubicBezTo>
                  <a:pt x="2766277" y="6318399"/>
                  <a:pt x="2773142" y="6336167"/>
                  <a:pt x="2799040" y="6376288"/>
                </a:cubicBezTo>
                <a:cubicBezTo>
                  <a:pt x="2809395" y="6374888"/>
                  <a:pt x="2819817" y="6374036"/>
                  <a:pt x="2830264" y="6373734"/>
                </a:cubicBezTo>
                <a:cubicBezTo>
                  <a:pt x="2807717" y="6331882"/>
                  <a:pt x="2802225" y="6317218"/>
                  <a:pt x="2802225" y="6306507"/>
                </a:cubicBezTo>
                <a:cubicBezTo>
                  <a:pt x="2802225" y="6294041"/>
                  <a:pt x="2809392" y="6287697"/>
                  <a:pt x="2824002" y="6287697"/>
                </a:cubicBezTo>
                <a:cubicBezTo>
                  <a:pt x="2826007" y="6287586"/>
                  <a:pt x="2827545" y="6287614"/>
                  <a:pt x="2829110" y="6287724"/>
                </a:cubicBezTo>
                <a:lnTo>
                  <a:pt x="2829110" y="6263256"/>
                </a:lnTo>
                <a:cubicBezTo>
                  <a:pt x="2822580" y="6261516"/>
                  <a:pt x="2815846" y="6260668"/>
                  <a:pt x="2809090" y="6260729"/>
                </a:cubicBezTo>
                <a:close/>
                <a:moveTo>
                  <a:pt x="2956425" y="6233953"/>
                </a:moveTo>
                <a:cubicBezTo>
                  <a:pt x="2948077" y="6233931"/>
                  <a:pt x="2939734" y="6234491"/>
                  <a:pt x="2931462" y="6235628"/>
                </a:cubicBezTo>
                <a:lnTo>
                  <a:pt x="2928963" y="6235958"/>
                </a:lnTo>
                <a:lnTo>
                  <a:pt x="2929650" y="6238374"/>
                </a:lnTo>
                <a:cubicBezTo>
                  <a:pt x="2931860" y="6245957"/>
                  <a:pt x="2933550" y="6253685"/>
                  <a:pt x="2934703" y="6261497"/>
                </a:cubicBezTo>
                <a:lnTo>
                  <a:pt x="2935005" y="6263585"/>
                </a:lnTo>
                <a:lnTo>
                  <a:pt x="2937119" y="6263337"/>
                </a:lnTo>
                <a:cubicBezTo>
                  <a:pt x="2943493" y="6262518"/>
                  <a:pt x="2949917" y="6262107"/>
                  <a:pt x="2956343" y="6262101"/>
                </a:cubicBezTo>
                <a:cubicBezTo>
                  <a:pt x="2993032" y="6262101"/>
                  <a:pt x="3013876" y="6275229"/>
                  <a:pt x="3024998" y="6286241"/>
                </a:cubicBezTo>
                <a:cubicBezTo>
                  <a:pt x="3036150" y="6297089"/>
                  <a:pt x="3042598" y="6311879"/>
                  <a:pt x="3042958" y="6327433"/>
                </a:cubicBezTo>
                <a:cubicBezTo>
                  <a:pt x="3042958" y="6346410"/>
                  <a:pt x="3032990" y="6370357"/>
                  <a:pt x="3023296" y="6393589"/>
                </a:cubicBezTo>
                <a:cubicBezTo>
                  <a:pt x="3016002" y="6410701"/>
                  <a:pt x="3009882" y="6428290"/>
                  <a:pt x="3004978" y="6446234"/>
                </a:cubicBezTo>
                <a:cubicBezTo>
                  <a:pt x="2995970" y="6482155"/>
                  <a:pt x="2980922" y="6542351"/>
                  <a:pt x="2944946" y="6542351"/>
                </a:cubicBezTo>
                <a:cubicBezTo>
                  <a:pt x="2933082" y="6542351"/>
                  <a:pt x="2919131" y="6535870"/>
                  <a:pt x="2902435" y="6522716"/>
                </a:cubicBezTo>
                <a:cubicBezTo>
                  <a:pt x="2893274" y="6527857"/>
                  <a:pt x="2883634" y="6532097"/>
                  <a:pt x="2873654" y="6535376"/>
                </a:cubicBezTo>
                <a:cubicBezTo>
                  <a:pt x="2900540" y="6559323"/>
                  <a:pt x="2923086" y="6570527"/>
                  <a:pt x="2945056" y="6570527"/>
                </a:cubicBezTo>
                <a:cubicBezTo>
                  <a:pt x="3003358" y="6570527"/>
                  <a:pt x="3022252" y="6494155"/>
                  <a:pt x="3032412" y="6453127"/>
                </a:cubicBezTo>
                <a:cubicBezTo>
                  <a:pt x="3036906" y="6436540"/>
                  <a:pt x="3042576" y="6420296"/>
                  <a:pt x="3049384" y="6404519"/>
                </a:cubicBezTo>
                <a:cubicBezTo>
                  <a:pt x="3060123" y="6378760"/>
                  <a:pt x="3071355" y="6352149"/>
                  <a:pt x="3071355" y="6327626"/>
                </a:cubicBezTo>
                <a:cubicBezTo>
                  <a:pt x="3070962" y="6304503"/>
                  <a:pt x="3061446" y="6282470"/>
                  <a:pt x="3044880" y="6266330"/>
                </a:cubicBezTo>
                <a:cubicBezTo>
                  <a:pt x="3030105" y="6251556"/>
                  <a:pt x="3002781" y="6233953"/>
                  <a:pt x="2956425" y="6233953"/>
                </a:cubicBezTo>
                <a:close/>
                <a:moveTo>
                  <a:pt x="3144402" y="6213576"/>
                </a:moveTo>
                <a:lnTo>
                  <a:pt x="3144402" y="6431239"/>
                </a:lnTo>
                <a:lnTo>
                  <a:pt x="3193999" y="6431239"/>
                </a:lnTo>
                <a:lnTo>
                  <a:pt x="3193999" y="6213576"/>
                </a:lnTo>
                <a:close/>
                <a:moveTo>
                  <a:pt x="2839666" y="6196103"/>
                </a:moveTo>
                <a:lnTo>
                  <a:pt x="2814188" y="6221580"/>
                </a:lnTo>
                <a:lnTo>
                  <a:pt x="2839666" y="6247058"/>
                </a:lnTo>
                <a:lnTo>
                  <a:pt x="2865143" y="6221580"/>
                </a:lnTo>
                <a:close/>
                <a:moveTo>
                  <a:pt x="2756555" y="6068330"/>
                </a:moveTo>
                <a:cubicBezTo>
                  <a:pt x="2682160" y="6068330"/>
                  <a:pt x="2655660" y="6144015"/>
                  <a:pt x="2655660" y="6214840"/>
                </a:cubicBezTo>
                <a:cubicBezTo>
                  <a:pt x="2655660" y="6247794"/>
                  <a:pt x="2666837" y="6282287"/>
                  <a:pt x="2676229" y="6305464"/>
                </a:cubicBezTo>
                <a:lnTo>
                  <a:pt x="2677080" y="6307579"/>
                </a:lnTo>
                <a:lnTo>
                  <a:pt x="2679140" y="6306618"/>
                </a:lnTo>
                <a:cubicBezTo>
                  <a:pt x="2685703" y="6303624"/>
                  <a:pt x="2692871" y="6300769"/>
                  <a:pt x="2701109" y="6297885"/>
                </a:cubicBezTo>
                <a:lnTo>
                  <a:pt x="2703251" y="6297116"/>
                </a:lnTo>
                <a:lnTo>
                  <a:pt x="2702399" y="6295002"/>
                </a:lnTo>
                <a:cubicBezTo>
                  <a:pt x="2690619" y="6265864"/>
                  <a:pt x="2683863" y="6236617"/>
                  <a:pt x="2683863" y="6214784"/>
                </a:cubicBezTo>
                <a:cubicBezTo>
                  <a:pt x="2683863" y="6169527"/>
                  <a:pt x="2694848" y="6132399"/>
                  <a:pt x="2714292" y="6113176"/>
                </a:cubicBezTo>
                <a:cubicBezTo>
                  <a:pt x="2725524" y="6101916"/>
                  <a:pt x="2739364" y="6096478"/>
                  <a:pt x="2756583" y="6096478"/>
                </a:cubicBezTo>
                <a:cubicBezTo>
                  <a:pt x="2800714" y="6096478"/>
                  <a:pt x="2883677" y="6137452"/>
                  <a:pt x="2919378" y="6211571"/>
                </a:cubicBezTo>
                <a:lnTo>
                  <a:pt x="2921795" y="6211132"/>
                </a:lnTo>
                <a:cubicBezTo>
                  <a:pt x="2930018" y="6209655"/>
                  <a:pt x="2938330" y="6208738"/>
                  <a:pt x="2946676" y="6208386"/>
                </a:cubicBezTo>
                <a:cubicBezTo>
                  <a:pt x="2947527" y="6208386"/>
                  <a:pt x="2948267" y="6208386"/>
                  <a:pt x="2949120" y="6208386"/>
                </a:cubicBezTo>
                <a:cubicBezTo>
                  <a:pt x="2910837" y="6116910"/>
                  <a:pt x="2812798" y="6068330"/>
                  <a:pt x="2756555" y="6068330"/>
                </a:cubicBezTo>
                <a:close/>
                <a:moveTo>
                  <a:pt x="162837" y="0"/>
                </a:moveTo>
                <a:lnTo>
                  <a:pt x="163817" y="0"/>
                </a:lnTo>
                <a:lnTo>
                  <a:pt x="170675" y="0"/>
                </a:lnTo>
                <a:lnTo>
                  <a:pt x="189291" y="0"/>
                </a:lnTo>
                <a:lnTo>
                  <a:pt x="225541" y="0"/>
                </a:lnTo>
                <a:lnTo>
                  <a:pt x="285306" y="0"/>
                </a:lnTo>
                <a:lnTo>
                  <a:pt x="325843" y="0"/>
                </a:lnTo>
                <a:lnTo>
                  <a:pt x="374463" y="0"/>
                </a:lnTo>
                <a:lnTo>
                  <a:pt x="431901" y="0"/>
                </a:lnTo>
                <a:lnTo>
                  <a:pt x="498892" y="0"/>
                </a:lnTo>
                <a:lnTo>
                  <a:pt x="576170" y="0"/>
                </a:lnTo>
                <a:lnTo>
                  <a:pt x="664470" y="0"/>
                </a:lnTo>
                <a:lnTo>
                  <a:pt x="764527" y="0"/>
                </a:lnTo>
                <a:lnTo>
                  <a:pt x="877076" y="0"/>
                </a:lnTo>
                <a:lnTo>
                  <a:pt x="1002851" y="0"/>
                </a:lnTo>
                <a:lnTo>
                  <a:pt x="1142588" y="0"/>
                </a:lnTo>
                <a:lnTo>
                  <a:pt x="1297022" y="0"/>
                </a:lnTo>
                <a:lnTo>
                  <a:pt x="1466886" y="0"/>
                </a:lnTo>
                <a:lnTo>
                  <a:pt x="1652917" y="0"/>
                </a:lnTo>
                <a:lnTo>
                  <a:pt x="1855848" y="0"/>
                </a:lnTo>
                <a:lnTo>
                  <a:pt x="2076414" y="0"/>
                </a:lnTo>
                <a:lnTo>
                  <a:pt x="2315351" y="0"/>
                </a:lnTo>
                <a:lnTo>
                  <a:pt x="2573393" y="0"/>
                </a:lnTo>
                <a:lnTo>
                  <a:pt x="2851275" y="0"/>
                </a:lnTo>
                <a:lnTo>
                  <a:pt x="3149732" y="0"/>
                </a:lnTo>
                <a:lnTo>
                  <a:pt x="3469498" y="0"/>
                </a:lnTo>
                <a:lnTo>
                  <a:pt x="3811309" y="0"/>
                </a:lnTo>
                <a:lnTo>
                  <a:pt x="4175898" y="0"/>
                </a:lnTo>
                <a:lnTo>
                  <a:pt x="4175898" y="6857998"/>
                </a:lnTo>
                <a:lnTo>
                  <a:pt x="428045" y="6857998"/>
                </a:lnTo>
                <a:lnTo>
                  <a:pt x="316755" y="6467046"/>
                </a:lnTo>
                <a:cubicBezTo>
                  <a:pt x="-189920" y="4502516"/>
                  <a:pt x="31822" y="2388692"/>
                  <a:pt x="1628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4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55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1DC9A6-8970-4C5B-AEFE-1E0D77A86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7176900" cy="38124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01167121-5e76-487f-af18-f62a3cb76a90&quot;}}" title="Form.Footer">
            <a:extLst>
              <a:ext uri="{FF2B5EF4-FFF2-40B4-BE49-F238E27FC236}">
                <a16:creationId xmlns:a16="http://schemas.microsoft.com/office/drawing/2014/main" id="{46FEC96E-4236-433F-B665-16A1A6E8D210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142EF25-DC97-4C89-BF63-6391AD493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Rechthoek 8" descr="{&quot;templafy&quot;:{&quot;id&quot;:&quot;335ad393-aa9d-4653-b68e-115f35a90f94&quot;}}">
            <a:extLst>
              <a:ext uri="{FF2B5EF4-FFF2-40B4-BE49-F238E27FC236}">
                <a16:creationId xmlns:a16="http://schemas.microsoft.com/office/drawing/2014/main" id="{8863C40B-54F6-4C68-B271-8B4A9D145F5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824209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3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E1ECBE0-5C93-4F35-B99A-26C06021212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177088"/>
          </a:xfrm>
          <a:custGeom>
            <a:avLst/>
            <a:gdLst>
              <a:gd name="connsiteX0" fmla="*/ 0 w 12192000"/>
              <a:gd name="connsiteY0" fmla="*/ 0 h 4177088"/>
              <a:gd name="connsiteX1" fmla="*/ 12192000 w 12192000"/>
              <a:gd name="connsiteY1" fmla="*/ 0 h 4177088"/>
              <a:gd name="connsiteX2" fmla="*/ 12192000 w 12192000"/>
              <a:gd name="connsiteY2" fmla="*/ 4104005 h 4177088"/>
              <a:gd name="connsiteX3" fmla="*/ 88900 w 12192000"/>
              <a:gd name="connsiteY3" fmla="*/ 3932555 h 4177088"/>
              <a:gd name="connsiteX4" fmla="*/ 0 w 12192000"/>
              <a:gd name="connsiteY4" fmla="*/ 3921760 h 417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77088">
                <a:moveTo>
                  <a:pt x="0" y="0"/>
                </a:moveTo>
                <a:lnTo>
                  <a:pt x="12192000" y="0"/>
                </a:lnTo>
                <a:lnTo>
                  <a:pt x="12192000" y="4104005"/>
                </a:lnTo>
                <a:cubicBezTo>
                  <a:pt x="7158990" y="3800475"/>
                  <a:pt x="5307330" y="4532630"/>
                  <a:pt x="88900" y="3932555"/>
                </a:cubicBezTo>
                <a:cubicBezTo>
                  <a:pt x="59055" y="3928745"/>
                  <a:pt x="29845" y="3925570"/>
                  <a:pt x="0" y="392176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0" rIns="612000" bIns="0" rtlCol="0" anchor="ctr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99" y="558000"/>
            <a:ext cx="8113525" cy="10515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E4AA5FA-9A1A-417D-90B2-B22BEC94190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4482000"/>
            <a:ext cx="10923400" cy="1483200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c7d28caf-a6b1-4ee5-b162-a35d5f4d5959&quot;}}" title="Form.Footer">
            <a:extLst>
              <a:ext uri="{FF2B5EF4-FFF2-40B4-BE49-F238E27FC236}">
                <a16:creationId xmlns:a16="http://schemas.microsoft.com/office/drawing/2014/main" id="{DF07C5E3-614F-4859-9944-38C96D248A1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C70FE3-E147-4786-A842-602BF0DCA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2" name="Rechthoek 11" descr="{&quot;templafy&quot;:{&quot;id&quot;:&quot;c198262f-efac-42da-8493-5b78714cbad4&quot;}}">
            <a:extLst>
              <a:ext uri="{FF2B5EF4-FFF2-40B4-BE49-F238E27FC236}">
                <a16:creationId xmlns:a16="http://schemas.microsoft.com/office/drawing/2014/main" id="{2CB3C0A5-799C-4960-83EC-1A03544FC20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425872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3D8395-9D30-4668-B490-2D3C00B27073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KPN Metric" panose="020B0504020101010102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53A48A-A146-4CE2-8BFC-F5F68EA3BB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2" y="1"/>
            <a:ext cx="12191998" cy="6857998"/>
          </a:xfrm>
          <a:custGeom>
            <a:avLst/>
            <a:gdLst>
              <a:gd name="connsiteX0" fmla="*/ 10855742 w 12191998"/>
              <a:gd name="connsiteY0" fmla="*/ 6397237 h 6857998"/>
              <a:gd name="connsiteX1" fmla="*/ 10776199 w 12191998"/>
              <a:gd name="connsiteY1" fmla="*/ 6408803 h 6857998"/>
              <a:gd name="connsiteX2" fmla="*/ 10784437 w 12191998"/>
              <a:gd name="connsiteY2" fmla="*/ 6436264 h 6857998"/>
              <a:gd name="connsiteX3" fmla="*/ 10855838 w 12191998"/>
              <a:gd name="connsiteY3" fmla="*/ 6425938 h 6857998"/>
              <a:gd name="connsiteX4" fmla="*/ 10926910 w 12191998"/>
              <a:gd name="connsiteY4" fmla="*/ 6436264 h 6857998"/>
              <a:gd name="connsiteX5" fmla="*/ 10935286 w 12191998"/>
              <a:gd name="connsiteY5" fmla="*/ 6408803 h 6857998"/>
              <a:gd name="connsiteX6" fmla="*/ 10855742 w 12191998"/>
              <a:gd name="connsiteY6" fmla="*/ 6397237 h 6857998"/>
              <a:gd name="connsiteX7" fmla="*/ 11431581 w 12191998"/>
              <a:gd name="connsiteY7" fmla="*/ 6306754 h 6857998"/>
              <a:gd name="connsiteX8" fmla="*/ 11467695 w 12191998"/>
              <a:gd name="connsiteY8" fmla="*/ 6351490 h 6857998"/>
              <a:gd name="connsiteX9" fmla="*/ 11429549 w 12191998"/>
              <a:gd name="connsiteY9" fmla="*/ 6398176 h 6857998"/>
              <a:gd name="connsiteX10" fmla="*/ 11407223 w 12191998"/>
              <a:gd name="connsiteY10" fmla="*/ 6394715 h 6857998"/>
              <a:gd name="connsiteX11" fmla="*/ 11407223 w 12191998"/>
              <a:gd name="connsiteY11" fmla="*/ 6311479 h 6857998"/>
              <a:gd name="connsiteX12" fmla="*/ 11431581 w 12191998"/>
              <a:gd name="connsiteY12" fmla="*/ 6306754 h 6857998"/>
              <a:gd name="connsiteX13" fmla="*/ 10948769 w 12191998"/>
              <a:gd name="connsiteY13" fmla="*/ 6302828 h 6857998"/>
              <a:gd name="connsiteX14" fmla="*/ 10944513 w 12191998"/>
              <a:gd name="connsiteY14" fmla="*/ 6324001 h 6857998"/>
              <a:gd name="connsiteX15" fmla="*/ 10957585 w 12191998"/>
              <a:gd name="connsiteY15" fmla="*/ 6335700 h 6857998"/>
              <a:gd name="connsiteX16" fmla="*/ 10921885 w 12191998"/>
              <a:gd name="connsiteY16" fmla="*/ 6380683 h 6857998"/>
              <a:gd name="connsiteX17" fmla="*/ 10949731 w 12191998"/>
              <a:gd name="connsiteY17" fmla="*/ 6388345 h 6857998"/>
              <a:gd name="connsiteX18" fmla="*/ 10988837 w 12191998"/>
              <a:gd name="connsiteY18" fmla="*/ 6333585 h 6857998"/>
              <a:gd name="connsiteX19" fmla="*/ 10948769 w 12191998"/>
              <a:gd name="connsiteY19" fmla="*/ 6302828 h 6857998"/>
              <a:gd name="connsiteX20" fmla="*/ 10762714 w 12191998"/>
              <a:gd name="connsiteY20" fmla="*/ 6302828 h 6857998"/>
              <a:gd name="connsiteX21" fmla="*/ 10722674 w 12191998"/>
              <a:gd name="connsiteY21" fmla="*/ 6333585 h 6857998"/>
              <a:gd name="connsiteX22" fmla="*/ 10761781 w 12191998"/>
              <a:gd name="connsiteY22" fmla="*/ 6388345 h 6857998"/>
              <a:gd name="connsiteX23" fmla="*/ 10789627 w 12191998"/>
              <a:gd name="connsiteY23" fmla="*/ 6380683 h 6857998"/>
              <a:gd name="connsiteX24" fmla="*/ 10753927 w 12191998"/>
              <a:gd name="connsiteY24" fmla="*/ 6335700 h 6857998"/>
              <a:gd name="connsiteX25" fmla="*/ 10766971 w 12191998"/>
              <a:gd name="connsiteY25" fmla="*/ 6324001 h 6857998"/>
              <a:gd name="connsiteX26" fmla="*/ 10762714 w 12191998"/>
              <a:gd name="connsiteY26" fmla="*/ 6302828 h 6857998"/>
              <a:gd name="connsiteX27" fmla="*/ 10660418 w 12191998"/>
              <a:gd name="connsiteY27" fmla="*/ 6293820 h 6857998"/>
              <a:gd name="connsiteX28" fmla="*/ 10616918 w 12191998"/>
              <a:gd name="connsiteY28" fmla="*/ 6373103 h 6857998"/>
              <a:gd name="connsiteX29" fmla="*/ 10655145 w 12191998"/>
              <a:gd name="connsiteY29" fmla="*/ 6448486 h 6857998"/>
              <a:gd name="connsiteX30" fmla="*/ 10827882 w 12191998"/>
              <a:gd name="connsiteY30" fmla="*/ 6519228 h 6857998"/>
              <a:gd name="connsiteX31" fmla="*/ 10894835 w 12191998"/>
              <a:gd name="connsiteY31" fmla="*/ 6505496 h 6857998"/>
              <a:gd name="connsiteX32" fmla="*/ 10897773 w 12191998"/>
              <a:gd name="connsiteY32" fmla="*/ 6504206 h 6857998"/>
              <a:gd name="connsiteX33" fmla="*/ 10895494 w 12191998"/>
              <a:gd name="connsiteY33" fmla="*/ 6501954 h 6857998"/>
              <a:gd name="connsiteX34" fmla="*/ 10877286 w 12191998"/>
              <a:gd name="connsiteY34" fmla="*/ 6483665 h 6857998"/>
              <a:gd name="connsiteX35" fmla="*/ 10876325 w 12191998"/>
              <a:gd name="connsiteY35" fmla="*/ 6482649 h 6857998"/>
              <a:gd name="connsiteX36" fmla="*/ 10875008 w 12191998"/>
              <a:gd name="connsiteY36" fmla="*/ 6483143 h 6857998"/>
              <a:gd name="connsiteX37" fmla="*/ 10827745 w 12191998"/>
              <a:gd name="connsiteY37" fmla="*/ 6491189 h 6857998"/>
              <a:gd name="connsiteX38" fmla="*/ 10674918 w 12191998"/>
              <a:gd name="connsiteY38" fmla="*/ 6428712 h 6857998"/>
              <a:gd name="connsiteX39" fmla="*/ 10644957 w 12191998"/>
              <a:gd name="connsiteY39" fmla="*/ 6373212 h 6857998"/>
              <a:gd name="connsiteX40" fmla="*/ 10670772 w 12191998"/>
              <a:gd name="connsiteY40" fmla="*/ 6321034 h 6857998"/>
              <a:gd name="connsiteX41" fmla="*/ 10660418 w 12191998"/>
              <a:gd name="connsiteY41" fmla="*/ 6293820 h 6857998"/>
              <a:gd name="connsiteX42" fmla="*/ 11264338 w 12191998"/>
              <a:gd name="connsiteY42" fmla="*/ 6274541 h 6857998"/>
              <a:gd name="connsiteX43" fmla="*/ 11210209 w 12191998"/>
              <a:gd name="connsiteY43" fmla="*/ 6345614 h 6857998"/>
              <a:gd name="connsiteX44" fmla="*/ 11267111 w 12191998"/>
              <a:gd name="connsiteY44" fmla="*/ 6431267 h 6857998"/>
              <a:gd name="connsiteX45" fmla="*/ 11325908 w 12191998"/>
              <a:gd name="connsiteY45" fmla="*/ 6431267 h 6857998"/>
              <a:gd name="connsiteX46" fmla="*/ 11264282 w 12191998"/>
              <a:gd name="connsiteY46" fmla="*/ 6343828 h 6857998"/>
              <a:gd name="connsiteX47" fmla="*/ 11320799 w 12191998"/>
              <a:gd name="connsiteY47" fmla="*/ 6274541 h 6857998"/>
              <a:gd name="connsiteX48" fmla="*/ 11637904 w 12191998"/>
              <a:gd name="connsiteY48" fmla="*/ 6268747 h 6857998"/>
              <a:gd name="connsiteX49" fmla="*/ 11561615 w 12191998"/>
              <a:gd name="connsiteY49" fmla="*/ 6283055 h 6857998"/>
              <a:gd name="connsiteX50" fmla="*/ 11561615 w 12191998"/>
              <a:gd name="connsiteY50" fmla="*/ 6431349 h 6857998"/>
              <a:gd name="connsiteX51" fmla="*/ 11611376 w 12191998"/>
              <a:gd name="connsiteY51" fmla="*/ 6431349 h 6857998"/>
              <a:gd name="connsiteX52" fmla="*/ 11611376 w 12191998"/>
              <a:gd name="connsiteY52" fmla="*/ 6312247 h 6857998"/>
              <a:gd name="connsiteX53" fmla="*/ 11636806 w 12191998"/>
              <a:gd name="connsiteY53" fmla="*/ 6307304 h 6857998"/>
              <a:gd name="connsiteX54" fmla="*/ 11668882 w 12191998"/>
              <a:gd name="connsiteY54" fmla="*/ 6353989 h 6857998"/>
              <a:gd name="connsiteX55" fmla="*/ 11668882 w 12191998"/>
              <a:gd name="connsiteY55" fmla="*/ 6431267 h 6857998"/>
              <a:gd name="connsiteX56" fmla="*/ 11718643 w 12191998"/>
              <a:gd name="connsiteY56" fmla="*/ 6431267 h 6857998"/>
              <a:gd name="connsiteX57" fmla="*/ 11718643 w 12191998"/>
              <a:gd name="connsiteY57" fmla="*/ 6346630 h 6857998"/>
              <a:gd name="connsiteX58" fmla="*/ 11637904 w 12191998"/>
              <a:gd name="connsiteY58" fmla="*/ 6268747 h 6857998"/>
              <a:gd name="connsiteX59" fmla="*/ 11431966 w 12191998"/>
              <a:gd name="connsiteY59" fmla="*/ 6268747 h 6857998"/>
              <a:gd name="connsiteX60" fmla="*/ 11357626 w 12191998"/>
              <a:gd name="connsiteY60" fmla="*/ 6283055 h 6857998"/>
              <a:gd name="connsiteX61" fmla="*/ 11357626 w 12191998"/>
              <a:gd name="connsiteY61" fmla="*/ 6492205 h 6857998"/>
              <a:gd name="connsiteX62" fmla="*/ 11407223 w 12191998"/>
              <a:gd name="connsiteY62" fmla="*/ 6492205 h 6857998"/>
              <a:gd name="connsiteX63" fmla="*/ 11407223 w 12191998"/>
              <a:gd name="connsiteY63" fmla="*/ 6432503 h 6857998"/>
              <a:gd name="connsiteX64" fmla="*/ 11435425 w 12191998"/>
              <a:gd name="connsiteY64" fmla="*/ 6434864 h 6857998"/>
              <a:gd name="connsiteX65" fmla="*/ 11518883 w 12191998"/>
              <a:gd name="connsiteY65" fmla="*/ 6351132 h 6857998"/>
              <a:gd name="connsiteX66" fmla="*/ 11431966 w 12191998"/>
              <a:gd name="connsiteY66" fmla="*/ 6268747 h 6857998"/>
              <a:gd name="connsiteX67" fmla="*/ 10886321 w 12191998"/>
              <a:gd name="connsiteY67" fmla="*/ 6260729 h 6857998"/>
              <a:gd name="connsiteX68" fmla="*/ 10866301 w 12191998"/>
              <a:gd name="connsiteY68" fmla="*/ 6263256 h 6857998"/>
              <a:gd name="connsiteX69" fmla="*/ 10866301 w 12191998"/>
              <a:gd name="connsiteY69" fmla="*/ 6287724 h 6857998"/>
              <a:gd name="connsiteX70" fmla="*/ 10871409 w 12191998"/>
              <a:gd name="connsiteY70" fmla="*/ 6287697 h 6857998"/>
              <a:gd name="connsiteX71" fmla="*/ 10893186 w 12191998"/>
              <a:gd name="connsiteY71" fmla="*/ 6306507 h 6857998"/>
              <a:gd name="connsiteX72" fmla="*/ 10865120 w 12191998"/>
              <a:gd name="connsiteY72" fmla="*/ 6373734 h 6857998"/>
              <a:gd name="connsiteX73" fmla="*/ 10896373 w 12191998"/>
              <a:gd name="connsiteY73" fmla="*/ 6376288 h 6857998"/>
              <a:gd name="connsiteX74" fmla="*/ 10929134 w 12191998"/>
              <a:gd name="connsiteY74" fmla="*/ 6299725 h 6857998"/>
              <a:gd name="connsiteX75" fmla="*/ 10886321 w 12191998"/>
              <a:gd name="connsiteY75" fmla="*/ 6260729 h 6857998"/>
              <a:gd name="connsiteX76" fmla="*/ 10825190 w 12191998"/>
              <a:gd name="connsiteY76" fmla="*/ 6260729 h 6857998"/>
              <a:gd name="connsiteX77" fmla="*/ 10782377 w 12191998"/>
              <a:gd name="connsiteY77" fmla="*/ 6299725 h 6857998"/>
              <a:gd name="connsiteX78" fmla="*/ 10815140 w 12191998"/>
              <a:gd name="connsiteY78" fmla="*/ 6376288 h 6857998"/>
              <a:gd name="connsiteX79" fmla="*/ 10846364 w 12191998"/>
              <a:gd name="connsiteY79" fmla="*/ 6373734 h 6857998"/>
              <a:gd name="connsiteX80" fmla="*/ 10818325 w 12191998"/>
              <a:gd name="connsiteY80" fmla="*/ 6306507 h 6857998"/>
              <a:gd name="connsiteX81" fmla="*/ 10840102 w 12191998"/>
              <a:gd name="connsiteY81" fmla="*/ 6287697 h 6857998"/>
              <a:gd name="connsiteX82" fmla="*/ 10845210 w 12191998"/>
              <a:gd name="connsiteY82" fmla="*/ 6287724 h 6857998"/>
              <a:gd name="connsiteX83" fmla="*/ 10845210 w 12191998"/>
              <a:gd name="connsiteY83" fmla="*/ 6263256 h 6857998"/>
              <a:gd name="connsiteX84" fmla="*/ 10825190 w 12191998"/>
              <a:gd name="connsiteY84" fmla="*/ 6260729 h 6857998"/>
              <a:gd name="connsiteX85" fmla="*/ 10972525 w 12191998"/>
              <a:gd name="connsiteY85" fmla="*/ 6233953 h 6857998"/>
              <a:gd name="connsiteX86" fmla="*/ 10947562 w 12191998"/>
              <a:gd name="connsiteY86" fmla="*/ 6235628 h 6857998"/>
              <a:gd name="connsiteX87" fmla="*/ 10945063 w 12191998"/>
              <a:gd name="connsiteY87" fmla="*/ 6235958 h 6857998"/>
              <a:gd name="connsiteX88" fmla="*/ 10945750 w 12191998"/>
              <a:gd name="connsiteY88" fmla="*/ 6238374 h 6857998"/>
              <a:gd name="connsiteX89" fmla="*/ 10950803 w 12191998"/>
              <a:gd name="connsiteY89" fmla="*/ 6261497 h 6857998"/>
              <a:gd name="connsiteX90" fmla="*/ 10951105 w 12191998"/>
              <a:gd name="connsiteY90" fmla="*/ 6263585 h 6857998"/>
              <a:gd name="connsiteX91" fmla="*/ 10953219 w 12191998"/>
              <a:gd name="connsiteY91" fmla="*/ 6263337 h 6857998"/>
              <a:gd name="connsiteX92" fmla="*/ 10972443 w 12191998"/>
              <a:gd name="connsiteY92" fmla="*/ 6262101 h 6857998"/>
              <a:gd name="connsiteX93" fmla="*/ 11041098 w 12191998"/>
              <a:gd name="connsiteY93" fmla="*/ 6286241 h 6857998"/>
              <a:gd name="connsiteX94" fmla="*/ 11059058 w 12191998"/>
              <a:gd name="connsiteY94" fmla="*/ 6327433 h 6857998"/>
              <a:gd name="connsiteX95" fmla="*/ 11039396 w 12191998"/>
              <a:gd name="connsiteY95" fmla="*/ 6393589 h 6857998"/>
              <a:gd name="connsiteX96" fmla="*/ 11021078 w 12191998"/>
              <a:gd name="connsiteY96" fmla="*/ 6446234 h 6857998"/>
              <a:gd name="connsiteX97" fmla="*/ 10961046 w 12191998"/>
              <a:gd name="connsiteY97" fmla="*/ 6542351 h 6857998"/>
              <a:gd name="connsiteX98" fmla="*/ 10918535 w 12191998"/>
              <a:gd name="connsiteY98" fmla="*/ 6522716 h 6857998"/>
              <a:gd name="connsiteX99" fmla="*/ 10889754 w 12191998"/>
              <a:gd name="connsiteY99" fmla="*/ 6535376 h 6857998"/>
              <a:gd name="connsiteX100" fmla="*/ 10961156 w 12191998"/>
              <a:gd name="connsiteY100" fmla="*/ 6570527 h 6857998"/>
              <a:gd name="connsiteX101" fmla="*/ 11048512 w 12191998"/>
              <a:gd name="connsiteY101" fmla="*/ 6453127 h 6857998"/>
              <a:gd name="connsiteX102" fmla="*/ 11065484 w 12191998"/>
              <a:gd name="connsiteY102" fmla="*/ 6404519 h 6857998"/>
              <a:gd name="connsiteX103" fmla="*/ 11087455 w 12191998"/>
              <a:gd name="connsiteY103" fmla="*/ 6327626 h 6857998"/>
              <a:gd name="connsiteX104" fmla="*/ 11060980 w 12191998"/>
              <a:gd name="connsiteY104" fmla="*/ 6266330 h 6857998"/>
              <a:gd name="connsiteX105" fmla="*/ 10972525 w 12191998"/>
              <a:gd name="connsiteY105" fmla="*/ 6233953 h 6857998"/>
              <a:gd name="connsiteX106" fmla="*/ 11160502 w 12191998"/>
              <a:gd name="connsiteY106" fmla="*/ 6213576 h 6857998"/>
              <a:gd name="connsiteX107" fmla="*/ 11160502 w 12191998"/>
              <a:gd name="connsiteY107" fmla="*/ 6431239 h 6857998"/>
              <a:gd name="connsiteX108" fmla="*/ 11210099 w 12191998"/>
              <a:gd name="connsiteY108" fmla="*/ 6431239 h 6857998"/>
              <a:gd name="connsiteX109" fmla="*/ 11210099 w 12191998"/>
              <a:gd name="connsiteY109" fmla="*/ 6213576 h 6857998"/>
              <a:gd name="connsiteX110" fmla="*/ 10855766 w 12191998"/>
              <a:gd name="connsiteY110" fmla="*/ 6196103 h 6857998"/>
              <a:gd name="connsiteX111" fmla="*/ 10830288 w 12191998"/>
              <a:gd name="connsiteY111" fmla="*/ 6221580 h 6857998"/>
              <a:gd name="connsiteX112" fmla="*/ 10855766 w 12191998"/>
              <a:gd name="connsiteY112" fmla="*/ 6247058 h 6857998"/>
              <a:gd name="connsiteX113" fmla="*/ 10881243 w 12191998"/>
              <a:gd name="connsiteY113" fmla="*/ 6221580 h 6857998"/>
              <a:gd name="connsiteX114" fmla="*/ 10772655 w 12191998"/>
              <a:gd name="connsiteY114" fmla="*/ 6068330 h 6857998"/>
              <a:gd name="connsiteX115" fmla="*/ 10671760 w 12191998"/>
              <a:gd name="connsiteY115" fmla="*/ 6214840 h 6857998"/>
              <a:gd name="connsiteX116" fmla="*/ 10692329 w 12191998"/>
              <a:gd name="connsiteY116" fmla="*/ 6305464 h 6857998"/>
              <a:gd name="connsiteX117" fmla="*/ 10693180 w 12191998"/>
              <a:gd name="connsiteY117" fmla="*/ 6307579 h 6857998"/>
              <a:gd name="connsiteX118" fmla="*/ 10695240 w 12191998"/>
              <a:gd name="connsiteY118" fmla="*/ 6306618 h 6857998"/>
              <a:gd name="connsiteX119" fmla="*/ 10717209 w 12191998"/>
              <a:gd name="connsiteY119" fmla="*/ 6297885 h 6857998"/>
              <a:gd name="connsiteX120" fmla="*/ 10719351 w 12191998"/>
              <a:gd name="connsiteY120" fmla="*/ 6297116 h 6857998"/>
              <a:gd name="connsiteX121" fmla="*/ 10718499 w 12191998"/>
              <a:gd name="connsiteY121" fmla="*/ 6295002 h 6857998"/>
              <a:gd name="connsiteX122" fmla="*/ 10699963 w 12191998"/>
              <a:gd name="connsiteY122" fmla="*/ 6214784 h 6857998"/>
              <a:gd name="connsiteX123" fmla="*/ 10730392 w 12191998"/>
              <a:gd name="connsiteY123" fmla="*/ 6113176 h 6857998"/>
              <a:gd name="connsiteX124" fmla="*/ 10772683 w 12191998"/>
              <a:gd name="connsiteY124" fmla="*/ 6096478 h 6857998"/>
              <a:gd name="connsiteX125" fmla="*/ 10935478 w 12191998"/>
              <a:gd name="connsiteY125" fmla="*/ 6211571 h 6857998"/>
              <a:gd name="connsiteX126" fmla="*/ 10937895 w 12191998"/>
              <a:gd name="connsiteY126" fmla="*/ 6211132 h 6857998"/>
              <a:gd name="connsiteX127" fmla="*/ 10962776 w 12191998"/>
              <a:gd name="connsiteY127" fmla="*/ 6208386 h 6857998"/>
              <a:gd name="connsiteX128" fmla="*/ 10965220 w 12191998"/>
              <a:gd name="connsiteY128" fmla="*/ 6208386 h 6857998"/>
              <a:gd name="connsiteX129" fmla="*/ 10772655 w 12191998"/>
              <a:gd name="connsiteY129" fmla="*/ 6068330 h 6857998"/>
              <a:gd name="connsiteX130" fmla="*/ 0 w 12191998"/>
              <a:gd name="connsiteY130" fmla="*/ 0 h 6857998"/>
              <a:gd name="connsiteX131" fmla="*/ 12191998 w 12191998"/>
              <a:gd name="connsiteY131" fmla="*/ 0 h 6857998"/>
              <a:gd name="connsiteX132" fmla="*/ 12191998 w 12191998"/>
              <a:gd name="connsiteY132" fmla="*/ 6857998 h 6857998"/>
              <a:gd name="connsiteX133" fmla="*/ 0 w 12191998"/>
              <a:gd name="connsiteY13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8" h="6857998">
                <a:moveTo>
                  <a:pt x="10855742" y="6397237"/>
                </a:moveTo>
                <a:cubicBezTo>
                  <a:pt x="10828948" y="6397237"/>
                  <a:pt x="10802154" y="6401093"/>
                  <a:pt x="10776199" y="6408803"/>
                </a:cubicBezTo>
                <a:lnTo>
                  <a:pt x="10784437" y="6436264"/>
                </a:lnTo>
                <a:cubicBezTo>
                  <a:pt x="10807602" y="6429339"/>
                  <a:pt x="10831662" y="6425862"/>
                  <a:pt x="10855838" y="6425938"/>
                </a:cubicBezTo>
                <a:cubicBezTo>
                  <a:pt x="10879907" y="6425889"/>
                  <a:pt x="10903852" y="6429369"/>
                  <a:pt x="10926910" y="6436264"/>
                </a:cubicBezTo>
                <a:lnTo>
                  <a:pt x="10935286" y="6408803"/>
                </a:lnTo>
                <a:cubicBezTo>
                  <a:pt x="10909332" y="6401093"/>
                  <a:pt x="10882538" y="6397237"/>
                  <a:pt x="10855742" y="6397237"/>
                </a:cubicBezTo>
                <a:close/>
                <a:moveTo>
                  <a:pt x="11431581" y="6306754"/>
                </a:moveTo>
                <a:cubicBezTo>
                  <a:pt x="11453304" y="6306754"/>
                  <a:pt x="11467695" y="6320265"/>
                  <a:pt x="11467695" y="6351490"/>
                </a:cubicBezTo>
                <a:cubicBezTo>
                  <a:pt x="11467695" y="6381698"/>
                  <a:pt x="11456352" y="6398176"/>
                  <a:pt x="11429549" y="6398176"/>
                </a:cubicBezTo>
                <a:cubicBezTo>
                  <a:pt x="11421975" y="6398169"/>
                  <a:pt x="11414445" y="6397003"/>
                  <a:pt x="11407223" y="6394715"/>
                </a:cubicBezTo>
                <a:lnTo>
                  <a:pt x="11407223" y="6311479"/>
                </a:lnTo>
                <a:cubicBezTo>
                  <a:pt x="11414915" y="6308191"/>
                  <a:pt x="11423219" y="6306581"/>
                  <a:pt x="11431581" y="6306754"/>
                </a:cubicBezTo>
                <a:close/>
                <a:moveTo>
                  <a:pt x="10948769" y="6302828"/>
                </a:moveTo>
                <a:cubicBezTo>
                  <a:pt x="10948185" y="6310028"/>
                  <a:pt x="10946757" y="6317136"/>
                  <a:pt x="10944513" y="6324001"/>
                </a:cubicBezTo>
                <a:cubicBezTo>
                  <a:pt x="10953109" y="6325264"/>
                  <a:pt x="10957447" y="6329384"/>
                  <a:pt x="10957585" y="6335700"/>
                </a:cubicBezTo>
                <a:cubicBezTo>
                  <a:pt x="10957585" y="6344295"/>
                  <a:pt x="10952724" y="6351930"/>
                  <a:pt x="10921885" y="6380683"/>
                </a:cubicBezTo>
                <a:cubicBezTo>
                  <a:pt x="10931002" y="6382660"/>
                  <a:pt x="10941877" y="6385598"/>
                  <a:pt x="10949731" y="6388345"/>
                </a:cubicBezTo>
                <a:cubicBezTo>
                  <a:pt x="10981257" y="6361624"/>
                  <a:pt x="10988837" y="6348443"/>
                  <a:pt x="10988837" y="6333585"/>
                </a:cubicBezTo>
                <a:cubicBezTo>
                  <a:pt x="10988837" y="6315075"/>
                  <a:pt x="10971645" y="6302059"/>
                  <a:pt x="10948769" y="6302828"/>
                </a:cubicBezTo>
                <a:close/>
                <a:moveTo>
                  <a:pt x="10762714" y="6302828"/>
                </a:moveTo>
                <a:cubicBezTo>
                  <a:pt x="10739866" y="6302059"/>
                  <a:pt x="10722674" y="6315075"/>
                  <a:pt x="10722674" y="6333585"/>
                </a:cubicBezTo>
                <a:cubicBezTo>
                  <a:pt x="10722674" y="6348443"/>
                  <a:pt x="10730254" y="6361624"/>
                  <a:pt x="10761781" y="6388345"/>
                </a:cubicBezTo>
                <a:cubicBezTo>
                  <a:pt x="10769636" y="6385598"/>
                  <a:pt x="10780483" y="6382660"/>
                  <a:pt x="10789627" y="6380683"/>
                </a:cubicBezTo>
                <a:cubicBezTo>
                  <a:pt x="10758761" y="6351930"/>
                  <a:pt x="10753927" y="6344295"/>
                  <a:pt x="10753927" y="6335700"/>
                </a:cubicBezTo>
                <a:cubicBezTo>
                  <a:pt x="10754009" y="6329384"/>
                  <a:pt x="10758376" y="6325264"/>
                  <a:pt x="10766971" y="6324001"/>
                </a:cubicBezTo>
                <a:cubicBezTo>
                  <a:pt x="10764755" y="6317127"/>
                  <a:pt x="10763325" y="6310023"/>
                  <a:pt x="10762714" y="6302828"/>
                </a:cubicBezTo>
                <a:close/>
                <a:moveTo>
                  <a:pt x="10660418" y="6293820"/>
                </a:moveTo>
                <a:cubicBezTo>
                  <a:pt x="10631116" y="6313291"/>
                  <a:pt x="10616918" y="6339270"/>
                  <a:pt x="10616918" y="6373103"/>
                </a:cubicBezTo>
                <a:cubicBezTo>
                  <a:pt x="10616918" y="6397077"/>
                  <a:pt x="10630650" y="6423852"/>
                  <a:pt x="10655145" y="6448486"/>
                </a:cubicBezTo>
                <a:cubicBezTo>
                  <a:pt x="10689335" y="6482703"/>
                  <a:pt x="10752663" y="6519228"/>
                  <a:pt x="10827882" y="6519228"/>
                </a:cubicBezTo>
                <a:cubicBezTo>
                  <a:pt x="10850912" y="6519346"/>
                  <a:pt x="10873711" y="6514669"/>
                  <a:pt x="10894835" y="6505496"/>
                </a:cubicBezTo>
                <a:lnTo>
                  <a:pt x="10897773" y="6504206"/>
                </a:lnTo>
                <a:lnTo>
                  <a:pt x="10895494" y="6501954"/>
                </a:lnTo>
                <a:cubicBezTo>
                  <a:pt x="10888958" y="6495830"/>
                  <a:pt x="10882889" y="6489514"/>
                  <a:pt x="10877286" y="6483665"/>
                </a:cubicBezTo>
                <a:lnTo>
                  <a:pt x="10876325" y="6482649"/>
                </a:lnTo>
                <a:lnTo>
                  <a:pt x="10875008" y="6483143"/>
                </a:lnTo>
                <a:cubicBezTo>
                  <a:pt x="10859842" y="6488560"/>
                  <a:pt x="10843849" y="6491285"/>
                  <a:pt x="10827745" y="6491189"/>
                </a:cubicBezTo>
                <a:cubicBezTo>
                  <a:pt x="10772821" y="6491189"/>
                  <a:pt x="10712871" y="6466666"/>
                  <a:pt x="10674918" y="6428712"/>
                </a:cubicBezTo>
                <a:cubicBezTo>
                  <a:pt x="10655887" y="6409655"/>
                  <a:pt x="10644957" y="6389442"/>
                  <a:pt x="10644957" y="6373212"/>
                </a:cubicBezTo>
                <a:cubicBezTo>
                  <a:pt x="10644957" y="6351078"/>
                  <a:pt x="10653196" y="6334436"/>
                  <a:pt x="10670772" y="6321034"/>
                </a:cubicBezTo>
                <a:cubicBezTo>
                  <a:pt x="10667366" y="6313098"/>
                  <a:pt x="10663741" y="6303844"/>
                  <a:pt x="10660418" y="6293820"/>
                </a:cubicBezTo>
                <a:close/>
                <a:moveTo>
                  <a:pt x="11264338" y="6274541"/>
                </a:moveTo>
                <a:lnTo>
                  <a:pt x="11210209" y="6345614"/>
                </a:lnTo>
                <a:lnTo>
                  <a:pt x="11267111" y="6431267"/>
                </a:lnTo>
                <a:lnTo>
                  <a:pt x="11325908" y="6431267"/>
                </a:lnTo>
                <a:lnTo>
                  <a:pt x="11264282" y="6343828"/>
                </a:lnTo>
                <a:lnTo>
                  <a:pt x="11320799" y="6274541"/>
                </a:lnTo>
                <a:close/>
                <a:moveTo>
                  <a:pt x="11637904" y="6268747"/>
                </a:moveTo>
                <a:cubicBezTo>
                  <a:pt x="11611789" y="6268539"/>
                  <a:pt x="11585880" y="6273399"/>
                  <a:pt x="11561615" y="6283055"/>
                </a:cubicBezTo>
                <a:lnTo>
                  <a:pt x="11561615" y="6431349"/>
                </a:lnTo>
                <a:lnTo>
                  <a:pt x="11611376" y="6431349"/>
                </a:lnTo>
                <a:lnTo>
                  <a:pt x="11611376" y="6312247"/>
                </a:lnTo>
                <a:cubicBezTo>
                  <a:pt x="11619425" y="6308878"/>
                  <a:pt x="11628081" y="6307197"/>
                  <a:pt x="11636806" y="6307304"/>
                </a:cubicBezTo>
                <a:cubicBezTo>
                  <a:pt x="11663747" y="6307304"/>
                  <a:pt x="11668882" y="6323781"/>
                  <a:pt x="11668882" y="6353989"/>
                </a:cubicBezTo>
                <a:lnTo>
                  <a:pt x="11668882" y="6431267"/>
                </a:lnTo>
                <a:lnTo>
                  <a:pt x="11718643" y="6431267"/>
                </a:lnTo>
                <a:lnTo>
                  <a:pt x="11718643" y="6346630"/>
                </a:lnTo>
                <a:cubicBezTo>
                  <a:pt x="11718534" y="6299257"/>
                  <a:pt x="11702743" y="6268747"/>
                  <a:pt x="11637904" y="6268747"/>
                </a:cubicBezTo>
                <a:close/>
                <a:moveTo>
                  <a:pt x="11431966" y="6268747"/>
                </a:moveTo>
                <a:cubicBezTo>
                  <a:pt x="11406511" y="6268843"/>
                  <a:pt x="11381299" y="6273696"/>
                  <a:pt x="11357626" y="6283055"/>
                </a:cubicBezTo>
                <a:lnTo>
                  <a:pt x="11357626" y="6492205"/>
                </a:lnTo>
                <a:lnTo>
                  <a:pt x="11407223" y="6492205"/>
                </a:lnTo>
                <a:lnTo>
                  <a:pt x="11407223" y="6432503"/>
                </a:lnTo>
                <a:cubicBezTo>
                  <a:pt x="11416528" y="6434191"/>
                  <a:pt x="11425971" y="6434982"/>
                  <a:pt x="11435425" y="6434864"/>
                </a:cubicBezTo>
                <a:cubicBezTo>
                  <a:pt x="11490130" y="6434864"/>
                  <a:pt x="11518883" y="6403558"/>
                  <a:pt x="11518883" y="6351132"/>
                </a:cubicBezTo>
                <a:cubicBezTo>
                  <a:pt x="11518883" y="6298296"/>
                  <a:pt x="11490598" y="6268747"/>
                  <a:pt x="11431966" y="6268747"/>
                </a:cubicBezTo>
                <a:close/>
                <a:moveTo>
                  <a:pt x="10886321" y="6260729"/>
                </a:moveTo>
                <a:cubicBezTo>
                  <a:pt x="10879565" y="6260668"/>
                  <a:pt x="10872832" y="6261516"/>
                  <a:pt x="10866301" y="6263256"/>
                </a:cubicBezTo>
                <a:lnTo>
                  <a:pt x="10866301" y="6287724"/>
                </a:lnTo>
                <a:cubicBezTo>
                  <a:pt x="10867866" y="6287614"/>
                  <a:pt x="10869569" y="6287586"/>
                  <a:pt x="10871409" y="6287697"/>
                </a:cubicBezTo>
                <a:cubicBezTo>
                  <a:pt x="10886019" y="6287697"/>
                  <a:pt x="10893186" y="6294041"/>
                  <a:pt x="10893186" y="6306507"/>
                </a:cubicBezTo>
                <a:cubicBezTo>
                  <a:pt x="10893186" y="6317218"/>
                  <a:pt x="10887666" y="6331882"/>
                  <a:pt x="10865120" y="6373734"/>
                </a:cubicBezTo>
                <a:cubicBezTo>
                  <a:pt x="10875575" y="6374034"/>
                  <a:pt x="10886008" y="6374888"/>
                  <a:pt x="10896373" y="6376288"/>
                </a:cubicBezTo>
                <a:cubicBezTo>
                  <a:pt x="10922241" y="6336167"/>
                  <a:pt x="10929134" y="6318399"/>
                  <a:pt x="10929134" y="6299725"/>
                </a:cubicBezTo>
                <a:cubicBezTo>
                  <a:pt x="10929134" y="6280144"/>
                  <a:pt x="10914992" y="6260729"/>
                  <a:pt x="10886321" y="6260729"/>
                </a:cubicBezTo>
                <a:close/>
                <a:moveTo>
                  <a:pt x="10825190" y="6260729"/>
                </a:moveTo>
                <a:cubicBezTo>
                  <a:pt x="10796492" y="6260729"/>
                  <a:pt x="10782377" y="6280144"/>
                  <a:pt x="10782377" y="6299725"/>
                </a:cubicBezTo>
                <a:cubicBezTo>
                  <a:pt x="10782377" y="6318399"/>
                  <a:pt x="10789242" y="6336167"/>
                  <a:pt x="10815140" y="6376288"/>
                </a:cubicBezTo>
                <a:cubicBezTo>
                  <a:pt x="10825495" y="6374888"/>
                  <a:pt x="10835917" y="6374036"/>
                  <a:pt x="10846364" y="6373734"/>
                </a:cubicBezTo>
                <a:cubicBezTo>
                  <a:pt x="10823817" y="6331882"/>
                  <a:pt x="10818325" y="6317218"/>
                  <a:pt x="10818325" y="6306507"/>
                </a:cubicBezTo>
                <a:cubicBezTo>
                  <a:pt x="10818325" y="6294041"/>
                  <a:pt x="10825492" y="6287697"/>
                  <a:pt x="10840102" y="6287697"/>
                </a:cubicBezTo>
                <a:cubicBezTo>
                  <a:pt x="10842107" y="6287586"/>
                  <a:pt x="10843645" y="6287614"/>
                  <a:pt x="10845210" y="6287724"/>
                </a:cubicBezTo>
                <a:lnTo>
                  <a:pt x="10845210" y="6263256"/>
                </a:lnTo>
                <a:cubicBezTo>
                  <a:pt x="10838680" y="6261516"/>
                  <a:pt x="10831946" y="6260668"/>
                  <a:pt x="10825190" y="6260729"/>
                </a:cubicBezTo>
                <a:close/>
                <a:moveTo>
                  <a:pt x="10972525" y="6233953"/>
                </a:moveTo>
                <a:cubicBezTo>
                  <a:pt x="10964177" y="6233931"/>
                  <a:pt x="10955834" y="6234491"/>
                  <a:pt x="10947562" y="6235628"/>
                </a:cubicBezTo>
                <a:lnTo>
                  <a:pt x="10945063" y="6235958"/>
                </a:lnTo>
                <a:lnTo>
                  <a:pt x="10945750" y="6238374"/>
                </a:lnTo>
                <a:cubicBezTo>
                  <a:pt x="10947960" y="6245957"/>
                  <a:pt x="10949650" y="6253685"/>
                  <a:pt x="10950803" y="6261497"/>
                </a:cubicBezTo>
                <a:lnTo>
                  <a:pt x="10951105" y="6263585"/>
                </a:lnTo>
                <a:lnTo>
                  <a:pt x="10953219" y="6263337"/>
                </a:lnTo>
                <a:cubicBezTo>
                  <a:pt x="10959593" y="6262518"/>
                  <a:pt x="10966017" y="6262107"/>
                  <a:pt x="10972443" y="6262101"/>
                </a:cubicBezTo>
                <a:cubicBezTo>
                  <a:pt x="11009132" y="6262101"/>
                  <a:pt x="11029976" y="6275229"/>
                  <a:pt x="11041098" y="6286241"/>
                </a:cubicBezTo>
                <a:cubicBezTo>
                  <a:pt x="11052250" y="6297089"/>
                  <a:pt x="11058698" y="6311879"/>
                  <a:pt x="11059058" y="6327433"/>
                </a:cubicBezTo>
                <a:cubicBezTo>
                  <a:pt x="11059058" y="6346410"/>
                  <a:pt x="11049090" y="6370357"/>
                  <a:pt x="11039396" y="6393589"/>
                </a:cubicBezTo>
                <a:cubicBezTo>
                  <a:pt x="11032102" y="6410701"/>
                  <a:pt x="11025982" y="6428290"/>
                  <a:pt x="11021078" y="6446234"/>
                </a:cubicBezTo>
                <a:cubicBezTo>
                  <a:pt x="11012070" y="6482155"/>
                  <a:pt x="10997022" y="6542351"/>
                  <a:pt x="10961046" y="6542351"/>
                </a:cubicBezTo>
                <a:cubicBezTo>
                  <a:pt x="10949182" y="6542351"/>
                  <a:pt x="10935231" y="6535870"/>
                  <a:pt x="10918535" y="6522716"/>
                </a:cubicBezTo>
                <a:cubicBezTo>
                  <a:pt x="10909374" y="6527857"/>
                  <a:pt x="10899734" y="6532097"/>
                  <a:pt x="10889754" y="6535376"/>
                </a:cubicBezTo>
                <a:cubicBezTo>
                  <a:pt x="10916640" y="6559323"/>
                  <a:pt x="10939186" y="6570527"/>
                  <a:pt x="10961156" y="6570527"/>
                </a:cubicBezTo>
                <a:cubicBezTo>
                  <a:pt x="11019458" y="6570527"/>
                  <a:pt x="11038352" y="6494155"/>
                  <a:pt x="11048512" y="6453127"/>
                </a:cubicBezTo>
                <a:cubicBezTo>
                  <a:pt x="11053006" y="6436540"/>
                  <a:pt x="11058676" y="6420296"/>
                  <a:pt x="11065484" y="6404519"/>
                </a:cubicBezTo>
                <a:cubicBezTo>
                  <a:pt x="11076223" y="6378760"/>
                  <a:pt x="11087455" y="6352149"/>
                  <a:pt x="11087455" y="6327626"/>
                </a:cubicBezTo>
                <a:cubicBezTo>
                  <a:pt x="11087062" y="6304503"/>
                  <a:pt x="11077546" y="6282470"/>
                  <a:pt x="11060980" y="6266330"/>
                </a:cubicBezTo>
                <a:cubicBezTo>
                  <a:pt x="11046205" y="6251556"/>
                  <a:pt x="11018881" y="6233953"/>
                  <a:pt x="10972525" y="6233953"/>
                </a:cubicBezTo>
                <a:close/>
                <a:moveTo>
                  <a:pt x="11160502" y="6213576"/>
                </a:moveTo>
                <a:lnTo>
                  <a:pt x="11160502" y="6431239"/>
                </a:lnTo>
                <a:lnTo>
                  <a:pt x="11210099" y="6431239"/>
                </a:lnTo>
                <a:lnTo>
                  <a:pt x="11210099" y="6213576"/>
                </a:lnTo>
                <a:close/>
                <a:moveTo>
                  <a:pt x="10855766" y="6196103"/>
                </a:moveTo>
                <a:lnTo>
                  <a:pt x="10830288" y="6221580"/>
                </a:lnTo>
                <a:lnTo>
                  <a:pt x="10855766" y="6247058"/>
                </a:lnTo>
                <a:lnTo>
                  <a:pt x="10881243" y="6221580"/>
                </a:lnTo>
                <a:close/>
                <a:moveTo>
                  <a:pt x="10772655" y="6068330"/>
                </a:moveTo>
                <a:cubicBezTo>
                  <a:pt x="10698260" y="6068330"/>
                  <a:pt x="10671760" y="6144015"/>
                  <a:pt x="10671760" y="6214840"/>
                </a:cubicBezTo>
                <a:cubicBezTo>
                  <a:pt x="10671760" y="6247794"/>
                  <a:pt x="10682937" y="6282287"/>
                  <a:pt x="10692329" y="6305464"/>
                </a:cubicBezTo>
                <a:lnTo>
                  <a:pt x="10693180" y="6307579"/>
                </a:lnTo>
                <a:lnTo>
                  <a:pt x="10695240" y="6306618"/>
                </a:lnTo>
                <a:cubicBezTo>
                  <a:pt x="10701803" y="6303624"/>
                  <a:pt x="10708971" y="6300769"/>
                  <a:pt x="10717209" y="6297885"/>
                </a:cubicBezTo>
                <a:lnTo>
                  <a:pt x="10719351" y="6297116"/>
                </a:lnTo>
                <a:lnTo>
                  <a:pt x="10718499" y="6295002"/>
                </a:lnTo>
                <a:cubicBezTo>
                  <a:pt x="10706719" y="6265864"/>
                  <a:pt x="10699963" y="6236617"/>
                  <a:pt x="10699963" y="6214784"/>
                </a:cubicBezTo>
                <a:cubicBezTo>
                  <a:pt x="10699963" y="6169527"/>
                  <a:pt x="10710948" y="6132399"/>
                  <a:pt x="10730392" y="6113176"/>
                </a:cubicBezTo>
                <a:cubicBezTo>
                  <a:pt x="10741624" y="6101916"/>
                  <a:pt x="10755464" y="6096478"/>
                  <a:pt x="10772683" y="6096478"/>
                </a:cubicBezTo>
                <a:cubicBezTo>
                  <a:pt x="10816814" y="6096478"/>
                  <a:pt x="10899777" y="6137452"/>
                  <a:pt x="10935478" y="6211571"/>
                </a:cubicBezTo>
                <a:lnTo>
                  <a:pt x="10937895" y="6211132"/>
                </a:lnTo>
                <a:cubicBezTo>
                  <a:pt x="10946118" y="6209655"/>
                  <a:pt x="10954430" y="6208738"/>
                  <a:pt x="10962776" y="6208386"/>
                </a:cubicBezTo>
                <a:cubicBezTo>
                  <a:pt x="10963627" y="6208386"/>
                  <a:pt x="10964367" y="6208386"/>
                  <a:pt x="10965220" y="6208386"/>
                </a:cubicBezTo>
                <a:cubicBezTo>
                  <a:pt x="10926937" y="6116910"/>
                  <a:pt x="10828898" y="6068330"/>
                  <a:pt x="10772655" y="6068330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5bec6b04-57bb-4c24-b10e-0512d92c97d5&quot;}}" title="Form.Footer">
            <a:extLst>
              <a:ext uri="{FF2B5EF4-FFF2-40B4-BE49-F238E27FC236}">
                <a16:creationId xmlns:a16="http://schemas.microsoft.com/office/drawing/2014/main" id="{D9975C9E-2342-4DDD-AA86-C2B4163DA04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449F5BD-33E0-45B5-B70D-CE4FFFCA3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3" name="Rechthoek 12" descr="{&quot;templafy&quot;:{&quot;id&quot;:&quot;8ca50db1-e1bc-46fb-a086-06710a35518b&quot;}}">
            <a:extLst>
              <a:ext uri="{FF2B5EF4-FFF2-40B4-BE49-F238E27FC236}">
                <a16:creationId xmlns:a16="http://schemas.microsoft.com/office/drawing/2014/main" id="{035D2E47-E5B5-4AD6-A2E5-3438CDC5790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17974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 comb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0347D44-B62F-4308-9037-F6025E3F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9" name="footer" descr="{&quot;templafy&quot;:{&quot;id&quot;:&quot;79bc8b57-7011-4ecb-8dc3-5ddfc7d92b54&quot;}}" title="Form.Footer">
            <a:extLst>
              <a:ext uri="{FF2B5EF4-FFF2-40B4-BE49-F238E27FC236}">
                <a16:creationId xmlns:a16="http://schemas.microsoft.com/office/drawing/2014/main" id="{7BAEC1CF-20F1-49AF-91D0-6409D7C4708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FB9E16-9437-4963-8346-37ABDBC2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0c7b7c25-2f94-43a2-a7b0-6876be1434fe&quot;}}">
            <a:extLst>
              <a:ext uri="{FF2B5EF4-FFF2-40B4-BE49-F238E27FC236}">
                <a16:creationId xmlns:a16="http://schemas.microsoft.com/office/drawing/2014/main" id="{F1E4977F-33E9-401D-B0C4-D554C232908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985447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362FDB25-1FE0-4978-92CD-CDCB6C99C0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9671" b="29365"/>
          <a:stretch>
            <a:fillRect/>
          </a:stretch>
        </p:blipFill>
        <p:spPr>
          <a:xfrm>
            <a:off x="8861711" y="5230369"/>
            <a:ext cx="3330289" cy="1627631"/>
          </a:xfrm>
          <a:custGeom>
            <a:avLst/>
            <a:gdLst>
              <a:gd name="connsiteX0" fmla="*/ 0 w 3330289"/>
              <a:gd name="connsiteY0" fmla="*/ 0 h 1627631"/>
              <a:gd name="connsiteX1" fmla="*/ 3330289 w 3330289"/>
              <a:gd name="connsiteY1" fmla="*/ 0 h 1627631"/>
              <a:gd name="connsiteX2" fmla="*/ 3330289 w 3330289"/>
              <a:gd name="connsiteY2" fmla="*/ 1627631 h 1627631"/>
              <a:gd name="connsiteX3" fmla="*/ 0 w 3330289"/>
              <a:gd name="connsiteY3" fmla="*/ 1627631 h 16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289" h="1627631">
                <a:moveTo>
                  <a:pt x="0" y="0"/>
                </a:moveTo>
                <a:lnTo>
                  <a:pt x="3330289" y="0"/>
                </a:lnTo>
                <a:lnTo>
                  <a:pt x="3330289" y="1627631"/>
                </a:lnTo>
                <a:lnTo>
                  <a:pt x="0" y="1627631"/>
                </a:lnTo>
                <a:close/>
              </a:path>
            </a:pathLst>
          </a:custGeom>
        </p:spPr>
      </p:pic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1C39114-276B-4FA4-9395-A9DD931333D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12190412 w 12192000"/>
              <a:gd name="connsiteY3" fmla="*/ 6857999 h 6857999"/>
              <a:gd name="connsiteX4" fmla="*/ 12190412 w 12192000"/>
              <a:gd name="connsiteY4" fmla="*/ 5989037 h 6857999"/>
              <a:gd name="connsiteX5" fmla="*/ 11425138 w 12192000"/>
              <a:gd name="connsiteY5" fmla="*/ 5552172 h 6857999"/>
              <a:gd name="connsiteX6" fmla="*/ 10302736 w 12192000"/>
              <a:gd name="connsiteY6" fmla="*/ 5925493 h 6857999"/>
              <a:gd name="connsiteX7" fmla="*/ 10013632 w 12192000"/>
              <a:gd name="connsiteY7" fmla="*/ 6182846 h 6857999"/>
              <a:gd name="connsiteX8" fmla="*/ 9628676 w 12192000"/>
              <a:gd name="connsiteY8" fmla="*/ 6448143 h 6857999"/>
              <a:gd name="connsiteX9" fmla="*/ 9305561 w 12192000"/>
              <a:gd name="connsiteY9" fmla="*/ 6710262 h 6857999"/>
              <a:gd name="connsiteX10" fmla="*/ 9250291 w 12192000"/>
              <a:gd name="connsiteY10" fmla="*/ 6783139 h 6857999"/>
              <a:gd name="connsiteX11" fmla="*/ 9198442 w 12192000"/>
              <a:gd name="connsiteY11" fmla="*/ 6857999 h 6857999"/>
              <a:gd name="connsiteX12" fmla="*/ 0 w 12192000"/>
              <a:gd name="connsiteY1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12190412" y="6857999"/>
                </a:lnTo>
                <a:lnTo>
                  <a:pt x="12190412" y="5989037"/>
                </a:lnTo>
                <a:cubicBezTo>
                  <a:pt x="12009529" y="5706266"/>
                  <a:pt x="11740524" y="5579178"/>
                  <a:pt x="11425138" y="5552172"/>
                </a:cubicBezTo>
                <a:cubicBezTo>
                  <a:pt x="11001532" y="5515634"/>
                  <a:pt x="10630490" y="5655431"/>
                  <a:pt x="10302736" y="5925493"/>
                </a:cubicBezTo>
                <a:cubicBezTo>
                  <a:pt x="10202245" y="6006512"/>
                  <a:pt x="10115669" y="6105005"/>
                  <a:pt x="10013632" y="6182846"/>
                </a:cubicBezTo>
                <a:cubicBezTo>
                  <a:pt x="9889952" y="6278162"/>
                  <a:pt x="9758541" y="6360770"/>
                  <a:pt x="9628676" y="6448143"/>
                </a:cubicBezTo>
                <a:cubicBezTo>
                  <a:pt x="9512726" y="6524396"/>
                  <a:pt x="9395229" y="6600648"/>
                  <a:pt x="9305561" y="6710262"/>
                </a:cubicBezTo>
                <a:cubicBezTo>
                  <a:pt x="9286236" y="6733297"/>
                  <a:pt x="9268070" y="6757920"/>
                  <a:pt x="9250291" y="6783139"/>
                </a:cubicBezTo>
                <a:lnTo>
                  <a:pt x="919844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0" name="footer" descr="{&quot;templafy&quot;:{&quot;id&quot;:&quot;1b023830-7892-4cc1-ac40-9c484f17c7c6&quot;}}" title="Form.Footer">
            <a:extLst>
              <a:ext uri="{FF2B5EF4-FFF2-40B4-BE49-F238E27FC236}">
                <a16:creationId xmlns:a16="http://schemas.microsoft.com/office/drawing/2014/main" id="{15872BF4-B205-43C6-86BF-AF0E5F67936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solidFill>
                <a:schemeClr val="bg1"/>
              </a:solidFill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585F158-9A5B-4A76-AE05-EC44DDE14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Rechthoek 10" descr="{&quot;templafy&quot;:{&quot;id&quot;:&quot;4837bb09-4051-4709-9aea-56ebd75063fb&quot;}}">
            <a:extLst>
              <a:ext uri="{FF2B5EF4-FFF2-40B4-BE49-F238E27FC236}">
                <a16:creationId xmlns:a16="http://schemas.microsoft.com/office/drawing/2014/main" id="{37FF4E4C-6168-4847-B552-FA0B14B5BF7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00325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9DD682-9E3A-4EB6-92D7-92CD6EEE0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53208520" name="logo" descr="{&quot;templafy&quot;:{&quot;id&quot;:&quot;fd85a534-98a3-412a-b142-c3b56f8a21c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pic>
        <p:nvPicPr>
          <p:cNvPr id="373504764" name="pay_off" descr="{&quot;templafy&quot;:{&quot;id&quot;:&quot;f11a83fa-39bc-408d-b31f-c043b4d0437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sp>
        <p:nvSpPr>
          <p:cNvPr id="12" name="date" descr="{&quot;templafy&quot;:{&quot;id&quot;:&quot;8577d975-2f90-4b40-8940-0bf16c83ffc4&quot;}}" title="Form.Date">
            <a:extLst>
              <a:ext uri="{FF2B5EF4-FFF2-40B4-BE49-F238E27FC236}">
                <a16:creationId xmlns:a16="http://schemas.microsoft.com/office/drawing/2014/main" id="{309D28B5-D5B5-4AFB-BFA7-4690D6E0F21D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22 februari 2023</a:t>
            </a:r>
          </a:p>
        </p:txBody>
      </p:sp>
      <p:sp>
        <p:nvSpPr>
          <p:cNvPr id="11" name="author" descr="{&quot;templafy&quot;:{&quot;id&quot;:&quot;9324871b-d211-45a0-9f6b-c1bf75fb9670&quot;}}" title="Form.Author">
            <a:extLst>
              <a:ext uri="{FF2B5EF4-FFF2-40B4-BE49-F238E27FC236}">
                <a16:creationId xmlns:a16="http://schemas.microsoft.com/office/drawing/2014/main" id="{3F2CB9E1-8CDC-4F72-99B3-6ACE677AA01F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sz="2600">
                <a:latin typeface="KPN Metric" panose="020B0504020101010102" pitchFamily="34" charset="0"/>
              </a:rPr>
              <a:t>Shekarian Tabarestani, Hadi</a:t>
            </a:r>
          </a:p>
        </p:txBody>
      </p:sp>
      <p:sp>
        <p:nvSpPr>
          <p:cNvPr id="14" name="Rechthoek 13" descr="{&quot;templafy&quot;:{&quot;id&quot;:&quot;d186c76f-0651-4cba-87ee-845ee1fa9969&quot;}}">
            <a:extLst>
              <a:ext uri="{FF2B5EF4-FFF2-40B4-BE49-F238E27FC236}">
                <a16:creationId xmlns:a16="http://schemas.microsoft.com/office/drawing/2014/main" id="{F0D98847-9B03-4997-9F3C-1045C759BD4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  <p:sp>
        <p:nvSpPr>
          <p:cNvPr id="15" name="title" descr="{&quot;templafy&quot;:{&quot;id&quot;:&quot;5465c1a3-4596-4af0-9494-d592e0aee1b0&quot;}}" title="Form.Title">
            <a:extLst>
              <a:ext uri="{FF2B5EF4-FFF2-40B4-BE49-F238E27FC236}">
                <a16:creationId xmlns:a16="http://schemas.microsoft.com/office/drawing/2014/main" id="{1FC5C97F-7ABD-4F70-8F2C-0DBA34F170EC}"/>
              </a:ext>
            </a:extLst>
          </p:cNvPr>
          <p:cNvSpPr/>
          <p:nvPr userDrawn="1"/>
        </p:nvSpPr>
        <p:spPr>
          <a:xfrm>
            <a:off x="634999" y="727559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nl-NL" sz="6600" b="1">
                <a:latin typeface="KPN Metric SemiBold (Koppen)"/>
                <a:ea typeface="+mj-ea"/>
                <a:cs typeface="+mj-cs"/>
              </a:rPr>
              <a:t>Configuratie (permanente) eventlocaties</a:t>
            </a:r>
          </a:p>
        </p:txBody>
      </p:sp>
      <p:sp>
        <p:nvSpPr>
          <p:cNvPr id="16" name="Rechthoek 15" descr="{&quot;templafy&quot;:{&quot;id&quot;:&quot;07971a3d-d36c-43dc-9700-d45122fedd77&quot;}}">
            <a:extLst>
              <a:ext uri="{FF2B5EF4-FFF2-40B4-BE49-F238E27FC236}">
                <a16:creationId xmlns:a16="http://schemas.microsoft.com/office/drawing/2014/main" id="{49918784-B2E3-4483-9178-6C7F823966D6}"/>
              </a:ext>
            </a:extLst>
          </p:cNvPr>
          <p:cNvSpPr/>
          <p:nvPr userDrawn="1"/>
        </p:nvSpPr>
        <p:spPr>
          <a:xfrm>
            <a:off x="633599" y="2472514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nl-NL" sz="6600" b="0" kern="1200">
              <a:solidFill>
                <a:schemeClr val="tx1"/>
              </a:solidFill>
              <a:latin typeface="KPN Metric SemiBold (Koppen)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8639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5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335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8" name="footer" descr="{&quot;templafy&quot;:{&quot;id&quot;:&quot;3fcdca37-dfbc-40bd-b8f7-ecb82cf1fb61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17C0212-FBF3-4E75-9CFA-D42C11BB3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3" name="Rechthoek 12" descr="{&quot;templafy&quot;:{&quot;id&quot;:&quot;bdbf0237-3abd-4c49-bb74-ce54022900a0&quot;}}">
            <a:extLst>
              <a:ext uri="{FF2B5EF4-FFF2-40B4-BE49-F238E27FC236}">
                <a16:creationId xmlns:a16="http://schemas.microsoft.com/office/drawing/2014/main" id="{82516847-B095-482D-81A8-158CD2E2BBE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916984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</a:t>
            </a:r>
            <a:r>
              <a:rPr lang="nl-NL" err="1"/>
              <a:t>Templafyz</a:t>
            </a:r>
            <a:endParaRPr lang="nl-NL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2" name="footer" descr="{&quot;templafy&quot;:{&quot;id&quot;:&quot;a0cf39f2-4bd3-4f0a-b045-4a13e3271a39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3869C77-086F-4429-B0D4-A0631A317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9" name="Rechthoek 18" descr="{&quot;templafy&quot;:{&quot;id&quot;:&quot;56493639-2892-43bd-a239-fbddc5a6c8fa&quot;}}">
            <a:extLst>
              <a:ext uri="{FF2B5EF4-FFF2-40B4-BE49-F238E27FC236}">
                <a16:creationId xmlns:a16="http://schemas.microsoft.com/office/drawing/2014/main" id="{9E0230A4-1F3E-4C66-B4EC-1BDF31FC8D4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207488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8" name="footer" descr="{&quot;templafy&quot;:{&quot;id&quot;:&quot;099fd7f1-e81e-4ebc-adc6-3e01e22af7de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4EC9CB-8268-4E53-BA04-B78F3593D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0b824dca-0580-42ea-8e62-b39c8e8ab1d1&quot;}}">
            <a:extLst>
              <a:ext uri="{FF2B5EF4-FFF2-40B4-BE49-F238E27FC236}">
                <a16:creationId xmlns:a16="http://schemas.microsoft.com/office/drawing/2014/main" id="{758B7AE8-799A-4B4A-9521-9F459DD0C93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67738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e2a9d06d-a9cb-4284-a168-efe10176296e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85447B-4890-40D6-9AA7-F292746D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8" name="Rechthoek 7" descr="{&quot;templafy&quot;:{&quot;id&quot;:&quot;6d680163-04c5-4ca9-aa9c-a0a0fc6d90e7&quot;}}">
            <a:extLst>
              <a:ext uri="{FF2B5EF4-FFF2-40B4-BE49-F238E27FC236}">
                <a16:creationId xmlns:a16="http://schemas.microsoft.com/office/drawing/2014/main" id="{07B52BF0-FEF6-4994-9B55-7BFE38487C8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698451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22" name="footer" descr="{&quot;templafy&quot;:{&quot;id&quot;:&quot;4872b77d-2efc-4331-9f18-4976935ac164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241019F-C606-4D79-BD6D-68125716F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8" name="Rechthoek 17" descr="{&quot;templafy&quot;:{&quot;id&quot;:&quot;0a1fee4c-a099-4b44-bd2b-a6c3d247c334&quot;}}">
            <a:extLst>
              <a:ext uri="{FF2B5EF4-FFF2-40B4-BE49-F238E27FC236}">
                <a16:creationId xmlns:a16="http://schemas.microsoft.com/office/drawing/2014/main" id="{87027A1F-528D-4816-8E37-08666D2D06B4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4067984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69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600" y="1972799"/>
            <a:ext cx="7176900" cy="3837451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0" name="footer" descr="{&quot;templafy&quot;:{&quot;id&quot;:&quot;b13fdb6d-d787-4d15-9fd8-6fd8029b5990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55EF0D-F4DB-4E9B-B76C-37A71109D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9" name="Rechthoek 8" descr="{&quot;templafy&quot;:{&quot;id&quot;:&quot;b8f85aaf-e7a4-43e2-b5b9-df900df972c2&quot;}}">
            <a:extLst>
              <a:ext uri="{FF2B5EF4-FFF2-40B4-BE49-F238E27FC236}">
                <a16:creationId xmlns:a16="http://schemas.microsoft.com/office/drawing/2014/main" id="{18058405-8AF6-4BEA-A315-40090B06348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565420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000625" y="1085850"/>
            <a:ext cx="6557775" cy="493602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981800"/>
            <a:ext cx="3427124" cy="4040079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9" name="footer" descr="{&quot;templafy&quot;:{&quot;id&quot;:&quot;5370edcd-6da5-4bae-ad79-f9daf5c129f4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7251F9-7D3A-4210-940C-C63DC94D3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f4d13575-52c0-4a90-be24-d05495aa0218&quot;}}">
            <a:extLst>
              <a:ext uri="{FF2B5EF4-FFF2-40B4-BE49-F238E27FC236}">
                <a16:creationId xmlns:a16="http://schemas.microsoft.com/office/drawing/2014/main" id="{479E2C84-EDAD-46FA-A077-E4BBA957C3C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325780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3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1222894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128000" y="1222890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7" name="footer" descr="{&quot;templafy&quot;:{&quot;id&quot;:&quot;3edad76b-aab6-40e7-b3bb-16e96e37600c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4D803B-F8BC-471F-BBBC-203868970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ae67b9fd-0dd0-4a04-a940-7e5120f6fe15&quot;}}">
            <a:extLst>
              <a:ext uri="{FF2B5EF4-FFF2-40B4-BE49-F238E27FC236}">
                <a16:creationId xmlns:a16="http://schemas.microsoft.com/office/drawing/2014/main" id="{4080553A-B816-4614-B4D5-C2AAD1A4957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0215472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44874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54752" y="777875"/>
            <a:ext cx="5778000" cy="500421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nl-NL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7" name="footer" descr="{&quot;templafy&quot;:{&quot;id&quot;:&quot;ee21b611-40bd-455d-bf72-6a9636f82e04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D73064-F320-4BCE-983B-233EEFDD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Rechthoek 9" descr="{&quot;templafy&quot;:{&quot;id&quot;:&quot;5eedf3b8-830d-405f-a859-786aa8e58d84&quot;}}">
            <a:extLst>
              <a:ext uri="{FF2B5EF4-FFF2-40B4-BE49-F238E27FC236}">
                <a16:creationId xmlns:a16="http://schemas.microsoft.com/office/drawing/2014/main" id="{D1116C32-44F0-4783-998A-6E92E7DAF02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141909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E5F6-C2B4-49A0-8105-6AD514D4E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7" name="footer" descr="{&quot;templafy&quot;:{&quot;id&quot;:&quot;b7cb7abc-30c8-4726-94b5-66c190bd47fc&quot;}}" title="Form.Footer">
            <a:extLst>
              <a:ext uri="{FF2B5EF4-FFF2-40B4-BE49-F238E27FC236}">
                <a16:creationId xmlns:a16="http://schemas.microsoft.com/office/drawing/2014/main" id="{782DE1EC-8B25-4D58-9CEC-C2AC65D7FB1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A77812-3702-435D-9B4D-5FCB579A2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6" name="Rechthoek 5" descr="{&quot;templafy&quot;:{&quot;id&quot;:&quot;9799fecb-68a9-4991-938b-a009822e062b&quot;}}">
            <a:extLst>
              <a:ext uri="{FF2B5EF4-FFF2-40B4-BE49-F238E27FC236}">
                <a16:creationId xmlns:a16="http://schemas.microsoft.com/office/drawing/2014/main" id="{6105375D-4B8A-45AC-9CDE-7CD54598537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065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976F5-EDD8-4120-8F4B-B26869DA6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Rechthoek 7" descr="{&quot;templafy&quot;:{&quot;id&quot;:&quot;6bf79a6b-c6a8-43c1-ab9a-b8950d8ec1ec&quot;}}">
            <a:extLst>
              <a:ext uri="{FF2B5EF4-FFF2-40B4-BE49-F238E27FC236}">
                <a16:creationId xmlns:a16="http://schemas.microsoft.com/office/drawing/2014/main" id="{29827ED9-0C25-4C3C-860E-47EA619645C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59112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" descr="{&quot;templafy&quot;:{&quot;id&quot;:&quot;e50d0368-23d2-4be8-81f3-d41735a87bf7&quot;}}" title="Form.Footer">
            <a:extLst>
              <a:ext uri="{FF2B5EF4-FFF2-40B4-BE49-F238E27FC236}">
                <a16:creationId xmlns:a16="http://schemas.microsoft.com/office/drawing/2014/main" id="{D82B6D3E-3856-4602-92FC-65EA9A087D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B32506-7941-4D2F-A169-D2D0A12DB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5" name="Rechthoek 4" descr="{&quot;templafy&quot;:{&quot;id&quot;:&quot;c8c96c0f-1b27-48f2-aa6e-a65201a300db&quot;}}">
            <a:extLst>
              <a:ext uri="{FF2B5EF4-FFF2-40B4-BE49-F238E27FC236}">
                <a16:creationId xmlns:a16="http://schemas.microsoft.com/office/drawing/2014/main" id="{C27143D1-42BA-470E-875F-B87986DDEA8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3122970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CAE15-AD8B-4798-8A06-6BE449A6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5B075-3DE1-4D5F-A8F3-AE9803B7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5" name="Rechthoek 4" descr="{&quot;templafy&quot;:{&quot;id&quot;:&quot;e1317a7a-9214-4669-8d23-749fb42c6c9c&quot;}}">
            <a:extLst>
              <a:ext uri="{FF2B5EF4-FFF2-40B4-BE49-F238E27FC236}">
                <a16:creationId xmlns:a16="http://schemas.microsoft.com/office/drawing/2014/main" id="{42366B50-2B6B-4E14-90A8-F05E9F73F2F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684696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30870DF-D26E-4247-AF41-44B7F54D7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pic>
        <p:nvPicPr>
          <p:cNvPr id="77853628" name="image" descr="{&quot;templafy&quot;:{&quot;id&quot;:&quot;009ece92-92ee-4513-8ab9-168011bcd966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33" y="2274462"/>
            <a:ext cx="9856800" cy="672473"/>
          </a:xfrm>
          <a:prstGeom prst="rect">
            <a:avLst/>
          </a:prstGeom>
        </p:spPr>
      </p:pic>
      <p:pic>
        <p:nvPicPr>
          <p:cNvPr id="1378370886" name="logo" descr="{&quot;templafy&quot;:{&quot;id&quot;:&quot;cb8c5c35-65c2-47fa-889e-9e90f5fb1a87&quot;}}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9" name="Rechthoek 8" descr="{&quot;templafy&quot;:{&quot;id&quot;:&quot;539b8cd1-082f-45d8-9d1d-26816b83c863&quot;}}">
            <a:extLst>
              <a:ext uri="{FF2B5EF4-FFF2-40B4-BE49-F238E27FC236}">
                <a16:creationId xmlns:a16="http://schemas.microsoft.com/office/drawing/2014/main" id="{0370CB3D-500D-46DF-A485-EDB9AA8709C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045040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10922001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title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KPN Metric" panose="020B0504020101010102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r>
              <a:rPr lang="nl-NL" err="1"/>
              <a:t>subtitle</a:t>
            </a:r>
            <a:endParaRPr lang="nl-NL"/>
          </a:p>
        </p:txBody>
      </p:sp>
      <p:pic>
        <p:nvPicPr>
          <p:cNvPr id="2008799283" name="pay_off" descr="{&quot;templafy&quot;:{&quot;id&quot;:&quot;d9f3069f-fc59-480e-b8b5-2bd0f2b9cd8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3700800" cy="252484"/>
          </a:xfrm>
          <a:prstGeom prst="rect">
            <a:avLst/>
          </a:prstGeom>
        </p:spPr>
      </p:pic>
      <p:pic>
        <p:nvPicPr>
          <p:cNvPr id="34699159" name="logo" descr="{&quot;templafy&quot;:{&quot;id&quot;:&quot;ffe25772-592c-40d2-8db4-80d49ab26c23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8" name="Rechthoek 7" descr="{&quot;templafy&quot;:{&quot;id&quot;:&quot;3947caa6-0f98-48d2-a474-c408c3e89fdd&quot;}}">
            <a:extLst>
              <a:ext uri="{FF2B5EF4-FFF2-40B4-BE49-F238E27FC236}">
                <a16:creationId xmlns:a16="http://schemas.microsoft.com/office/drawing/2014/main" id="{9B294B10-DD51-455C-ACB0-6069262F06A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8737465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b="0" noProof="1">
                <a:latin typeface="+mj-lt"/>
              </a:rPr>
              <a:t>KPN sjablooninstructies</a:t>
            </a:r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2000" b="0" noProof="1">
                <a:latin typeface="+mj-lt"/>
              </a:rPr>
              <a:t>KPN Grafieken</a:t>
            </a:r>
            <a:endParaRPr lang="nl-NL"/>
          </a:p>
          <a:p>
            <a:pPr lvl="0"/>
            <a:r>
              <a:rPr lang="nl-NL" sz="2000" b="0" noProof="1">
                <a:latin typeface="+mn-lt"/>
              </a:rPr>
              <a:t>Voordat je onze grafieken gebruikt is het handig om te checken of je toegang hebt tot de KPN Grafiekstijlen. De laatste versie installeer je door de stappen in de </a:t>
            </a:r>
            <a:r>
              <a:rPr lang="nl-NL" sz="2000" b="0" noProof="1">
                <a:solidFill>
                  <a:schemeClr val="accent1"/>
                </a:solidFill>
                <a:latin typeface="+mj-lt"/>
              </a:rPr>
              <a:t>KPN eMail Signature Wizard </a:t>
            </a:r>
            <a:r>
              <a:rPr lang="nl-NL" sz="2000" b="0" noProof="1">
                <a:latin typeface="+mn-lt"/>
              </a:rPr>
              <a:t>te volgen.</a:t>
            </a:r>
            <a:endParaRPr lang="nl-NL"/>
          </a:p>
          <a:p>
            <a:pPr lvl="0"/>
            <a:endParaRPr lang="nl-NL" sz="2000" b="0" noProof="1">
              <a:latin typeface="+mn-lt"/>
            </a:endParaRPr>
          </a:p>
          <a:p>
            <a:pPr lvl="0"/>
            <a:r>
              <a:rPr lang="nl-NL" sz="2000" b="0" noProof="1">
                <a:latin typeface="+mn-lt"/>
              </a:rPr>
              <a:t>De </a:t>
            </a:r>
            <a:r>
              <a:rPr lang="nl-NL" sz="2000" b="0" noProof="1">
                <a:solidFill>
                  <a:schemeClr val="tx1"/>
                </a:solidFill>
                <a:latin typeface="+mn-lt"/>
              </a:rPr>
              <a:t>KPN eMail Signature Wizard vind je via</a:t>
            </a:r>
            <a:endParaRPr lang="nl-NL"/>
          </a:p>
          <a:p>
            <a:pPr lvl="0"/>
            <a:r>
              <a:rPr lang="nl-NL" sz="2000" b="0" noProof="1">
                <a:solidFill>
                  <a:schemeClr val="accent1"/>
                </a:solidFill>
                <a:latin typeface="+mj-lt"/>
              </a:rPr>
              <a:t>‘Start’ &gt; ‘Bedrijfsportal’ &gt; KPN Signature eMail Wizard</a:t>
            </a:r>
            <a:r>
              <a:rPr lang="nl-NL" sz="2000" b="0" noProof="1">
                <a:latin typeface="+mn-lt"/>
              </a:rPr>
              <a:t>.</a:t>
            </a:r>
            <a:endParaRPr lang="nl-NL"/>
          </a:p>
          <a:p>
            <a:pPr lvl="0"/>
            <a:r>
              <a:rPr lang="nl-NL" sz="2000" b="0" noProof="1">
                <a:latin typeface="+mn-lt"/>
              </a:rPr>
              <a:t>Doorloop de stappen van de eMail Wizard en de templates worden geïnstalleerd.</a:t>
            </a:r>
            <a:endParaRPr lang="nl-NL"/>
          </a:p>
          <a:p>
            <a:pPr lvl="0"/>
            <a:br>
              <a:rPr lang="nl-NL" sz="2000" b="0" noProof="1">
                <a:latin typeface="+mn-lt"/>
              </a:rPr>
            </a:br>
            <a:r>
              <a:rPr lang="nl-NL" sz="2000" b="0" noProof="1">
                <a:latin typeface="+mn-lt"/>
              </a:rPr>
              <a:t>Heb je de laatste versie geïnstalleerd? Volg dan deze stappen:</a:t>
            </a:r>
            <a:endParaRPr lang="nl-NL"/>
          </a:p>
          <a:p>
            <a:pPr lvl="0"/>
            <a:endParaRPr lang="nl-NL" sz="2000" b="0" noProof="1">
              <a:latin typeface="+mn-lt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latin typeface="+mn-lt"/>
              </a:rPr>
              <a:t>Voeg een nieuwe grafiek in middels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Invoegen &gt; Grafiek</a:t>
            </a:r>
            <a:endParaRPr lang="nl-NL"/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latin typeface="+mn-lt"/>
              </a:rPr>
              <a:t>Ga naar de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Sjablonen</a:t>
            </a:r>
            <a:r>
              <a:rPr lang="nl-NL" sz="2000" b="0" noProof="1">
                <a:latin typeface="+mn-lt"/>
              </a:rPr>
              <a:t> map</a:t>
            </a:r>
            <a:endParaRPr lang="nl-NL"/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latin typeface="+mn-lt"/>
              </a:rPr>
              <a:t>Selecteer een grafiekstijl en kies voor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OK </a:t>
            </a:r>
            <a:r>
              <a:rPr lang="nl-NL" sz="2000" b="0" noProof="1">
                <a:latin typeface="+mn-lt"/>
              </a:rPr>
              <a:t>om deze in te voegen op jouw dia</a:t>
            </a:r>
            <a:endParaRPr lang="nl-NL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84C61E1-F881-43DC-8D96-2BB9AEADC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745" t="4921" r="3851"/>
          <a:stretch/>
        </p:blipFill>
        <p:spPr>
          <a:xfrm>
            <a:off x="8179873" y="1535855"/>
            <a:ext cx="3578240" cy="10225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7F440B-39E0-4B75-BF95-B54C591B37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9873" y="2739882"/>
            <a:ext cx="887927" cy="304983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678E085-A290-434A-A86F-F74956407A26}"/>
              </a:ext>
            </a:extLst>
          </p:cNvPr>
          <p:cNvSpPr/>
          <p:nvPr userDrawn="1"/>
        </p:nvSpPr>
        <p:spPr>
          <a:xfrm>
            <a:off x="8179873" y="3142979"/>
            <a:ext cx="873640" cy="264673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8505B9-ED40-431D-94FA-28651F903420}"/>
              </a:ext>
            </a:extLst>
          </p:cNvPr>
          <p:cNvSpPr/>
          <p:nvPr userDrawn="1"/>
        </p:nvSpPr>
        <p:spPr>
          <a:xfrm>
            <a:off x="8179873" y="2735432"/>
            <a:ext cx="873640" cy="23160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69CFD68-2D2E-4402-98AD-E366D4B9D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9780" y="2735432"/>
            <a:ext cx="2088333" cy="2211444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883700-47A4-43B2-A3C5-87EF76857261}"/>
              </a:ext>
            </a:extLst>
          </p:cNvPr>
          <p:cNvCxnSpPr>
            <a:cxnSpLocks/>
            <a:stCxn id="41" idx="1"/>
            <a:endCxn id="35" idx="0"/>
          </p:cNvCxnSpPr>
          <p:nvPr userDrawn="1"/>
        </p:nvCxnSpPr>
        <p:spPr>
          <a:xfrm rot="10800000" flipV="1">
            <a:off x="8624888" y="2094958"/>
            <a:ext cx="2713672" cy="872079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D127BB-9A75-4867-BB0E-2768371C63C6}"/>
              </a:ext>
            </a:extLst>
          </p:cNvPr>
          <p:cNvCxnSpPr>
            <a:cxnSpLocks/>
            <a:stCxn id="35" idx="3"/>
            <a:endCxn id="34" idx="1"/>
          </p:cNvCxnSpPr>
          <p:nvPr userDrawn="1"/>
        </p:nvCxnSpPr>
        <p:spPr>
          <a:xfrm>
            <a:off x="9020175" y="3055009"/>
            <a:ext cx="568567" cy="821705"/>
          </a:xfrm>
          <a:prstGeom prst="bentConnector3">
            <a:avLst>
              <a:gd name="adj1" fmla="val 64658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554CB32-01A6-45CE-96EE-9D56B12994E5}"/>
              </a:ext>
            </a:extLst>
          </p:cNvPr>
          <p:cNvSpPr/>
          <p:nvPr userDrawn="1"/>
        </p:nvSpPr>
        <p:spPr>
          <a:xfrm>
            <a:off x="9588742" y="2680374"/>
            <a:ext cx="2169371" cy="23926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576D35-8EB4-4999-9BA6-1531EB0C8B04}"/>
              </a:ext>
            </a:extLst>
          </p:cNvPr>
          <p:cNvSpPr/>
          <p:nvPr userDrawn="1"/>
        </p:nvSpPr>
        <p:spPr>
          <a:xfrm>
            <a:off x="8229600" y="2967038"/>
            <a:ext cx="790575" cy="17594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065DA60-08BB-4A34-964B-EF89ECE9F699}"/>
              </a:ext>
            </a:extLst>
          </p:cNvPr>
          <p:cNvSpPr/>
          <p:nvPr userDrawn="1"/>
        </p:nvSpPr>
        <p:spPr>
          <a:xfrm>
            <a:off x="11338560" y="1753385"/>
            <a:ext cx="430448" cy="68314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nl-NL"/>
          </a:p>
          <a:p>
            <a:pPr lvl="0"/>
            <a:r>
              <a:rPr lang="nl-NL" sz="1200" b="0" noProof="1">
                <a:latin typeface="+mn-lt"/>
              </a:rPr>
              <a:t>Vragen of opmerkingen over dit sjabloon? Stuur dan een mailtje naar </a:t>
            </a:r>
            <a:r>
              <a:rPr lang="nl-NL" sz="1200" b="0" noProof="1">
                <a:solidFill>
                  <a:schemeClr val="accent1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nl-NL" sz="1200" b="0" noProof="1">
                <a:latin typeface="+mn-lt"/>
              </a:rPr>
              <a:t>.</a:t>
            </a:r>
            <a:endParaRPr lang="nl-NL"/>
          </a:p>
        </p:txBody>
      </p:sp>
      <p:sp>
        <p:nvSpPr>
          <p:cNvPr id="18" name="Rechthoek 17" descr="{&quot;templafy&quot;:{&quot;id&quot;:&quot;95782204-fae4-46c3-8966-1e9123c86cfe&quot;}}">
            <a:extLst>
              <a:ext uri="{FF2B5EF4-FFF2-40B4-BE49-F238E27FC236}">
                <a16:creationId xmlns:a16="http://schemas.microsoft.com/office/drawing/2014/main" id="{65694C0D-F500-436C-B012-555C229C194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9184585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Tabl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b="0" noProof="1">
                <a:latin typeface="+mj-lt"/>
              </a:rPr>
              <a:t>KPN sjablooninstructies</a:t>
            </a:r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2000" b="0" noProof="1">
                <a:latin typeface="+mj-lt"/>
              </a:rPr>
              <a:t>KPN Tabellen</a:t>
            </a:r>
            <a:endParaRPr lang="nl-NL"/>
          </a:p>
          <a:p>
            <a:pPr lvl="0"/>
            <a:r>
              <a:rPr lang="nl-NL" sz="2000" b="0" noProof="1">
                <a:latin typeface="+mn-lt"/>
              </a:rPr>
              <a:t>Naast de KPN grafiekstijlen kan je ook verschillende tabellen gebruiken. Deze komen automatisch op je scherm als je een tabel invoegt via: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Invoegen &gt; Tabel</a:t>
            </a:r>
            <a:r>
              <a:rPr lang="nl-NL" sz="2000" b="0" noProof="1">
                <a:latin typeface="+mn-lt"/>
              </a:rPr>
              <a:t>.</a:t>
            </a:r>
            <a:endParaRPr lang="nl-NL"/>
          </a:p>
          <a:p>
            <a:pPr lvl="0"/>
            <a:endParaRPr lang="nl-NL" sz="2000" b="0" noProof="1">
              <a:latin typeface="+mn-lt"/>
            </a:endParaRPr>
          </a:p>
          <a:p>
            <a:pPr lvl="0"/>
            <a:r>
              <a:rPr lang="nl-NL" sz="2000" b="0" noProof="1">
                <a:latin typeface="+mn-lt"/>
              </a:rPr>
              <a:t>Bestaande tabellen in je presentatie kan je heel makkelijk aanpassen naar de juiste stijl. Dit doe je door onder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Tabelopmaak</a:t>
            </a:r>
            <a:r>
              <a:rPr lang="nl-NL" sz="2000" b="1" noProof="1">
                <a:latin typeface="+mn-lt"/>
              </a:rPr>
              <a:t> </a:t>
            </a:r>
            <a:r>
              <a:rPr lang="nl-NL" sz="2000" b="0" noProof="1">
                <a:latin typeface="+mn-lt"/>
              </a:rPr>
              <a:t>te kiezen voor de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KPN </a:t>
            </a:r>
            <a:r>
              <a:rPr lang="nl-NL" sz="2000" b="0" noProof="1">
                <a:latin typeface="+mn-lt"/>
              </a:rPr>
              <a:t>stijl.</a:t>
            </a:r>
            <a:endParaRPr lang="nl-NL" sz="2000" b="1" noProof="1"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nl-NL"/>
          </a:p>
          <a:p>
            <a:pPr lvl="0"/>
            <a:r>
              <a:rPr lang="nl-NL" sz="1200" b="0" noProof="1">
                <a:latin typeface="+mn-lt"/>
              </a:rPr>
              <a:t>Vragen of opmerkingen over dit sjabloon? Stuur dan een mailtje naar </a:t>
            </a:r>
            <a:r>
              <a:rPr lang="nl-NL" sz="1200" b="0" noProof="1">
                <a:solidFill>
                  <a:schemeClr val="accent1"/>
                </a:solidFill>
                <a:latin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nl-NL" sz="1200" b="0" noProof="1">
                <a:latin typeface="+mn-lt"/>
              </a:rPr>
              <a:t>.</a:t>
            </a:r>
            <a:endParaRPr lang="nl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452F70-A9FD-4162-B1D8-DE7E397903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0860"/>
          <a:stretch/>
        </p:blipFill>
        <p:spPr>
          <a:xfrm>
            <a:off x="633600" y="3959962"/>
            <a:ext cx="6532880" cy="777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8211D4-04B0-4DD0-BCF1-B8EA84E41D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23355"/>
          <a:stretch/>
        </p:blipFill>
        <p:spPr>
          <a:xfrm>
            <a:off x="633600" y="4964456"/>
            <a:ext cx="7196505" cy="77796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F8D1831-1949-4C91-BD16-69542F5AFAED}"/>
              </a:ext>
            </a:extLst>
          </p:cNvPr>
          <p:cNvSpPr/>
          <p:nvPr userDrawn="1"/>
        </p:nvSpPr>
        <p:spPr>
          <a:xfrm>
            <a:off x="6150864" y="3959961"/>
            <a:ext cx="595169" cy="19141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04CB99-FF70-415B-9DE2-39C48A21ABBB}"/>
              </a:ext>
            </a:extLst>
          </p:cNvPr>
          <p:cNvCxnSpPr>
            <a:cxnSpLocks/>
          </p:cNvCxnSpPr>
          <p:nvPr userDrawn="1"/>
        </p:nvCxnSpPr>
        <p:spPr>
          <a:xfrm>
            <a:off x="6461760" y="4151376"/>
            <a:ext cx="1" cy="68225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8EFDB4E-F9BA-4DC1-A2C7-FEC889E38B8D}"/>
              </a:ext>
            </a:extLst>
          </p:cNvPr>
          <p:cNvSpPr/>
          <p:nvPr userDrawn="1"/>
        </p:nvSpPr>
        <p:spPr>
          <a:xfrm>
            <a:off x="2084978" y="5135880"/>
            <a:ext cx="3256383" cy="46248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CED369D-E527-4208-BCB5-B4FA1C8F71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77397" y="531646"/>
            <a:ext cx="2778603" cy="3846655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6749765-DE63-4D38-8ADA-676C3753CFFC}"/>
              </a:ext>
            </a:extLst>
          </p:cNvPr>
          <p:cNvCxnSpPr>
            <a:cxnSpLocks/>
            <a:stCxn id="29" idx="3"/>
            <a:endCxn id="18" idx="2"/>
          </p:cNvCxnSpPr>
          <p:nvPr userDrawn="1"/>
        </p:nvCxnSpPr>
        <p:spPr>
          <a:xfrm flipV="1">
            <a:off x="5341361" y="4378301"/>
            <a:ext cx="4825338" cy="98882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773F9AE6-0712-4268-9D0C-564C28B40633}"/>
              </a:ext>
            </a:extLst>
          </p:cNvPr>
          <p:cNvSpPr/>
          <p:nvPr userDrawn="1"/>
        </p:nvSpPr>
        <p:spPr>
          <a:xfrm flipH="1" flipV="1">
            <a:off x="8777397" y="690465"/>
            <a:ext cx="413256" cy="47586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1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EF71F5-B8F4-4E19-97E4-1F01E33BC12A}"/>
              </a:ext>
            </a:extLst>
          </p:cNvPr>
          <p:cNvCxnSpPr>
            <a:cxnSpLocks/>
          </p:cNvCxnSpPr>
          <p:nvPr userDrawn="1"/>
        </p:nvCxnSpPr>
        <p:spPr>
          <a:xfrm>
            <a:off x="7907519" y="928396"/>
            <a:ext cx="6840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hoek 15" descr="{&quot;templafy&quot;:{&quot;id&quot;:&quot;4094b368-2fb4-4446-80b3-b6533ac28be0&quot;}}">
            <a:extLst>
              <a:ext uri="{FF2B5EF4-FFF2-40B4-BE49-F238E27FC236}">
                <a16:creationId xmlns:a16="http://schemas.microsoft.com/office/drawing/2014/main" id="{490FA7E2-896F-4CCB-A9EE-24BC27289EA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1444233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New slid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97ACBDF3-14E4-42A2-B5D3-5C9B6A9E7DCB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b="0" noProof="1">
                <a:latin typeface="+mj-lt"/>
              </a:rPr>
              <a:t>KPN sjablooninstructies</a:t>
            </a:r>
            <a:endParaRPr lang="nl-NL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B8B735-870C-472B-BA0B-90903EA4E88F}"/>
              </a:ext>
            </a:extLst>
          </p:cNvPr>
          <p:cNvSpPr txBox="1"/>
          <p:nvPr userDrawn="1"/>
        </p:nvSpPr>
        <p:spPr>
          <a:xfrm>
            <a:off x="633600" y="1535855"/>
            <a:ext cx="11185020" cy="1731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2000" b="0" noProof="1">
                <a:solidFill>
                  <a:schemeClr val="tx1"/>
                </a:solidFill>
                <a:latin typeface="+mj-lt"/>
              </a:rPr>
              <a:t>Een nieuwe dia toevoegen</a:t>
            </a:r>
            <a:endParaRPr lang="nl-NL"/>
          </a:p>
          <a:p>
            <a:pPr lvl="0"/>
            <a:r>
              <a:rPr lang="nl-NL" sz="2000" b="0" noProof="1">
                <a:solidFill>
                  <a:schemeClr val="tx1"/>
                </a:solidFill>
                <a:latin typeface="+mn-lt"/>
              </a:rPr>
              <a:t>Er zijn twee manieren waarop een nieuwe dia kan worden toegevoegd:</a:t>
            </a:r>
            <a:endParaRPr lang="nl-NL"/>
          </a:p>
          <a:p>
            <a:pPr lvl="0"/>
            <a:endParaRPr lang="nl-NL" sz="2000" b="0" noProof="1">
              <a:solidFill>
                <a:schemeClr val="tx1"/>
              </a:solidFill>
              <a:latin typeface="+mn-lt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solidFill>
                  <a:schemeClr val="tx1"/>
                </a:solidFill>
                <a:latin typeface="+mn-lt"/>
              </a:rPr>
              <a:t>Invoegen van een nieuwe dia vanuit de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dia bibliotheek</a:t>
            </a:r>
            <a:r>
              <a:rPr lang="nl-NL" sz="2000" b="1" noProof="1">
                <a:solidFill>
                  <a:schemeClr val="tx1"/>
                </a:solidFill>
                <a:latin typeface="+mn-lt"/>
              </a:rPr>
              <a:t> </a:t>
            </a:r>
            <a:r>
              <a:rPr lang="nl-NL" sz="2000" b="0" noProof="1">
                <a:solidFill>
                  <a:schemeClr val="tx1"/>
                </a:solidFill>
                <a:latin typeface="+mn-lt"/>
              </a:rPr>
              <a:t>in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Templafy</a:t>
            </a:r>
            <a:endParaRPr lang="nl-NL"/>
          </a:p>
          <a:p>
            <a:pPr marL="514350" lvl="0" indent="-514350">
              <a:buFont typeface="+mj-lt"/>
              <a:buAutoNum type="arabicPeriod"/>
            </a:pPr>
            <a:r>
              <a:rPr lang="nl-NL" sz="2000" b="0" noProof="1">
                <a:solidFill>
                  <a:schemeClr val="tx1"/>
                </a:solidFill>
                <a:latin typeface="+mn-lt"/>
              </a:rPr>
              <a:t>Invoegen van een nieuwe dia middels de </a:t>
            </a:r>
            <a:r>
              <a:rPr lang="nl-NL" sz="20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Nieuwe dia </a:t>
            </a:r>
            <a:r>
              <a:rPr lang="nl-NL" sz="2000" b="0" noProof="1">
                <a:solidFill>
                  <a:schemeClr val="tx1"/>
                </a:solidFill>
                <a:latin typeface="+mn-lt"/>
              </a:rPr>
              <a:t>optie in PowerPoint</a:t>
            </a:r>
            <a:endParaRPr lang="nl-NL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5ACE90-C901-4865-B120-8C833E298223}"/>
              </a:ext>
            </a:extLst>
          </p:cNvPr>
          <p:cNvSpPr/>
          <p:nvPr userDrawn="1"/>
        </p:nvSpPr>
        <p:spPr>
          <a:xfrm>
            <a:off x="633600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noProof="1">
                <a:latin typeface="+mn-lt"/>
              </a:rPr>
              <a:t>1.</a:t>
            </a:r>
            <a:endParaRPr lang="nl-N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E8EFA3-1080-441F-B515-795124409507}"/>
              </a:ext>
            </a:extLst>
          </p:cNvPr>
          <p:cNvGrpSpPr/>
          <p:nvPr userDrawn="1"/>
        </p:nvGrpSpPr>
        <p:grpSpPr>
          <a:xfrm>
            <a:off x="1304082" y="2996723"/>
            <a:ext cx="2592893" cy="2956113"/>
            <a:chOff x="4103781" y="3105678"/>
            <a:chExt cx="2112119" cy="240799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03E3563-32E0-49F6-B97F-31604A17E23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272" b="60718"/>
            <a:stretch/>
          </p:blipFill>
          <p:spPr>
            <a:xfrm>
              <a:off x="4103781" y="3105678"/>
              <a:ext cx="2112119" cy="24079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640358-173B-4E23-A292-BE12A93714C2}"/>
                </a:ext>
              </a:extLst>
            </p:cNvPr>
            <p:cNvSpPr/>
            <p:nvPr userDrawn="1"/>
          </p:nvSpPr>
          <p:spPr>
            <a:xfrm>
              <a:off x="4591050" y="3286653"/>
              <a:ext cx="581025" cy="481013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DB1B6D4-9107-45C2-AF59-62095BBD1DC2}"/>
                </a:ext>
              </a:extLst>
            </p:cNvPr>
            <p:cNvSpPr/>
            <p:nvPr userDrawn="1"/>
          </p:nvSpPr>
          <p:spPr>
            <a:xfrm>
              <a:off x="4110038" y="4467753"/>
              <a:ext cx="1143000" cy="68103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1"/>
            </a:p>
          </p:txBody>
        </p:sp>
      </p:grpSp>
      <p:pic>
        <p:nvPicPr>
          <p:cNvPr id="918396536" name="logo" descr="{&quot;templafy&quot;:{&quot;id&quot;:&quot;9c04d5fc-d5d3-4622-9da3-241d73f0498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222" y="531647"/>
            <a:ext cx="1749600" cy="80143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06377212-1DE2-4C43-AC0F-08BEF91DA4DC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nl-NL" sz="1200" b="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 op</a:t>
            </a:r>
            <a:endParaRPr lang="nl-NL"/>
          </a:p>
          <a:p>
            <a:pPr lvl="0"/>
            <a:r>
              <a:rPr lang="nl-NL" sz="1200" b="0" noProof="1">
                <a:latin typeface="+mn-lt"/>
              </a:rPr>
              <a:t>Vragen of opmerkingen over dit sjabloon? Stuur dan een mailtje naar </a:t>
            </a:r>
            <a:r>
              <a:rPr lang="nl-NL" sz="1200" b="0" noProof="1">
                <a:solidFill>
                  <a:schemeClr val="accent1"/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nl-NL" sz="1200" b="0" noProof="1">
                <a:latin typeface="+mn-lt"/>
              </a:rPr>
              <a:t>.</a:t>
            </a:r>
            <a:endParaRPr lang="nl-NL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C36B2C-F050-41F9-8EA0-87D540E6AB20}"/>
              </a:ext>
            </a:extLst>
          </p:cNvPr>
          <p:cNvSpPr/>
          <p:nvPr userDrawn="1"/>
        </p:nvSpPr>
        <p:spPr>
          <a:xfrm>
            <a:off x="4567457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noProof="1">
                <a:latin typeface="+mn-lt"/>
              </a:rPr>
              <a:t>2.</a:t>
            </a:r>
            <a:endParaRPr lang="nl-NL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6DC093-7F82-4822-8FD3-92139BB5B0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1886" t="9635" r="48888" b="1466"/>
          <a:stretch/>
        </p:blipFill>
        <p:spPr>
          <a:xfrm>
            <a:off x="6857715" y="3105678"/>
            <a:ext cx="2381744" cy="276476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9780E6C-4B71-4EF4-B408-9FDD38783991}"/>
              </a:ext>
            </a:extLst>
          </p:cNvPr>
          <p:cNvGrpSpPr/>
          <p:nvPr userDrawn="1"/>
        </p:nvGrpSpPr>
        <p:grpSpPr>
          <a:xfrm>
            <a:off x="4567457" y="4212074"/>
            <a:ext cx="2139341" cy="900765"/>
            <a:chOff x="6481882" y="3315635"/>
            <a:chExt cx="2139341" cy="90076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E223ED-1F6A-4943-AD6F-B6CC03BB154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1887" t="2931" r="79719" b="89470"/>
            <a:stretch/>
          </p:blipFill>
          <p:spPr>
            <a:xfrm>
              <a:off x="6544546" y="3341035"/>
              <a:ext cx="1704975" cy="790575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D49F3F-BB38-45FC-9EE7-2951DEDBE109}"/>
                </a:ext>
              </a:extLst>
            </p:cNvPr>
            <p:cNvSpPr/>
            <p:nvPr userDrawn="1"/>
          </p:nvSpPr>
          <p:spPr>
            <a:xfrm>
              <a:off x="6481882" y="3315635"/>
              <a:ext cx="581025" cy="90076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1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5C93835-5E9A-45C3-8B27-40D2153BDB28}"/>
                </a:ext>
              </a:extLst>
            </p:cNvPr>
            <p:cNvCxnSpPr>
              <a:cxnSpLocks/>
              <a:stCxn id="19" idx="3"/>
            </p:cNvCxnSpPr>
            <p:nvPr userDrawn="1"/>
          </p:nvCxnSpPr>
          <p:spPr>
            <a:xfrm flipV="1">
              <a:off x="7062907" y="3766017"/>
              <a:ext cx="1558316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hthoek 20" descr="{&quot;templafy&quot;:{&quot;id&quot;:&quot;7d767817-3fa5-4dcf-8683-0b9ffc7e87e9&quot;}}">
            <a:extLst>
              <a:ext uri="{FF2B5EF4-FFF2-40B4-BE49-F238E27FC236}">
                <a16:creationId xmlns:a16="http://schemas.microsoft.com/office/drawing/2014/main" id="{21659CA5-B7BE-4FC1-BA40-4DCE9B1AC46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892314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33200"/>
            <a:ext cx="5303650" cy="4068000"/>
          </a:xfrm>
        </p:spPr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5750" y="1933200"/>
            <a:ext cx="5301250" cy="4068000"/>
          </a:xfrm>
        </p:spPr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86E20-FCEE-439A-993A-E19512D95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hthoek 6" descr="{&quot;templafy&quot;:{&quot;id&quot;:&quot;4b04e926-f9da-466d-96da-8be8b912b0da&quot;}}">
            <a:extLst>
              <a:ext uri="{FF2B5EF4-FFF2-40B4-BE49-F238E27FC236}">
                <a16:creationId xmlns:a16="http://schemas.microsoft.com/office/drawing/2014/main" id="{19B50462-3959-402A-BCD6-3B78DCADF7B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351734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5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5A3A25-6AD9-4070-BF6C-42882B479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6" name="Rechthoek 5" descr="{&quot;templafy&quot;:{&quot;id&quot;:&quot;e53da9df-e6d1-4705-b761-02326de83476&quot;}}">
            <a:extLst>
              <a:ext uri="{FF2B5EF4-FFF2-40B4-BE49-F238E27FC236}">
                <a16:creationId xmlns:a16="http://schemas.microsoft.com/office/drawing/2014/main" id="{8777358B-4FD8-492E-9470-3408A0F8A1F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4889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8BC6EE-C938-49CA-B9C9-DF6AFF2E3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1180F-1D82-4D6F-A8E7-9ED0347B2B9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235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BC997-3D1E-421F-B68E-01FD3F770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hthoek 6" descr="{&quot;templafy&quot;:{&quot;id&quot;:&quot;3e5d8270-1bd7-4bc3-97e4-c9e51d5a2405&quot;}}">
            <a:extLst>
              <a:ext uri="{FF2B5EF4-FFF2-40B4-BE49-F238E27FC236}">
                <a16:creationId xmlns:a16="http://schemas.microsoft.com/office/drawing/2014/main" id="{6042BF55-357A-42C8-AF65-E6DFAFC02F5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rgbClr val="009900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252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E49333-A950-483D-ADEB-62089C32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112125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sp>
        <p:nvSpPr>
          <p:cNvPr id="12" name="footer" descr="{&quot;templafy&quot;:{&quot;id&quot;:&quot;7c7bebc8-9ef1-479c-af26-70e33fe71d98&quot;}}" title="Form.Footer">
            <a:extLst>
              <a:ext uri="{FF2B5EF4-FFF2-40B4-BE49-F238E27FC236}">
                <a16:creationId xmlns:a16="http://schemas.microsoft.com/office/drawing/2014/main" id="{7537399A-28CF-444D-BF79-66DA0BD36ED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417E71A-FDAF-4423-8285-8A2502634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691012584" name="logo" descr="{&quot;templafy&quot;:{&quot;id&quot;:&quot;1c03769c-2f10-44e9-ae6c-0fcd57017c2b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bbb489b2-33de-4a94-84ec-f59c160deef6&quot;}}">
            <a:extLst>
              <a:ext uri="{FF2B5EF4-FFF2-40B4-BE49-F238E27FC236}">
                <a16:creationId xmlns:a16="http://schemas.microsoft.com/office/drawing/2014/main" id="{C99A47CE-E9A4-41F3-B1AA-99C6AAF9708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kern="1200">
                <a:solidFill>
                  <a:schemeClr val="bg1"/>
                </a:solidFill>
                <a:latin typeface="KPN Metric SemiBold (Koppen)"/>
                <a:ea typeface="+mn-ea"/>
                <a:cs typeface="+mn-cs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226649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6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49EFF73A-61A8-B517-A58E-E1D7F5837AD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8"/>
            </p:custDataLst>
            <p:extLst>
              <p:ext uri="{D42A27DB-BD31-4B8C-83A1-F6EECF244321}">
                <p14:modId xmlns:p14="http://schemas.microsoft.com/office/powerpoint/2010/main" val="20989946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9" imgW="532" imgH="530" progId="TCLayout.ActiveDocument.1">
                  <p:embed/>
                </p:oleObj>
              </mc:Choice>
              <mc:Fallback>
                <p:oleObj name="think-cell Slide" r:id="rId59" imgW="532" imgH="530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49EFF73A-61A8-B517-A58E-E1D7F5837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background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3DED3E-47BC-4398-8216-081DE86406C3}"/>
              </a:ext>
            </a:extLst>
          </p:cNvPr>
          <p:cNvPicPr>
            <a:picLocks noChangeAspect="1"/>
          </p:cNvPicPr>
          <p:nvPr userDrawn="1"/>
        </p:nvPicPr>
        <p:blipFill>
          <a:blip r:embed="rId6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KPN Metric" panose="020B0504020101010102" pitchFamily="34" charset="0"/>
              </a:defRPr>
            </a:lvl1pPr>
          </a:lstStyle>
          <a:p>
            <a:fld id="{A978B2FF-0EC6-496A-9F3F-A37EF0BEACA5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edit</a:t>
            </a:r>
            <a:r>
              <a:rPr lang="nl-NL"/>
              <a:t> </a:t>
            </a:r>
            <a:br>
              <a:rPr lang="nl-NL"/>
            </a:br>
            <a:r>
              <a:rPr lang="nl-NL"/>
              <a:t>Master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933200"/>
            <a:ext cx="10922400" cy="40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</a:p>
        </p:txBody>
      </p:sp>
      <p:grpSp>
        <p:nvGrpSpPr>
          <p:cNvPr id="4" name="Grid/Alignment" hidden="1">
            <a:extLst>
              <a:ext uri="{FF2B5EF4-FFF2-40B4-BE49-F238E27FC236}">
                <a16:creationId xmlns:a16="http://schemas.microsoft.com/office/drawing/2014/main" id="{4846A2A0-0760-429E-84A5-409CD0A499B2}"/>
              </a:ext>
            </a:extLst>
          </p:cNvPr>
          <p:cNvGrpSpPr/>
          <p:nvPr userDrawn="1"/>
        </p:nvGrpSpPr>
        <p:grpSpPr>
          <a:xfrm>
            <a:off x="-480320" y="-480320"/>
            <a:ext cx="13152640" cy="7818640"/>
            <a:chOff x="-480320" y="-480320"/>
            <a:chExt cx="13152640" cy="7818640"/>
          </a:xfrm>
        </p:grpSpPr>
        <p:grpSp>
          <p:nvGrpSpPr>
            <p:cNvPr id="36" name="Gridmarks">
              <a:extLst>
                <a:ext uri="{FF2B5EF4-FFF2-40B4-BE49-F238E27FC236}">
                  <a16:creationId xmlns:a16="http://schemas.microsoft.com/office/drawing/2014/main" id="{78EDDD98-D24D-43DB-B9C9-405F72596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4792B3B-1063-4BCB-8A18-A6592161892B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7458640"/>
                <a:chOff x="1254125" y="-300320"/>
                <a:chExt cx="9680575" cy="7458640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4CE48F4B-3BAA-4334-B239-4EF6907A7287}"/>
                    </a:ext>
                  </a:extLst>
                </p:cNvPr>
                <p:cNvGrpSpPr/>
                <p:nvPr/>
              </p:nvGrpSpPr>
              <p:grpSpPr>
                <a:xfrm>
                  <a:off x="1254125" y="-300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71" name="Rectangle 3">
                    <a:extLst>
                      <a:ext uri="{FF2B5EF4-FFF2-40B4-BE49-F238E27FC236}">
                        <a16:creationId xmlns:a16="http://schemas.microsoft.com/office/drawing/2014/main" id="{14951526-3922-4D3E-9878-FA37AD7F93E3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2" name="Rectangle 3">
                    <a:extLst>
                      <a:ext uri="{FF2B5EF4-FFF2-40B4-BE49-F238E27FC236}">
                        <a16:creationId xmlns:a16="http://schemas.microsoft.com/office/drawing/2014/main" id="{B9EBD82B-02DE-4309-B62F-887A3E421187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3" name="Rectangle 3">
                    <a:extLst>
                      <a:ext uri="{FF2B5EF4-FFF2-40B4-BE49-F238E27FC236}">
                        <a16:creationId xmlns:a16="http://schemas.microsoft.com/office/drawing/2014/main" id="{B077A648-802C-4F02-9EBF-BA9E4E4E100A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4" name="Rectangle 3">
                    <a:extLst>
                      <a:ext uri="{FF2B5EF4-FFF2-40B4-BE49-F238E27FC236}">
                        <a16:creationId xmlns:a16="http://schemas.microsoft.com/office/drawing/2014/main" id="{0CBB6AD1-7AB8-4D08-AFBB-4187D410D835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5" name="Rectangle 3">
                    <a:extLst>
                      <a:ext uri="{FF2B5EF4-FFF2-40B4-BE49-F238E27FC236}">
                        <a16:creationId xmlns:a16="http://schemas.microsoft.com/office/drawing/2014/main" id="{330437ED-9C5F-4DFF-A029-255B31380BFF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6" name="Rectangle 3">
                    <a:extLst>
                      <a:ext uri="{FF2B5EF4-FFF2-40B4-BE49-F238E27FC236}">
                        <a16:creationId xmlns:a16="http://schemas.microsoft.com/office/drawing/2014/main" id="{5445754B-DF16-41E3-B087-738E89192402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7" name="Rectangle 3">
                    <a:extLst>
                      <a:ext uri="{FF2B5EF4-FFF2-40B4-BE49-F238E27FC236}">
                        <a16:creationId xmlns:a16="http://schemas.microsoft.com/office/drawing/2014/main" id="{82C0D52D-7792-4CA1-8B0D-6A4EB45F2E50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8" name="Rectangle 3">
                    <a:extLst>
                      <a:ext uri="{FF2B5EF4-FFF2-40B4-BE49-F238E27FC236}">
                        <a16:creationId xmlns:a16="http://schemas.microsoft.com/office/drawing/2014/main" id="{29DF01E3-F23B-4A47-AFB6-78EA3DD0EDCB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9" name="Rectangle 3">
                    <a:extLst>
                      <a:ext uri="{FF2B5EF4-FFF2-40B4-BE49-F238E27FC236}">
                        <a16:creationId xmlns:a16="http://schemas.microsoft.com/office/drawing/2014/main" id="{E7C64205-737F-4F6D-A696-CE60DC4492A3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0" name="Rectangle 3">
                    <a:extLst>
                      <a:ext uri="{FF2B5EF4-FFF2-40B4-BE49-F238E27FC236}">
                        <a16:creationId xmlns:a16="http://schemas.microsoft.com/office/drawing/2014/main" id="{3E2438E5-283C-482F-804D-E5DD8FB9C93F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1" name="Rectangle 3">
                    <a:extLst>
                      <a:ext uri="{FF2B5EF4-FFF2-40B4-BE49-F238E27FC236}">
                        <a16:creationId xmlns:a16="http://schemas.microsoft.com/office/drawing/2014/main" id="{4290CA86-0D99-403E-961D-D53787232047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2" name="Rectangle 3">
                    <a:extLst>
                      <a:ext uri="{FF2B5EF4-FFF2-40B4-BE49-F238E27FC236}">
                        <a16:creationId xmlns:a16="http://schemas.microsoft.com/office/drawing/2014/main" id="{35E9049E-BF95-4A3C-9D69-BA808CCD77F5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3" name="Rectangle 3">
                    <a:extLst>
                      <a:ext uri="{FF2B5EF4-FFF2-40B4-BE49-F238E27FC236}">
                        <a16:creationId xmlns:a16="http://schemas.microsoft.com/office/drawing/2014/main" id="{F7004A54-28AA-437A-8848-7138340D1FBD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4" name="Rectangle 3">
                    <a:extLst>
                      <a:ext uri="{FF2B5EF4-FFF2-40B4-BE49-F238E27FC236}">
                        <a16:creationId xmlns:a16="http://schemas.microsoft.com/office/drawing/2014/main" id="{51979A90-1514-4003-B37A-7B1313DA3021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5" name="Rectangle 3">
                    <a:extLst>
                      <a:ext uri="{FF2B5EF4-FFF2-40B4-BE49-F238E27FC236}">
                        <a16:creationId xmlns:a16="http://schemas.microsoft.com/office/drawing/2014/main" id="{21E8553A-B003-4BB5-BE29-BB416B1A6C1D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6" name="Rectangle 3">
                    <a:extLst>
                      <a:ext uri="{FF2B5EF4-FFF2-40B4-BE49-F238E27FC236}">
                        <a16:creationId xmlns:a16="http://schemas.microsoft.com/office/drawing/2014/main" id="{99CD83ED-5212-41D5-9D94-04F436BBAA35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7" name="Rectangle 3">
                    <a:extLst>
                      <a:ext uri="{FF2B5EF4-FFF2-40B4-BE49-F238E27FC236}">
                        <a16:creationId xmlns:a16="http://schemas.microsoft.com/office/drawing/2014/main" id="{6EF95454-2CFB-43A6-8F56-FA7B72991B01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8" name="Rectangle 3">
                    <a:extLst>
                      <a:ext uri="{FF2B5EF4-FFF2-40B4-BE49-F238E27FC236}">
                        <a16:creationId xmlns:a16="http://schemas.microsoft.com/office/drawing/2014/main" id="{4C34ED0C-DDF9-4445-915F-08084C1E2F52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89" name="Rectangle 3">
                    <a:extLst>
                      <a:ext uri="{FF2B5EF4-FFF2-40B4-BE49-F238E27FC236}">
                        <a16:creationId xmlns:a16="http://schemas.microsoft.com/office/drawing/2014/main" id="{DE3C1F7D-5BAC-47ED-8451-B934B65A7173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90" name="Rectangle 3">
                    <a:extLst>
                      <a:ext uri="{FF2B5EF4-FFF2-40B4-BE49-F238E27FC236}">
                        <a16:creationId xmlns:a16="http://schemas.microsoft.com/office/drawing/2014/main" id="{5235C1DE-1FFC-4A62-9F71-A51E7D33F805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91" name="Rectangle 3">
                    <a:extLst>
                      <a:ext uri="{FF2B5EF4-FFF2-40B4-BE49-F238E27FC236}">
                        <a16:creationId xmlns:a16="http://schemas.microsoft.com/office/drawing/2014/main" id="{F8F30EAB-E701-444A-8721-C13BD6041A69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92" name="Rectangle 3">
                    <a:extLst>
                      <a:ext uri="{FF2B5EF4-FFF2-40B4-BE49-F238E27FC236}">
                        <a16:creationId xmlns:a16="http://schemas.microsoft.com/office/drawing/2014/main" id="{C08965DC-E923-47A0-BA4B-D2D9EC04CB10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9C19042-D53B-44E0-8D44-B756B4207AAC}"/>
                    </a:ext>
                  </a:extLst>
                </p:cNvPr>
                <p:cNvGrpSpPr/>
                <p:nvPr/>
              </p:nvGrpSpPr>
              <p:grpSpPr>
                <a:xfrm>
                  <a:off x="1254125" y="6978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49" name="Rectangle 3">
                    <a:extLst>
                      <a:ext uri="{FF2B5EF4-FFF2-40B4-BE49-F238E27FC236}">
                        <a16:creationId xmlns:a16="http://schemas.microsoft.com/office/drawing/2014/main" id="{8041D91D-3049-42DE-B903-202EA776D83B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0" name="Rectangle 3">
                    <a:extLst>
                      <a:ext uri="{FF2B5EF4-FFF2-40B4-BE49-F238E27FC236}">
                        <a16:creationId xmlns:a16="http://schemas.microsoft.com/office/drawing/2014/main" id="{B80EFC62-7C09-439B-B1B7-CE59C1868444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1" name="Rectangle 3">
                    <a:extLst>
                      <a:ext uri="{FF2B5EF4-FFF2-40B4-BE49-F238E27FC236}">
                        <a16:creationId xmlns:a16="http://schemas.microsoft.com/office/drawing/2014/main" id="{4A80AC9F-5C72-48F0-B9D1-E3AB217D8F2C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2" name="Rectangle 3">
                    <a:extLst>
                      <a:ext uri="{FF2B5EF4-FFF2-40B4-BE49-F238E27FC236}">
                        <a16:creationId xmlns:a16="http://schemas.microsoft.com/office/drawing/2014/main" id="{DA4AEF16-3B40-4CCD-BC98-26DF31E4CA00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3" name="Rectangle 3">
                    <a:extLst>
                      <a:ext uri="{FF2B5EF4-FFF2-40B4-BE49-F238E27FC236}">
                        <a16:creationId xmlns:a16="http://schemas.microsoft.com/office/drawing/2014/main" id="{BCC7B7BD-64A8-4326-967D-EE3600935594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4" name="Rectangle 3">
                    <a:extLst>
                      <a:ext uri="{FF2B5EF4-FFF2-40B4-BE49-F238E27FC236}">
                        <a16:creationId xmlns:a16="http://schemas.microsoft.com/office/drawing/2014/main" id="{EE881D72-3A24-47B7-936E-20DE51119D48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5" name="Rectangle 3">
                    <a:extLst>
                      <a:ext uri="{FF2B5EF4-FFF2-40B4-BE49-F238E27FC236}">
                        <a16:creationId xmlns:a16="http://schemas.microsoft.com/office/drawing/2014/main" id="{962B0983-A72A-4164-8B11-FB14A0CB1D97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6" name="Rectangle 3">
                    <a:extLst>
                      <a:ext uri="{FF2B5EF4-FFF2-40B4-BE49-F238E27FC236}">
                        <a16:creationId xmlns:a16="http://schemas.microsoft.com/office/drawing/2014/main" id="{C4D7CEB4-5FA0-4996-897D-953C2C95CD6F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7" name="Rectangle 3">
                    <a:extLst>
                      <a:ext uri="{FF2B5EF4-FFF2-40B4-BE49-F238E27FC236}">
                        <a16:creationId xmlns:a16="http://schemas.microsoft.com/office/drawing/2014/main" id="{DFB3277D-EAB3-496B-8C83-AC978C71022E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8" name="Rectangle 3">
                    <a:extLst>
                      <a:ext uri="{FF2B5EF4-FFF2-40B4-BE49-F238E27FC236}">
                        <a16:creationId xmlns:a16="http://schemas.microsoft.com/office/drawing/2014/main" id="{1C4FCFDF-1F35-4CA0-8C9D-26B9FABDA322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59" name="Rectangle 3">
                    <a:extLst>
                      <a:ext uri="{FF2B5EF4-FFF2-40B4-BE49-F238E27FC236}">
                        <a16:creationId xmlns:a16="http://schemas.microsoft.com/office/drawing/2014/main" id="{BD6C014A-368F-47C0-BC71-7BDF0F7C828E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0" name="Rectangle 3">
                    <a:extLst>
                      <a:ext uri="{FF2B5EF4-FFF2-40B4-BE49-F238E27FC236}">
                        <a16:creationId xmlns:a16="http://schemas.microsoft.com/office/drawing/2014/main" id="{A5825FE5-7EB0-4BEB-8BF7-4549D423DAF4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1" name="Rectangle 3">
                    <a:extLst>
                      <a:ext uri="{FF2B5EF4-FFF2-40B4-BE49-F238E27FC236}">
                        <a16:creationId xmlns:a16="http://schemas.microsoft.com/office/drawing/2014/main" id="{6506885A-4C3D-4212-B589-C680AF7E12D1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2" name="Rectangle 3">
                    <a:extLst>
                      <a:ext uri="{FF2B5EF4-FFF2-40B4-BE49-F238E27FC236}">
                        <a16:creationId xmlns:a16="http://schemas.microsoft.com/office/drawing/2014/main" id="{415F07B4-714E-4558-A72F-6279CF10C983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3" name="Rectangle 3">
                    <a:extLst>
                      <a:ext uri="{FF2B5EF4-FFF2-40B4-BE49-F238E27FC236}">
                        <a16:creationId xmlns:a16="http://schemas.microsoft.com/office/drawing/2014/main" id="{FB2F4833-8283-4DF1-BBA3-32EA16B11499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4" name="Rectangle 3">
                    <a:extLst>
                      <a:ext uri="{FF2B5EF4-FFF2-40B4-BE49-F238E27FC236}">
                        <a16:creationId xmlns:a16="http://schemas.microsoft.com/office/drawing/2014/main" id="{AB936E67-A743-4212-8724-58C43B049C0B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5" name="Rectangle 3">
                    <a:extLst>
                      <a:ext uri="{FF2B5EF4-FFF2-40B4-BE49-F238E27FC236}">
                        <a16:creationId xmlns:a16="http://schemas.microsoft.com/office/drawing/2014/main" id="{A85D9569-4495-4E87-ABD7-4193F71893A2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6" name="Rectangle 3">
                    <a:extLst>
                      <a:ext uri="{FF2B5EF4-FFF2-40B4-BE49-F238E27FC236}">
                        <a16:creationId xmlns:a16="http://schemas.microsoft.com/office/drawing/2014/main" id="{2EEE1FF2-AB92-40A9-9D5D-1DCE2BEAAC3C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7" name="Rectangle 3">
                    <a:extLst>
                      <a:ext uri="{FF2B5EF4-FFF2-40B4-BE49-F238E27FC236}">
                        <a16:creationId xmlns:a16="http://schemas.microsoft.com/office/drawing/2014/main" id="{627ABA79-6C19-4B71-8CA0-91A4AC0C62D1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8" name="Rectangle 3">
                    <a:extLst>
                      <a:ext uri="{FF2B5EF4-FFF2-40B4-BE49-F238E27FC236}">
                        <a16:creationId xmlns:a16="http://schemas.microsoft.com/office/drawing/2014/main" id="{62516C65-2A9F-4C69-8FF1-0F8966D17D52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69" name="Rectangle 3">
                    <a:extLst>
                      <a:ext uri="{FF2B5EF4-FFF2-40B4-BE49-F238E27FC236}">
                        <a16:creationId xmlns:a16="http://schemas.microsoft.com/office/drawing/2014/main" id="{85C46707-EBBA-4143-B70B-EDA6CB7688E3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  <p:sp>
                <p:nvSpPr>
                  <p:cNvPr id="70" name="Rectangle 3">
                    <a:extLst>
                      <a:ext uri="{FF2B5EF4-FFF2-40B4-BE49-F238E27FC236}">
                        <a16:creationId xmlns:a16="http://schemas.microsoft.com/office/drawing/2014/main" id="{08BB1DF4-AC23-44CE-B683-03CEA166F664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latin typeface="KPN Metric" panose="020B0504020101010102" pitchFamily="34" charset="0"/>
                    </a:endParaRPr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584D9B4-4A3D-4683-90E9-914B106D5226}"/>
                  </a:ext>
                </a:extLst>
              </p:cNvPr>
              <p:cNvGrpSpPr/>
              <p:nvPr/>
            </p:nvGrpSpPr>
            <p:grpSpPr>
              <a:xfrm>
                <a:off x="-300320" y="-300320"/>
                <a:ext cx="12792640" cy="7458640"/>
                <a:chOff x="-300320" y="-300320"/>
                <a:chExt cx="12792640" cy="7458640"/>
              </a:xfrm>
            </p:grpSpPr>
            <p:sp>
              <p:nvSpPr>
                <p:cNvPr id="39" name="Rectangle 3">
                  <a:extLst>
                    <a:ext uri="{FF2B5EF4-FFF2-40B4-BE49-F238E27FC236}">
                      <a16:creationId xmlns:a16="http://schemas.microsoft.com/office/drawing/2014/main" id="{3E739766-3D2D-411A-A3E4-578FF726474D}"/>
                    </a:ext>
                  </a:extLst>
                </p:cNvPr>
                <p:cNvSpPr/>
                <p:nvPr/>
              </p:nvSpPr>
              <p:spPr>
                <a:xfrm>
                  <a:off x="635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0" name="Rectangle 3">
                  <a:extLst>
                    <a:ext uri="{FF2B5EF4-FFF2-40B4-BE49-F238E27FC236}">
                      <a16:creationId xmlns:a16="http://schemas.microsoft.com/office/drawing/2014/main" id="{58113828-AD5A-4547-ABE7-A92638A613B7}"/>
                    </a:ext>
                  </a:extLst>
                </p:cNvPr>
                <p:cNvSpPr/>
                <p:nvPr/>
              </p:nvSpPr>
              <p:spPr>
                <a:xfrm>
                  <a:off x="11557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F8161945-E218-4117-90BE-A076972A31BA}"/>
                    </a:ext>
                  </a:extLst>
                </p:cNvPr>
                <p:cNvSpPr/>
                <p:nvPr/>
              </p:nvSpPr>
              <p:spPr>
                <a:xfrm>
                  <a:off x="635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FCDBF26A-6458-4C84-8A50-44273B4B24CB}"/>
                    </a:ext>
                  </a:extLst>
                </p:cNvPr>
                <p:cNvSpPr/>
                <p:nvPr/>
              </p:nvSpPr>
              <p:spPr>
                <a:xfrm>
                  <a:off x="11557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3" name="Rectangle 2">
                  <a:extLst>
                    <a:ext uri="{FF2B5EF4-FFF2-40B4-BE49-F238E27FC236}">
                      <a16:creationId xmlns:a16="http://schemas.microsoft.com/office/drawing/2014/main" id="{45721340-C751-4272-A188-BEA2BE02AA6F}"/>
                    </a:ext>
                  </a:extLst>
                </p:cNvPr>
                <p:cNvSpPr/>
                <p:nvPr/>
              </p:nvSpPr>
              <p:spPr>
                <a:xfrm>
                  <a:off x="-300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4" name="Rectangle 2">
                  <a:extLst>
                    <a:ext uri="{FF2B5EF4-FFF2-40B4-BE49-F238E27FC236}">
                      <a16:creationId xmlns:a16="http://schemas.microsoft.com/office/drawing/2014/main" id="{67A4AB63-8181-40BF-990D-A0F9716CD802}"/>
                    </a:ext>
                  </a:extLst>
                </p:cNvPr>
                <p:cNvSpPr/>
                <p:nvPr/>
              </p:nvSpPr>
              <p:spPr>
                <a:xfrm>
                  <a:off x="-300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5" name="Rectangle 2">
                  <a:extLst>
                    <a:ext uri="{FF2B5EF4-FFF2-40B4-BE49-F238E27FC236}">
                      <a16:creationId xmlns:a16="http://schemas.microsoft.com/office/drawing/2014/main" id="{29472683-A457-4980-AEFC-60BB1E3D5A96}"/>
                    </a:ext>
                  </a:extLst>
                </p:cNvPr>
                <p:cNvSpPr/>
                <p:nvPr/>
              </p:nvSpPr>
              <p:spPr>
                <a:xfrm>
                  <a:off x="12312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46" name="Rectangle 2">
                  <a:extLst>
                    <a:ext uri="{FF2B5EF4-FFF2-40B4-BE49-F238E27FC236}">
                      <a16:creationId xmlns:a16="http://schemas.microsoft.com/office/drawing/2014/main" id="{CD2B51BB-9C0E-400C-A6CA-12513FDAF46D}"/>
                    </a:ext>
                  </a:extLst>
                </p:cNvPr>
                <p:cNvSpPr/>
                <p:nvPr/>
              </p:nvSpPr>
              <p:spPr>
                <a:xfrm>
                  <a:off x="12312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</p:grpSp>
        <p:grpSp>
          <p:nvGrpSpPr>
            <p:cNvPr id="102" name="Centermarks">
              <a:extLst>
                <a:ext uri="{FF2B5EF4-FFF2-40B4-BE49-F238E27FC236}">
                  <a16:creationId xmlns:a16="http://schemas.microsoft.com/office/drawing/2014/main" id="{B481628F-0353-48AE-A070-A2563BBEF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467620" y="-480320"/>
              <a:ext cx="13139940" cy="7818640"/>
              <a:chOff x="-467620" y="-480320"/>
              <a:chExt cx="13139940" cy="781864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E6158A2-C789-4121-B703-768A6595B922}"/>
                  </a:ext>
                </a:extLst>
              </p:cNvPr>
              <p:cNvGrpSpPr/>
              <p:nvPr/>
            </p:nvGrpSpPr>
            <p:grpSpPr>
              <a:xfrm>
                <a:off x="6096000" y="-480320"/>
                <a:ext cx="0" cy="7818640"/>
                <a:chOff x="6407150" y="-327920"/>
                <a:chExt cx="0" cy="7818640"/>
              </a:xfrm>
            </p:grpSpPr>
            <p:sp>
              <p:nvSpPr>
                <p:cNvPr id="96" name="Rectangle 3">
                  <a:extLst>
                    <a:ext uri="{FF2B5EF4-FFF2-40B4-BE49-F238E27FC236}">
                      <a16:creationId xmlns:a16="http://schemas.microsoft.com/office/drawing/2014/main" id="{0ABB1847-6139-40BB-BF2B-86994AF601C5}"/>
                    </a:ext>
                  </a:extLst>
                </p:cNvPr>
                <p:cNvSpPr/>
                <p:nvPr/>
              </p:nvSpPr>
              <p:spPr>
                <a:xfrm>
                  <a:off x="6407150" y="-3279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97" name="Rectangle 3">
                  <a:extLst>
                    <a:ext uri="{FF2B5EF4-FFF2-40B4-BE49-F238E27FC236}">
                      <a16:creationId xmlns:a16="http://schemas.microsoft.com/office/drawing/2014/main" id="{2A2F185F-5502-4E68-878B-1D658D6B05F6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99" name="Group 98" hidden="1">
                <a:extLst>
                  <a:ext uri="{FF2B5EF4-FFF2-40B4-BE49-F238E27FC236}">
                    <a16:creationId xmlns:a16="http://schemas.microsoft.com/office/drawing/2014/main" id="{8EA75365-FC78-414E-AA7C-A84AD10FECC8}"/>
                  </a:ext>
                </a:extLst>
              </p:cNvPr>
              <p:cNvGrpSpPr/>
              <p:nvPr/>
            </p:nvGrpSpPr>
            <p:grpSpPr>
              <a:xfrm rot="5400000">
                <a:off x="6102350" y="-3140970"/>
                <a:ext cx="0" cy="13139940"/>
                <a:chOff x="6407150" y="-5649220"/>
                <a:chExt cx="0" cy="13139940"/>
              </a:xfrm>
            </p:grpSpPr>
            <p:sp>
              <p:nvSpPr>
                <p:cNvPr id="100" name="Rectangle 3">
                  <a:extLst>
                    <a:ext uri="{FF2B5EF4-FFF2-40B4-BE49-F238E27FC236}">
                      <a16:creationId xmlns:a16="http://schemas.microsoft.com/office/drawing/2014/main" id="{8620625C-F50D-40A8-8205-9A7C3F92AD54}"/>
                    </a:ext>
                  </a:extLst>
                </p:cNvPr>
                <p:cNvSpPr/>
                <p:nvPr/>
              </p:nvSpPr>
              <p:spPr>
                <a:xfrm>
                  <a:off x="6407150" y="-56492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01" name="Rectangle 3">
                  <a:extLst>
                    <a:ext uri="{FF2B5EF4-FFF2-40B4-BE49-F238E27FC236}">
                      <a16:creationId xmlns:a16="http://schemas.microsoft.com/office/drawing/2014/main" id="{B8E7D18A-43CC-4A7F-BAC4-AF00D911FCAF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</p:grpSp>
        <p:grpSp>
          <p:nvGrpSpPr>
            <p:cNvPr id="103" name="Grid-12col_25gut">
              <a:extLst>
                <a:ext uri="{FF2B5EF4-FFF2-40B4-BE49-F238E27FC236}">
                  <a16:creationId xmlns:a16="http://schemas.microsoft.com/office/drawing/2014/main" id="{9650104C-ABA9-4BCA-93BE-4088560C18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5CA3CDD0-DC9D-4A95-9E0B-E0DC7A7ED81D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0"/>
                <a:chExt cx="10922000" cy="5588000"/>
              </a:xfrm>
            </p:grpSpPr>
            <p:sp>
              <p:nvSpPr>
                <p:cNvPr id="109" name="Rectangle 3">
                  <a:extLst>
                    <a:ext uri="{FF2B5EF4-FFF2-40B4-BE49-F238E27FC236}">
                      <a16:creationId xmlns:a16="http://schemas.microsoft.com/office/drawing/2014/main" id="{A58DE3C4-F446-4B88-9CF9-CF626BDB91AD}"/>
                    </a:ext>
                  </a:extLst>
                </p:cNvPr>
                <p:cNvSpPr/>
                <p:nvPr/>
              </p:nvSpPr>
              <p:spPr>
                <a:xfrm>
                  <a:off x="635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0" name="Rectangle 3">
                  <a:extLst>
                    <a:ext uri="{FF2B5EF4-FFF2-40B4-BE49-F238E27FC236}">
                      <a16:creationId xmlns:a16="http://schemas.microsoft.com/office/drawing/2014/main" id="{C1AA56EB-81C0-4572-BFF8-DB1C4AE94130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1" name="Rectangle 3">
                  <a:extLst>
                    <a:ext uri="{FF2B5EF4-FFF2-40B4-BE49-F238E27FC236}">
                      <a16:creationId xmlns:a16="http://schemas.microsoft.com/office/drawing/2014/main" id="{7E3F438A-331F-4FEF-B2D2-C914F1BEB1D9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2" name="Rectangle 3">
                  <a:extLst>
                    <a:ext uri="{FF2B5EF4-FFF2-40B4-BE49-F238E27FC236}">
                      <a16:creationId xmlns:a16="http://schemas.microsoft.com/office/drawing/2014/main" id="{2A4E91D9-5815-4A08-BAF2-B2B3DC93C56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3" name="Rectangle 3">
                  <a:extLst>
                    <a:ext uri="{FF2B5EF4-FFF2-40B4-BE49-F238E27FC236}">
                      <a16:creationId xmlns:a16="http://schemas.microsoft.com/office/drawing/2014/main" id="{A58A6DC5-6351-4ADE-AE23-64F02E138C6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4" name="Rectangle 3">
                  <a:extLst>
                    <a:ext uri="{FF2B5EF4-FFF2-40B4-BE49-F238E27FC236}">
                      <a16:creationId xmlns:a16="http://schemas.microsoft.com/office/drawing/2014/main" id="{CC5AC4D4-D6AC-4BC5-BE98-292C0B381ADC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4856092-5D30-490D-B292-94EEDDB0BC25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6" name="Rectangle 3">
                  <a:extLst>
                    <a:ext uri="{FF2B5EF4-FFF2-40B4-BE49-F238E27FC236}">
                      <a16:creationId xmlns:a16="http://schemas.microsoft.com/office/drawing/2014/main" id="{CDEF51CF-022D-4A97-BB14-35CBB8AFBA92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7" name="Rectangle 3">
                  <a:extLst>
                    <a:ext uri="{FF2B5EF4-FFF2-40B4-BE49-F238E27FC236}">
                      <a16:creationId xmlns:a16="http://schemas.microsoft.com/office/drawing/2014/main" id="{62A8C6FA-E8B3-461E-ABDB-42A3580E1D17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8" name="Rectangle 3">
                  <a:extLst>
                    <a:ext uri="{FF2B5EF4-FFF2-40B4-BE49-F238E27FC236}">
                      <a16:creationId xmlns:a16="http://schemas.microsoft.com/office/drawing/2014/main" id="{9A638844-D85F-4BAD-87BC-378AE0DE95E7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19" name="Rectangle 3">
                  <a:extLst>
                    <a:ext uri="{FF2B5EF4-FFF2-40B4-BE49-F238E27FC236}">
                      <a16:creationId xmlns:a16="http://schemas.microsoft.com/office/drawing/2014/main" id="{5403A344-A066-4844-B67B-F2C2E57DB46A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0" name="Rectangle 3">
                  <a:extLst>
                    <a:ext uri="{FF2B5EF4-FFF2-40B4-BE49-F238E27FC236}">
                      <a16:creationId xmlns:a16="http://schemas.microsoft.com/office/drawing/2014/main" id="{D8DADAC4-BDAB-48CC-A9ED-3EE358538CB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1" name="Rectangle 3">
                  <a:extLst>
                    <a:ext uri="{FF2B5EF4-FFF2-40B4-BE49-F238E27FC236}">
                      <a16:creationId xmlns:a16="http://schemas.microsoft.com/office/drawing/2014/main" id="{CF52F8C2-2B66-4BE1-A650-5801376B1C97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2" name="Rectangle 3">
                  <a:extLst>
                    <a:ext uri="{FF2B5EF4-FFF2-40B4-BE49-F238E27FC236}">
                      <a16:creationId xmlns:a16="http://schemas.microsoft.com/office/drawing/2014/main" id="{B6E50101-B5C5-46EC-B875-A6D2BE19151F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3" name="Rectangle 3">
                  <a:extLst>
                    <a:ext uri="{FF2B5EF4-FFF2-40B4-BE49-F238E27FC236}">
                      <a16:creationId xmlns:a16="http://schemas.microsoft.com/office/drawing/2014/main" id="{FDAB2746-15F9-4C31-B883-221D35A45F4A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4" name="Rectangle 3">
                  <a:extLst>
                    <a:ext uri="{FF2B5EF4-FFF2-40B4-BE49-F238E27FC236}">
                      <a16:creationId xmlns:a16="http://schemas.microsoft.com/office/drawing/2014/main" id="{6009210F-E2FD-4D03-B4EA-72F0D62D1FBA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5" name="Rectangle 3">
                  <a:extLst>
                    <a:ext uri="{FF2B5EF4-FFF2-40B4-BE49-F238E27FC236}">
                      <a16:creationId xmlns:a16="http://schemas.microsoft.com/office/drawing/2014/main" id="{A3E83874-3C3C-4772-8B38-1EFCCBF3229F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6" name="Rectangle 3">
                  <a:extLst>
                    <a:ext uri="{FF2B5EF4-FFF2-40B4-BE49-F238E27FC236}">
                      <a16:creationId xmlns:a16="http://schemas.microsoft.com/office/drawing/2014/main" id="{635134B5-C41E-4081-A2D3-DFEFACE2C864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7" name="Rectangle 3">
                  <a:extLst>
                    <a:ext uri="{FF2B5EF4-FFF2-40B4-BE49-F238E27FC236}">
                      <a16:creationId xmlns:a16="http://schemas.microsoft.com/office/drawing/2014/main" id="{F05697B0-8AE4-4299-A869-B45C406A963D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8" name="Rectangle 3">
                  <a:extLst>
                    <a:ext uri="{FF2B5EF4-FFF2-40B4-BE49-F238E27FC236}">
                      <a16:creationId xmlns:a16="http://schemas.microsoft.com/office/drawing/2014/main" id="{95C0FAFB-4CBD-4680-B198-48D9AE36D3A9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29" name="Rectangle 3">
                  <a:extLst>
                    <a:ext uri="{FF2B5EF4-FFF2-40B4-BE49-F238E27FC236}">
                      <a16:creationId xmlns:a16="http://schemas.microsoft.com/office/drawing/2014/main" id="{5CC66913-DFCC-4F38-A2CF-67C2B77528B0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0" name="Rectangle 3">
                  <a:extLst>
                    <a:ext uri="{FF2B5EF4-FFF2-40B4-BE49-F238E27FC236}">
                      <a16:creationId xmlns:a16="http://schemas.microsoft.com/office/drawing/2014/main" id="{EFE8CEF2-9BAC-4BD4-BADE-7D26EDEA3F38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1" name="Rectangle 3">
                  <a:extLst>
                    <a:ext uri="{FF2B5EF4-FFF2-40B4-BE49-F238E27FC236}">
                      <a16:creationId xmlns:a16="http://schemas.microsoft.com/office/drawing/2014/main" id="{6AE1D900-9DB5-4DFF-AB65-4F4CE67652BB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2" name="Rectangle 3">
                  <a:extLst>
                    <a:ext uri="{FF2B5EF4-FFF2-40B4-BE49-F238E27FC236}">
                      <a16:creationId xmlns:a16="http://schemas.microsoft.com/office/drawing/2014/main" id="{3D158AD5-E233-45D0-93F9-F45C38F1D69D}"/>
                    </a:ext>
                  </a:extLst>
                </p:cNvPr>
                <p:cNvSpPr/>
                <p:nvPr/>
              </p:nvSpPr>
              <p:spPr>
                <a:xfrm>
                  <a:off x="11557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AB08189-D68A-43BA-B475-F2DD7F0ECF65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635000"/>
                <a:chExt cx="10922000" cy="5588000"/>
              </a:xfrm>
            </p:grpSpPr>
            <p:sp>
              <p:nvSpPr>
                <p:cNvPr id="107" name="Rectangle 2">
                  <a:extLst>
                    <a:ext uri="{FF2B5EF4-FFF2-40B4-BE49-F238E27FC236}">
                      <a16:creationId xmlns:a16="http://schemas.microsoft.com/office/drawing/2014/main" id="{2F8C43A8-4C01-413E-9734-C621C8D3DCB8}"/>
                    </a:ext>
                  </a:extLst>
                </p:cNvPr>
                <p:cNvSpPr/>
                <p:nvPr/>
              </p:nvSpPr>
              <p:spPr>
                <a:xfrm>
                  <a:off x="635000" y="635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08" name="Rectangle 2">
                  <a:extLst>
                    <a:ext uri="{FF2B5EF4-FFF2-40B4-BE49-F238E27FC236}">
                      <a16:creationId xmlns:a16="http://schemas.microsoft.com/office/drawing/2014/main" id="{9576B277-EDFA-4380-93D2-F64ACD393C24}"/>
                    </a:ext>
                  </a:extLst>
                </p:cNvPr>
                <p:cNvSpPr/>
                <p:nvPr/>
              </p:nvSpPr>
              <p:spPr>
                <a:xfrm>
                  <a:off x="635000" y="6223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772A38C-1560-46D4-A712-3529C8C71704}"/>
                </a:ext>
              </a:extLst>
            </p:cNvPr>
            <p:cNvGrpSpPr/>
            <p:nvPr userDrawn="1"/>
          </p:nvGrpSpPr>
          <p:grpSpPr>
            <a:xfrm>
              <a:off x="-480320" y="1521123"/>
              <a:ext cx="13097599" cy="4259397"/>
              <a:chOff x="-480320" y="1521123"/>
              <a:chExt cx="13097599" cy="425939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4E5D326-7DDB-40F4-B69A-7B174D8F90F0}"/>
                  </a:ext>
                </a:extLst>
              </p:cNvPr>
              <p:cNvGrpSpPr/>
              <p:nvPr userDrawn="1"/>
            </p:nvGrpSpPr>
            <p:grpSpPr>
              <a:xfrm>
                <a:off x="-480320" y="5422900"/>
                <a:ext cx="13084250" cy="0"/>
                <a:chOff x="-480320" y="5422900"/>
                <a:chExt cx="13084250" cy="0"/>
              </a:xfrm>
            </p:grpSpPr>
            <p:sp>
              <p:nvSpPr>
                <p:cNvPr id="8" name="Rectangle 3">
                  <a:extLst>
                    <a:ext uri="{FF2B5EF4-FFF2-40B4-BE49-F238E27FC236}">
                      <a16:creationId xmlns:a16="http://schemas.microsoft.com/office/drawing/2014/main" id="{B8049DA0-8D9F-41C1-9A5E-4DEFB387C68F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5" name="Rectangle 3">
                  <a:extLst>
                    <a:ext uri="{FF2B5EF4-FFF2-40B4-BE49-F238E27FC236}">
                      <a16:creationId xmlns:a16="http://schemas.microsoft.com/office/drawing/2014/main" id="{7A8DBF2E-E467-416B-8CEC-6E1F4D111D8B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5200224-9B58-4F85-8197-D6018928E99C}"/>
                  </a:ext>
                </a:extLst>
              </p:cNvPr>
              <p:cNvGrpSpPr/>
              <p:nvPr userDrawn="1"/>
            </p:nvGrpSpPr>
            <p:grpSpPr>
              <a:xfrm>
                <a:off x="-480320" y="1521123"/>
                <a:ext cx="13084250" cy="0"/>
                <a:chOff x="-480320" y="5422900"/>
                <a:chExt cx="13084250" cy="0"/>
              </a:xfrm>
            </p:grpSpPr>
            <p:sp>
              <p:nvSpPr>
                <p:cNvPr id="137" name="Rectangle 3">
                  <a:extLst>
                    <a:ext uri="{FF2B5EF4-FFF2-40B4-BE49-F238E27FC236}">
                      <a16:creationId xmlns:a16="http://schemas.microsoft.com/office/drawing/2014/main" id="{57F179E3-7FE4-432F-AE10-BC2388DFA663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38" name="Rectangle 3">
                  <a:extLst>
                    <a:ext uri="{FF2B5EF4-FFF2-40B4-BE49-F238E27FC236}">
                      <a16:creationId xmlns:a16="http://schemas.microsoft.com/office/drawing/2014/main" id="{0E20C13E-B647-4708-AF6E-E577F084D731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C30094C5-9285-41E8-BDC3-8D8CCE156352}"/>
                  </a:ext>
                </a:extLst>
              </p:cNvPr>
              <p:cNvGrpSpPr/>
              <p:nvPr userDrawn="1"/>
            </p:nvGrpSpPr>
            <p:grpSpPr>
              <a:xfrm>
                <a:off x="-466971" y="5780520"/>
                <a:ext cx="13084250" cy="0"/>
                <a:chOff x="-480320" y="5422900"/>
                <a:chExt cx="13084250" cy="0"/>
              </a:xfrm>
            </p:grpSpPr>
            <p:sp>
              <p:nvSpPr>
                <p:cNvPr id="140" name="Rectangle 3">
                  <a:extLst>
                    <a:ext uri="{FF2B5EF4-FFF2-40B4-BE49-F238E27FC236}">
                      <a16:creationId xmlns:a16="http://schemas.microsoft.com/office/drawing/2014/main" id="{AA561B33-D9F2-4D41-96A3-6021A3A407CD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41" name="Rectangle 3">
                  <a:extLst>
                    <a:ext uri="{FF2B5EF4-FFF2-40B4-BE49-F238E27FC236}">
                      <a16:creationId xmlns:a16="http://schemas.microsoft.com/office/drawing/2014/main" id="{CE69C9A9-AB98-4085-9068-5F9C38423BE2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1D7BF51-B8D0-4C7B-BFFC-5CC33DC96CB2}"/>
                  </a:ext>
                </a:extLst>
              </p:cNvPr>
              <p:cNvGrpSpPr/>
              <p:nvPr userDrawn="1"/>
            </p:nvGrpSpPr>
            <p:grpSpPr>
              <a:xfrm>
                <a:off x="-480320" y="5156650"/>
                <a:ext cx="13084250" cy="0"/>
                <a:chOff x="-480320" y="5422900"/>
                <a:chExt cx="13084250" cy="0"/>
              </a:xfrm>
            </p:grpSpPr>
            <p:sp>
              <p:nvSpPr>
                <p:cNvPr id="143" name="Rectangle 3">
                  <a:extLst>
                    <a:ext uri="{FF2B5EF4-FFF2-40B4-BE49-F238E27FC236}">
                      <a16:creationId xmlns:a16="http://schemas.microsoft.com/office/drawing/2014/main" id="{7DD18FC5-A272-4B71-99CE-922C9ED097D1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  <p:sp>
              <p:nvSpPr>
                <p:cNvPr id="144" name="Rectangle 3">
                  <a:extLst>
                    <a:ext uri="{FF2B5EF4-FFF2-40B4-BE49-F238E27FC236}">
                      <a16:creationId xmlns:a16="http://schemas.microsoft.com/office/drawing/2014/main" id="{3E919D0D-C649-4222-B349-34D331DEBFFE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latin typeface="KPN Metric" panose="020B0504020101010102" pitchFamily="34" charset="0"/>
                  </a:endParaRPr>
                </a:p>
              </p:txBody>
            </p:sp>
          </p:grpSp>
        </p:grpSp>
      </p:grpSp>
      <p:sp>
        <p:nvSpPr>
          <p:cNvPr id="147" name="footer" descr="{&quot;templafy&quot;:{&quot;id&quot;:&quot;a9d76fbe-d2e5-4f84-b476-02897744ea89&quot;}}" title="Form.Footer">
            <a:extLst>
              <a:ext uri="{FF2B5EF4-FFF2-40B4-BE49-F238E27FC236}">
                <a16:creationId xmlns:a16="http://schemas.microsoft.com/office/drawing/2014/main" id="{3B2289EA-8779-4347-8EA3-F708FCD27F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nl-NL" sz="1600">
              <a:latin typeface="KPN Metric" panose="020B0504020101010102" pitchFamily="34" charset="0"/>
            </a:endParaRPr>
          </a:p>
        </p:txBody>
      </p:sp>
      <p:pic>
        <p:nvPicPr>
          <p:cNvPr id="1075924384" name="logo" descr="{&quot;templafy&quot;:{&quot;id&quot;:&quot;3dd3a5a7-be4f-4b38-bc9a-a7b7f6aad488&quot;}}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10617044" y="6069744"/>
            <a:ext cx="1101600" cy="50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8" r:id="rId6"/>
    <p:sldLayoutId id="2147483725" r:id="rId7"/>
    <p:sldLayoutId id="214748372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94" r:id="rId15"/>
    <p:sldLayoutId id="2147483695" r:id="rId16"/>
    <p:sldLayoutId id="2147483696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724" r:id="rId23"/>
    <p:sldLayoutId id="2147483697" r:id="rId24"/>
    <p:sldLayoutId id="2147483698" r:id="rId25"/>
    <p:sldLayoutId id="2147483700" r:id="rId26"/>
    <p:sldLayoutId id="2147483699" r:id="rId27"/>
    <p:sldLayoutId id="2147483701" r:id="rId28"/>
    <p:sldLayoutId id="2147483703" r:id="rId29"/>
    <p:sldLayoutId id="2147483702" r:id="rId30"/>
    <p:sldLayoutId id="2147483704" r:id="rId31"/>
    <p:sldLayoutId id="2147483705" r:id="rId32"/>
    <p:sldLayoutId id="2147483708" r:id="rId33"/>
    <p:sldLayoutId id="2147483709" r:id="rId34"/>
    <p:sldLayoutId id="2147483710" r:id="rId35"/>
    <p:sldLayoutId id="2147483711" r:id="rId36"/>
    <p:sldLayoutId id="2147483693" r:id="rId37"/>
    <p:sldLayoutId id="2147483706" r:id="rId38"/>
    <p:sldLayoutId id="2147483707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9" r:id="rId46"/>
    <p:sldLayoutId id="2147483720" r:id="rId47"/>
    <p:sldLayoutId id="2147483721" r:id="rId48"/>
    <p:sldLayoutId id="2147483690" r:id="rId49"/>
    <p:sldLayoutId id="2147483691" r:id="rId50"/>
    <p:sldLayoutId id="2147483727" r:id="rId51"/>
    <p:sldLayoutId id="2147483722" r:id="rId52"/>
    <p:sldLayoutId id="2147483723" r:id="rId53"/>
    <p:sldLayoutId id="2147483728" r:id="rId54"/>
    <p:sldLayoutId id="2147483729" r:id="rId55"/>
    <p:sldLayoutId id="2147483730" r:id="rId56"/>
  </p:sldLayoutIdLst>
  <p:hf hdr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36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b="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kern="1200">
          <a:solidFill>
            <a:schemeClr val="tx1"/>
          </a:solidFill>
          <a:latin typeface="KPN Metric" panose="020B0504020101010102" pitchFamily="34" charset="0"/>
          <a:ea typeface="+mn-ea"/>
          <a:cs typeface="+mn-cs"/>
        </a:defRPr>
      </a:lvl2pPr>
      <a:lvl3pPr marL="324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KPN Metric" panose="020B0504020101010102" pitchFamily="34" charset="0"/>
          <a:ea typeface="+mn-ea"/>
          <a:cs typeface="+mn-cs"/>
        </a:defRPr>
      </a:lvl3pPr>
      <a:lvl4pPr marL="648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KPN Metric" panose="020B0504020101010102" pitchFamily="34" charset="0"/>
          <a:ea typeface="+mn-ea"/>
          <a:cs typeface="+mn-cs"/>
        </a:defRPr>
      </a:lvl4pPr>
      <a:lvl5pPr marL="972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KPN Metric" panose="020B0504020101010102" pitchFamily="34" charset="0"/>
          <a:ea typeface="+mn-ea"/>
          <a:cs typeface="+mn-cs"/>
        </a:defRPr>
      </a:lvl5pPr>
      <a:lvl6pPr marL="1296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userDrawn="1">
          <p15:clr>
            <a:srgbClr val="D6D6D6"/>
          </p15:clr>
        </p15:guide>
        <p15:guide id="32" pos="7680" userDrawn="1">
          <p15:clr>
            <a:srgbClr val="D6D6D6"/>
          </p15:clr>
        </p15:guide>
        <p15:guide id="33" pos="400" userDrawn="1">
          <p15:clr>
            <a:srgbClr val="D6D6D6"/>
          </p15:clr>
        </p15:guide>
        <p15:guide id="34" pos="790" userDrawn="1">
          <p15:clr>
            <a:srgbClr val="D6D6D6"/>
          </p15:clr>
        </p15:guide>
        <p15:guide id="35" pos="990" userDrawn="1">
          <p15:clr>
            <a:srgbClr val="D6D6D6"/>
          </p15:clr>
        </p15:guide>
        <p15:guide id="36" pos="1380" userDrawn="1">
          <p15:clr>
            <a:srgbClr val="D6D6D6"/>
          </p15:clr>
        </p15:guide>
        <p15:guide id="37" pos="1580" userDrawn="1">
          <p15:clr>
            <a:srgbClr val="D6D6D6"/>
          </p15:clr>
        </p15:guide>
        <p15:guide id="38" pos="1970" userDrawn="1">
          <p15:clr>
            <a:srgbClr val="D6D6D6"/>
          </p15:clr>
        </p15:guide>
        <p15:guide id="39" pos="2170" userDrawn="1">
          <p15:clr>
            <a:srgbClr val="D6D6D6"/>
          </p15:clr>
        </p15:guide>
        <p15:guide id="40" pos="2560" userDrawn="1">
          <p15:clr>
            <a:srgbClr val="D6D6D6"/>
          </p15:clr>
        </p15:guide>
        <p15:guide id="41" pos="2760" userDrawn="1">
          <p15:clr>
            <a:srgbClr val="D6D6D6"/>
          </p15:clr>
        </p15:guide>
        <p15:guide id="42" pos="3150" userDrawn="1">
          <p15:clr>
            <a:srgbClr val="D6D6D6"/>
          </p15:clr>
        </p15:guide>
        <p15:guide id="43" pos="3350" userDrawn="1">
          <p15:clr>
            <a:srgbClr val="D6D6D6"/>
          </p15:clr>
        </p15:guide>
        <p15:guide id="44" pos="3740" userDrawn="1">
          <p15:clr>
            <a:srgbClr val="D6D6D6"/>
          </p15:clr>
        </p15:guide>
        <p15:guide id="45" pos="3940" userDrawn="1">
          <p15:clr>
            <a:srgbClr val="D6D6D6"/>
          </p15:clr>
        </p15:guide>
        <p15:guide id="46" pos="4330" userDrawn="1">
          <p15:clr>
            <a:srgbClr val="D6D6D6"/>
          </p15:clr>
        </p15:guide>
        <p15:guide id="47" pos="4530" userDrawn="1">
          <p15:clr>
            <a:srgbClr val="D6D6D6"/>
          </p15:clr>
        </p15:guide>
        <p15:guide id="48" pos="4920" userDrawn="1">
          <p15:clr>
            <a:srgbClr val="D6D6D6"/>
          </p15:clr>
        </p15:guide>
        <p15:guide id="49" pos="5120" userDrawn="1">
          <p15:clr>
            <a:srgbClr val="D6D6D6"/>
          </p15:clr>
        </p15:guide>
        <p15:guide id="50" pos="5510" userDrawn="1">
          <p15:clr>
            <a:srgbClr val="D6D6D6"/>
          </p15:clr>
        </p15:guide>
        <p15:guide id="51" pos="5710" userDrawn="1">
          <p15:clr>
            <a:srgbClr val="D6D6D6"/>
          </p15:clr>
        </p15:guide>
        <p15:guide id="52" pos="6100" userDrawn="1">
          <p15:clr>
            <a:srgbClr val="D6D6D6"/>
          </p15:clr>
        </p15:guide>
        <p15:guide id="53" pos="6300" userDrawn="1">
          <p15:clr>
            <a:srgbClr val="D6D6D6"/>
          </p15:clr>
        </p15:guide>
        <p15:guide id="54" pos="6690" userDrawn="1">
          <p15:clr>
            <a:srgbClr val="D6D6D6"/>
          </p15:clr>
        </p15:guide>
        <p15:guide id="55" pos="6890" userDrawn="1">
          <p15:clr>
            <a:srgbClr val="D6D6D6"/>
          </p15:clr>
        </p15:guide>
        <p15:guide id="56" pos="7280" userDrawn="1">
          <p15:clr>
            <a:srgbClr val="D6D6D6"/>
          </p15:clr>
        </p15:guide>
        <p15:guide id="57" orient="horz" userDrawn="1">
          <p15:clr>
            <a:srgbClr val="D6D6D6"/>
          </p15:clr>
        </p15:guide>
        <p15:guide id="58" orient="horz" pos="4320" userDrawn="1">
          <p15:clr>
            <a:srgbClr val="D6D6D6"/>
          </p15:clr>
        </p15:guide>
        <p15:guide id="59" orient="horz" pos="400" userDrawn="1">
          <p15:clr>
            <a:srgbClr val="D6D6D6"/>
          </p15:clr>
        </p15:guide>
        <p15:guide id="60" orient="horz" pos="3920" userDrawn="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2.png"/><Relationship Id="rId2" Type="http://schemas.openxmlformats.org/officeDocument/2006/relationships/customXml" Target="../../customXml/item19.xml"/><Relationship Id="rId1" Type="http://schemas.openxmlformats.org/officeDocument/2006/relationships/customXml" Target="../../customXml/item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4.xml"/><Relationship Id="rId7" Type="http://schemas.openxmlformats.org/officeDocument/2006/relationships/image" Target="../media/image1.emf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21.xml"/><Relationship Id="rId6" Type="http://schemas.openxmlformats.org/officeDocument/2006/relationships/oleObject" Target="../embeddings/oleObject3.bin"/><Relationship Id="rId5" Type="http://schemas.openxmlformats.org/officeDocument/2006/relationships/slideLayout" Target="../slideLayouts/slideLayout38.xml"/><Relationship Id="rId4" Type="http://schemas.openxmlformats.org/officeDocument/2006/relationships/tags" Target="../tags/tag5.xml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6.xml"/><Relationship Id="rId7" Type="http://schemas.openxmlformats.org/officeDocument/2006/relationships/image" Target="../media/image1.emf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4.xml"/><Relationship Id="rId6" Type="http://schemas.openxmlformats.org/officeDocument/2006/relationships/oleObject" Target="../embeddings/oleObject4.bin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32.png"/><Relationship Id="rId4" Type="http://schemas.openxmlformats.org/officeDocument/2006/relationships/tags" Target="../tags/tag7.xml"/><Relationship Id="rId9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customXml" Target="../../customXml/item5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9D92AD94-E5AE-AA49-A3F4-2FCCDEB0C755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207854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32" imgH="530" progId="TCLayout.ActiveDocument.1">
                  <p:embed/>
                </p:oleObj>
              </mc:Choice>
              <mc:Fallback>
                <p:oleObj name="think-cell Slide" r:id="rId5" imgW="532" imgH="53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9D92AD94-E5AE-AA49-A3F4-2FCCDEB0C7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el 1">
            <a:extLst>
              <a:ext uri="{FF2B5EF4-FFF2-40B4-BE49-F238E27FC236}">
                <a16:creationId xmlns:a16="http://schemas.microsoft.com/office/drawing/2014/main" id="{21F5D267-DEA2-15EE-BDAC-78D04F12B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09" y="169277"/>
            <a:ext cx="6457015" cy="558511"/>
          </a:xfrm>
        </p:spPr>
        <p:txBody>
          <a:bodyPr/>
          <a:lstStyle/>
          <a:p>
            <a:r>
              <a:rPr lang="en-US" sz="1600" dirty="0">
                <a:solidFill>
                  <a:schemeClr val="tx2"/>
                </a:solidFill>
              </a:rPr>
              <a:t>3GPP RAN Workshop on Rel-19</a:t>
            </a:r>
            <a:br>
              <a:rPr lang="en-US" sz="1600" dirty="0">
                <a:solidFill>
                  <a:schemeClr val="tx2"/>
                </a:solidFill>
              </a:rPr>
            </a:br>
            <a:r>
              <a:rPr lang="en-US" sz="1600" dirty="0">
                <a:solidFill>
                  <a:schemeClr val="tx2"/>
                </a:solidFill>
              </a:rPr>
              <a:t>Taipei</a:t>
            </a:r>
            <a:r>
              <a:rPr lang="en-US" altLang="zh-CN" sz="1600" dirty="0">
                <a:solidFill>
                  <a:schemeClr val="tx2"/>
                </a:solidFill>
              </a:rPr>
              <a:t>, Taiwan, June 15-16, 2023.</a:t>
            </a:r>
            <a:br>
              <a:rPr lang="zh-CN" altLang="en-US" sz="2000" dirty="0">
                <a:solidFill>
                  <a:schemeClr val="tx2"/>
                </a:solidFill>
              </a:rPr>
            </a:br>
            <a:br>
              <a:rPr lang="en-GB" dirty="0">
                <a:solidFill>
                  <a:schemeClr val="tx2"/>
                </a:solidFill>
              </a:rPr>
            </a:br>
            <a:br>
              <a:rPr lang="en-GB" dirty="0">
                <a:solidFill>
                  <a:schemeClr val="tx2"/>
                </a:solidFill>
              </a:rPr>
            </a:br>
            <a:br>
              <a:rPr lang="en-GB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KPN’s view on proposals and priorities for Rel-19  </a:t>
            </a:r>
            <a:r>
              <a:rPr lang="en-US" dirty="0"/>
              <a:t>and priorities</a:t>
            </a:r>
            <a:br>
              <a:rPr lang="en-GB" dirty="0"/>
            </a:br>
            <a:br>
              <a:rPr lang="en-GB" dirty="0"/>
            </a:br>
            <a:endParaRPr lang="en-US" sz="1600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ACA315F0-DA3F-E909-BD38-73265D6A2994}"/>
              </a:ext>
            </a:extLst>
          </p:cNvPr>
          <p:cNvSpPr txBox="1"/>
          <p:nvPr/>
        </p:nvSpPr>
        <p:spPr>
          <a:xfrm>
            <a:off x="11010394" y="0"/>
            <a:ext cx="11816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RWS-230165</a:t>
            </a:r>
            <a:endParaRPr lang="zh-CN" altLang="en-US" sz="16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9CB3D63-ECBC-8429-B311-DFCD1769F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nl-NL" smtClean="0"/>
              <a:pPr/>
              <a:t>1</a:t>
            </a:fld>
            <a:endParaRPr lang="nl-NL"/>
          </a:p>
        </p:txBody>
      </p:sp>
      <p:pic>
        <p:nvPicPr>
          <p:cNvPr id="2" name="Picture 11">
            <a:extLst>
              <a:ext uri="{FF2B5EF4-FFF2-40B4-BE49-F238E27FC236}">
                <a16:creationId xmlns:a16="http://schemas.microsoft.com/office/drawing/2014/main" id="{8DFB0C07-525E-0E44-56A0-5B07A7667A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3894" y="6213219"/>
            <a:ext cx="1728433" cy="504000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101697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FA57DCDF-341B-D4E8-DE1B-7AF3F724D55C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32" imgH="530" progId="TCLayout.ActiveDocument.1">
                  <p:embed/>
                </p:oleObj>
              </mc:Choice>
              <mc:Fallback>
                <p:oleObj name="think-cell Slide" r:id="rId6" imgW="532" imgH="53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FA57DCDF-341B-D4E8-DE1B-7AF3F724D5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5AEFDD1-BFAE-45DA-6D89-4EA972DE0A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nl-NL" smtClean="0">
                <a:solidFill>
                  <a:schemeClr val="tx2"/>
                </a:solidFill>
              </a:rPr>
              <a:pPr/>
              <a:t>2</a:t>
            </a:fld>
            <a:endParaRPr lang="nl-NL">
              <a:solidFill>
                <a:schemeClr val="tx2"/>
              </a:solidFill>
            </a:endParaRP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0447935E-20C3-6664-906B-A7A143292EE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64591" y="84322"/>
            <a:ext cx="8229600" cy="507600"/>
          </a:xfrm>
        </p:spPr>
        <p:txBody>
          <a:bodyPr/>
          <a:lstStyle/>
          <a:p>
            <a:r>
              <a:rPr lang="en-US" sz="2800" dirty="0">
                <a:solidFill>
                  <a:schemeClr val="tx2"/>
                </a:solidFill>
                <a:ea typeface="ＭＳ Ｐゴシック" pitchFamily="34" charset="-128"/>
              </a:rPr>
              <a:t>KPN priorities and views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8734A650-9D4F-89AD-8979-190274169C0A}"/>
              </a:ext>
            </a:extLst>
          </p:cNvPr>
          <p:cNvSpPr txBox="1">
            <a:spLocks/>
          </p:cNvSpPr>
          <p:nvPr/>
        </p:nvSpPr>
        <p:spPr>
          <a:xfrm>
            <a:off x="212139" y="595425"/>
            <a:ext cx="4562751" cy="3624943"/>
          </a:xfrm>
          <a:prstGeom prst="rect">
            <a:avLst/>
          </a:prstGeom>
        </p:spPr>
        <p:txBody>
          <a:bodyPr vert="horz" lIns="54000" tIns="0" rIns="36000" bIns="36000" rtlCol="0">
            <a:noAutofit/>
          </a:bodyPr>
          <a:lstStyle>
            <a:lvl1pPr marL="18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1pPr>
            <a:lvl2pPr marL="360000" indent="-180000" algn="l" defTabSz="538163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Continuation of existing business in a sustainable way</a:t>
            </a:r>
          </a:p>
          <a:p>
            <a:pPr marL="625475" marR="0" lvl="2" indent="-2667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625475" marR="0" lvl="2" indent="-2667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Majority of revenues is generated from mass market mobile services for consumers and business users</a:t>
            </a:r>
          </a:p>
          <a:p>
            <a:pPr marL="625475" marR="0" lvl="2" indent="-2667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Growth of revenues is declining while traffic is growing exponentially</a:t>
            </a:r>
          </a:p>
          <a:p>
            <a:pPr marL="625475" marR="0" lvl="2" indent="-2667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Requirements should enable maximum reuse of (existing) assets:</a:t>
            </a:r>
          </a:p>
          <a:p>
            <a:pPr marL="901338" marR="0" lvl="3" indent="-2746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Improve spectral efficiency </a:t>
            </a:r>
          </a:p>
          <a:p>
            <a:pPr marL="901338" marR="0" lvl="3" indent="-2746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Improve energy efficiency</a:t>
            </a:r>
          </a:p>
          <a:p>
            <a:pPr marL="901338" marR="0" lvl="3" indent="-2746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Improve scalability</a:t>
            </a:r>
          </a:p>
          <a:p>
            <a:pPr marL="901338" marR="0" lvl="3" indent="-2746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Use existing infrastructure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</p:txBody>
      </p:sp>
      <p:grpSp>
        <p:nvGrpSpPr>
          <p:cNvPr id="21" name="Group 5">
            <a:extLst>
              <a:ext uri="{FF2B5EF4-FFF2-40B4-BE49-F238E27FC236}">
                <a16:creationId xmlns:a16="http://schemas.microsoft.com/office/drawing/2014/main" id="{9F1B204D-7313-EBC9-CB65-3B01AC7FBD75}"/>
              </a:ext>
            </a:extLst>
          </p:cNvPr>
          <p:cNvGrpSpPr/>
          <p:nvPr/>
        </p:nvGrpSpPr>
        <p:grpSpPr>
          <a:xfrm>
            <a:off x="546355" y="4502886"/>
            <a:ext cx="2917158" cy="2145587"/>
            <a:chOff x="5301211" y="1564327"/>
            <a:chExt cx="3784096" cy="2405607"/>
          </a:xfrm>
        </p:grpSpPr>
        <p:cxnSp>
          <p:nvCxnSpPr>
            <p:cNvPr id="22" name="Gerade Verbindung mit Pfeil 42">
              <a:extLst>
                <a:ext uri="{FF2B5EF4-FFF2-40B4-BE49-F238E27FC236}">
                  <a16:creationId xmlns:a16="http://schemas.microsoft.com/office/drawing/2014/main" id="{3594420B-FE30-2198-392E-74D90CA0FD94}"/>
                </a:ext>
              </a:extLst>
            </p:cNvPr>
            <p:cNvCxnSpPr/>
            <p:nvPr/>
          </p:nvCxnSpPr>
          <p:spPr>
            <a:xfrm>
              <a:off x="8023258" y="1934809"/>
              <a:ext cx="508169" cy="716501"/>
            </a:xfrm>
            <a:prstGeom prst="straightConnector1">
              <a:avLst/>
            </a:prstGeom>
            <a:ln w="158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id="{F5DA0519-4E07-1826-9477-F2CE2A1846D4}"/>
                </a:ext>
              </a:extLst>
            </p:cNvPr>
            <p:cNvSpPr/>
            <p:nvPr/>
          </p:nvSpPr>
          <p:spPr>
            <a:xfrm>
              <a:off x="5301211" y="1784055"/>
              <a:ext cx="48282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/>
                <a:t>Data</a:t>
              </a:r>
            </a:p>
          </p:txBody>
        </p:sp>
        <p:grpSp>
          <p:nvGrpSpPr>
            <p:cNvPr id="24" name="Gruppieren 38">
              <a:extLst>
                <a:ext uri="{FF2B5EF4-FFF2-40B4-BE49-F238E27FC236}">
                  <a16:creationId xmlns:a16="http://schemas.microsoft.com/office/drawing/2014/main" id="{DC982D58-E02D-143D-E072-E2F57E74E381}"/>
                </a:ext>
              </a:extLst>
            </p:cNvPr>
            <p:cNvGrpSpPr/>
            <p:nvPr/>
          </p:nvGrpSpPr>
          <p:grpSpPr>
            <a:xfrm>
              <a:off x="5913470" y="1564327"/>
              <a:ext cx="3171837" cy="2405607"/>
              <a:chOff x="5238750" y="1713628"/>
              <a:chExt cx="3171837" cy="2405607"/>
            </a:xfrm>
          </p:grpSpPr>
          <p:cxnSp>
            <p:nvCxnSpPr>
              <p:cNvPr id="25" name="Gerade Verbindung mit Pfeil 20">
                <a:extLst>
                  <a:ext uri="{FF2B5EF4-FFF2-40B4-BE49-F238E27FC236}">
                    <a16:creationId xmlns:a16="http://schemas.microsoft.com/office/drawing/2014/main" id="{60AD1EC7-C3F4-BCAD-4DE0-3EC4B0BD9C68}"/>
                  </a:ext>
                </a:extLst>
              </p:cNvPr>
              <p:cNvCxnSpPr/>
              <p:nvPr/>
            </p:nvCxnSpPr>
            <p:spPr>
              <a:xfrm flipV="1">
                <a:off x="5238750" y="1713628"/>
                <a:ext cx="0" cy="2143997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1">
                <a:extLst>
                  <a:ext uri="{FF2B5EF4-FFF2-40B4-BE49-F238E27FC236}">
                    <a16:creationId xmlns:a16="http://schemas.microsoft.com/office/drawing/2014/main" id="{6EDCAA88-47B6-1219-FB6A-17CCD41BDB4B}"/>
                  </a:ext>
                </a:extLst>
              </p:cNvPr>
              <p:cNvCxnSpPr/>
              <p:nvPr/>
            </p:nvCxnSpPr>
            <p:spPr>
              <a:xfrm flipV="1">
                <a:off x="5238750" y="3857625"/>
                <a:ext cx="2802396" cy="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24">
                <a:extLst>
                  <a:ext uri="{FF2B5EF4-FFF2-40B4-BE49-F238E27FC236}">
                    <a16:creationId xmlns:a16="http://schemas.microsoft.com/office/drawing/2014/main" id="{BDA8E629-DAFE-0D6B-8110-7B94F02EE5E8}"/>
                  </a:ext>
                </a:extLst>
              </p:cNvPr>
              <p:cNvSpPr txBox="1"/>
              <p:nvPr/>
            </p:nvSpPr>
            <p:spPr>
              <a:xfrm>
                <a:off x="7420463" y="3857625"/>
                <a:ext cx="45076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/>
                  <a:t>time</a:t>
                </a:r>
              </a:p>
            </p:txBody>
          </p:sp>
          <p:cxnSp>
            <p:nvCxnSpPr>
              <p:cNvPr id="28" name="Gerade Verbindung 26">
                <a:extLst>
                  <a:ext uri="{FF2B5EF4-FFF2-40B4-BE49-F238E27FC236}">
                    <a16:creationId xmlns:a16="http://schemas.microsoft.com/office/drawing/2014/main" id="{EE6B7629-6187-B2B1-AC27-AABAFA6220FF}"/>
                  </a:ext>
                </a:extLst>
              </p:cNvPr>
              <p:cNvCxnSpPr/>
              <p:nvPr/>
            </p:nvCxnSpPr>
            <p:spPr>
              <a:xfrm>
                <a:off x="6553200" y="1933529"/>
                <a:ext cx="0" cy="1924096"/>
              </a:xfrm>
              <a:prstGeom prst="line">
                <a:avLst/>
              </a:prstGeom>
              <a:ln w="15875">
                <a:solidFill>
                  <a:schemeClr val="accent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12C3C729-3640-DB14-E7B0-15DB38DC80EB}"/>
                  </a:ext>
                </a:extLst>
              </p:cNvPr>
              <p:cNvSpPr/>
              <p:nvPr/>
            </p:nvSpPr>
            <p:spPr>
              <a:xfrm>
                <a:off x="5238750" y="2816436"/>
                <a:ext cx="2324100" cy="857250"/>
              </a:xfrm>
              <a:custGeom>
                <a:avLst/>
                <a:gdLst>
                  <a:gd name="connsiteX0" fmla="*/ 0 w 2324100"/>
                  <a:gd name="connsiteY0" fmla="*/ 857250 h 857250"/>
                  <a:gd name="connsiteX1" fmla="*/ 542925 w 2324100"/>
                  <a:gd name="connsiteY1" fmla="*/ 381000 h 857250"/>
                  <a:gd name="connsiteX2" fmla="*/ 1162050 w 2324100"/>
                  <a:gd name="connsiteY2" fmla="*/ 161925 h 857250"/>
                  <a:gd name="connsiteX3" fmla="*/ 1743075 w 2324100"/>
                  <a:gd name="connsiteY3" fmla="*/ 114300 h 857250"/>
                  <a:gd name="connsiteX4" fmla="*/ 2105025 w 2324100"/>
                  <a:gd name="connsiteY4" fmla="*/ 19050 h 857250"/>
                  <a:gd name="connsiteX5" fmla="*/ 2324100 w 2324100"/>
                  <a:gd name="connsiteY5" fmla="*/ 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4100" h="857250">
                    <a:moveTo>
                      <a:pt x="0" y="857250"/>
                    </a:moveTo>
                    <a:cubicBezTo>
                      <a:pt x="174625" y="677068"/>
                      <a:pt x="349250" y="496887"/>
                      <a:pt x="542925" y="381000"/>
                    </a:cubicBezTo>
                    <a:cubicBezTo>
                      <a:pt x="736600" y="265113"/>
                      <a:pt x="962025" y="206375"/>
                      <a:pt x="1162050" y="161925"/>
                    </a:cubicBezTo>
                    <a:cubicBezTo>
                      <a:pt x="1362075" y="117475"/>
                      <a:pt x="1585913" y="138113"/>
                      <a:pt x="1743075" y="114300"/>
                    </a:cubicBezTo>
                    <a:cubicBezTo>
                      <a:pt x="1900238" y="90488"/>
                      <a:pt x="2008188" y="38100"/>
                      <a:pt x="2105025" y="19050"/>
                    </a:cubicBezTo>
                    <a:cubicBezTo>
                      <a:pt x="2201862" y="0"/>
                      <a:pt x="2324100" y="0"/>
                      <a:pt x="2324100" y="0"/>
                    </a:cubicBezTo>
                  </a:path>
                </a:pathLst>
              </a:custGeom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Freihandform 30">
                <a:extLst>
                  <a:ext uri="{FF2B5EF4-FFF2-40B4-BE49-F238E27FC236}">
                    <a16:creationId xmlns:a16="http://schemas.microsoft.com/office/drawing/2014/main" id="{4744DFA8-9CD9-51CA-04AC-77BF779992A0}"/>
                  </a:ext>
                </a:extLst>
              </p:cNvPr>
              <p:cNvSpPr/>
              <p:nvPr/>
            </p:nvSpPr>
            <p:spPr>
              <a:xfrm>
                <a:off x="5248275" y="1838325"/>
                <a:ext cx="1971675" cy="1895475"/>
              </a:xfrm>
              <a:custGeom>
                <a:avLst/>
                <a:gdLst>
                  <a:gd name="connsiteX0" fmla="*/ 0 w 1971675"/>
                  <a:gd name="connsiteY0" fmla="*/ 1895475 h 1895475"/>
                  <a:gd name="connsiteX1" fmla="*/ 209550 w 1971675"/>
                  <a:gd name="connsiteY1" fmla="*/ 1857375 h 1895475"/>
                  <a:gd name="connsiteX2" fmla="*/ 295275 w 1971675"/>
                  <a:gd name="connsiteY2" fmla="*/ 1743075 h 1895475"/>
                  <a:gd name="connsiteX3" fmla="*/ 419100 w 1971675"/>
                  <a:gd name="connsiteY3" fmla="*/ 1657350 h 1895475"/>
                  <a:gd name="connsiteX4" fmla="*/ 704850 w 1971675"/>
                  <a:gd name="connsiteY4" fmla="*/ 1495425 h 1895475"/>
                  <a:gd name="connsiteX5" fmla="*/ 971550 w 1971675"/>
                  <a:gd name="connsiteY5" fmla="*/ 1276350 h 1895475"/>
                  <a:gd name="connsiteX6" fmla="*/ 1238250 w 1971675"/>
                  <a:gd name="connsiteY6" fmla="*/ 1171575 h 1895475"/>
                  <a:gd name="connsiteX7" fmla="*/ 1552575 w 1971675"/>
                  <a:gd name="connsiteY7" fmla="*/ 942975 h 1895475"/>
                  <a:gd name="connsiteX8" fmla="*/ 1800225 w 1971675"/>
                  <a:gd name="connsiteY8" fmla="*/ 447675 h 1895475"/>
                  <a:gd name="connsiteX9" fmla="*/ 1924050 w 1971675"/>
                  <a:gd name="connsiteY9" fmla="*/ 123825 h 1895475"/>
                  <a:gd name="connsiteX10" fmla="*/ 1971675 w 1971675"/>
                  <a:gd name="connsiteY10" fmla="*/ 0 h 189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71675" h="1895475">
                    <a:moveTo>
                      <a:pt x="0" y="1895475"/>
                    </a:moveTo>
                    <a:cubicBezTo>
                      <a:pt x="80169" y="1889125"/>
                      <a:pt x="160338" y="1882775"/>
                      <a:pt x="209550" y="1857375"/>
                    </a:cubicBezTo>
                    <a:cubicBezTo>
                      <a:pt x="258762" y="1831975"/>
                      <a:pt x="260350" y="1776413"/>
                      <a:pt x="295275" y="1743075"/>
                    </a:cubicBezTo>
                    <a:cubicBezTo>
                      <a:pt x="330200" y="1709738"/>
                      <a:pt x="350838" y="1698625"/>
                      <a:pt x="419100" y="1657350"/>
                    </a:cubicBezTo>
                    <a:cubicBezTo>
                      <a:pt x="487363" y="1616075"/>
                      <a:pt x="612775" y="1558925"/>
                      <a:pt x="704850" y="1495425"/>
                    </a:cubicBezTo>
                    <a:cubicBezTo>
                      <a:pt x="796925" y="1431925"/>
                      <a:pt x="882650" y="1330325"/>
                      <a:pt x="971550" y="1276350"/>
                    </a:cubicBezTo>
                    <a:cubicBezTo>
                      <a:pt x="1060450" y="1222375"/>
                      <a:pt x="1141413" y="1227137"/>
                      <a:pt x="1238250" y="1171575"/>
                    </a:cubicBezTo>
                    <a:cubicBezTo>
                      <a:pt x="1335087" y="1116013"/>
                      <a:pt x="1458913" y="1063625"/>
                      <a:pt x="1552575" y="942975"/>
                    </a:cubicBezTo>
                    <a:cubicBezTo>
                      <a:pt x="1646238" y="822325"/>
                      <a:pt x="1738313" y="584200"/>
                      <a:pt x="1800225" y="447675"/>
                    </a:cubicBezTo>
                    <a:cubicBezTo>
                      <a:pt x="1862137" y="311150"/>
                      <a:pt x="1895475" y="198437"/>
                      <a:pt x="1924050" y="123825"/>
                    </a:cubicBezTo>
                    <a:cubicBezTo>
                      <a:pt x="1952625" y="49213"/>
                      <a:pt x="1962150" y="24606"/>
                      <a:pt x="1971675" y="0"/>
                    </a:cubicBezTo>
                  </a:path>
                </a:pathLst>
              </a:cu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Textfeld 31">
                <a:extLst>
                  <a:ext uri="{FF2B5EF4-FFF2-40B4-BE49-F238E27FC236}">
                    <a16:creationId xmlns:a16="http://schemas.microsoft.com/office/drawing/2014/main" id="{002ED86B-E916-2629-810E-34D3CBA4CDB8}"/>
                  </a:ext>
                </a:extLst>
              </p:cNvPr>
              <p:cNvSpPr txBox="1"/>
              <p:nvPr/>
            </p:nvSpPr>
            <p:spPr>
              <a:xfrm>
                <a:off x="7191022" y="2816436"/>
                <a:ext cx="821059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100" dirty="0">
                    <a:solidFill>
                      <a:srgbClr val="0070C0"/>
                    </a:solidFill>
                  </a:rPr>
                  <a:t>Revenues</a:t>
                </a:r>
              </a:p>
            </p:txBody>
          </p:sp>
          <p:sp>
            <p:nvSpPr>
              <p:cNvPr id="32" name="Textfeld 32">
                <a:extLst>
                  <a:ext uri="{FF2B5EF4-FFF2-40B4-BE49-F238E27FC236}">
                    <a16:creationId xmlns:a16="http://schemas.microsoft.com/office/drawing/2014/main" id="{0BC8CCBB-0BDC-1688-BA62-DD57D9BFC9DA}"/>
                  </a:ext>
                </a:extLst>
              </p:cNvPr>
              <p:cNvSpPr txBox="1"/>
              <p:nvPr/>
            </p:nvSpPr>
            <p:spPr>
              <a:xfrm>
                <a:off x="7152320" y="1743075"/>
                <a:ext cx="57579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>
                    <a:solidFill>
                      <a:srgbClr val="B51621"/>
                    </a:solidFill>
                  </a:rPr>
                  <a:t>Traffic</a:t>
                </a:r>
              </a:p>
            </p:txBody>
          </p:sp>
          <p:cxnSp>
            <p:nvCxnSpPr>
              <p:cNvPr id="33" name="Gerade Verbindung mit Pfeil 34">
                <a:extLst>
                  <a:ext uri="{FF2B5EF4-FFF2-40B4-BE49-F238E27FC236}">
                    <a16:creationId xmlns:a16="http://schemas.microsoft.com/office/drawing/2014/main" id="{51469491-BF87-87BB-706B-81B9F7D3DB80}"/>
                  </a:ext>
                </a:extLst>
              </p:cNvPr>
              <p:cNvCxnSpPr/>
              <p:nvPr/>
            </p:nvCxnSpPr>
            <p:spPr>
              <a:xfrm>
                <a:off x="5248275" y="2668997"/>
                <a:ext cx="1304925" cy="0"/>
              </a:xfrm>
              <a:prstGeom prst="straightConnector1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feld 35">
                <a:extLst>
                  <a:ext uri="{FF2B5EF4-FFF2-40B4-BE49-F238E27FC236}">
                    <a16:creationId xmlns:a16="http://schemas.microsoft.com/office/drawing/2014/main" id="{D259EE7C-BBF5-DA17-65F9-312DC9FD1FD1}"/>
                  </a:ext>
                </a:extLst>
              </p:cNvPr>
              <p:cNvSpPr txBox="1"/>
              <p:nvPr/>
            </p:nvSpPr>
            <p:spPr>
              <a:xfrm>
                <a:off x="7613574" y="2084110"/>
                <a:ext cx="79701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>
                    <a:solidFill>
                      <a:srgbClr val="FF0000"/>
                    </a:solidFill>
                  </a:rPr>
                  <a:t>Business</a:t>
                </a:r>
              </a:p>
              <a:p>
                <a:r>
                  <a:rPr lang="en-GB" sz="1100" dirty="0">
                    <a:solidFill>
                      <a:srgbClr val="FF0000"/>
                    </a:solidFill>
                  </a:rPr>
                  <a:t>disruption</a:t>
                </a:r>
              </a:p>
            </p:txBody>
          </p:sp>
          <p:cxnSp>
            <p:nvCxnSpPr>
              <p:cNvPr id="35" name="Gerade Verbindung mit Pfeil 36">
                <a:extLst>
                  <a:ext uri="{FF2B5EF4-FFF2-40B4-BE49-F238E27FC236}">
                    <a16:creationId xmlns:a16="http://schemas.microsoft.com/office/drawing/2014/main" id="{A9E3FFFC-1F6E-6639-BE49-2B358BFACDAA}"/>
                  </a:ext>
                </a:extLst>
              </p:cNvPr>
              <p:cNvCxnSpPr/>
              <p:nvPr/>
            </p:nvCxnSpPr>
            <p:spPr>
              <a:xfrm>
                <a:off x="6530194" y="3375866"/>
                <a:ext cx="1304925" cy="0"/>
              </a:xfrm>
              <a:prstGeom prst="straightConnector1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feld 37">
                <a:extLst>
                  <a:ext uri="{FF2B5EF4-FFF2-40B4-BE49-F238E27FC236}">
                    <a16:creationId xmlns:a16="http://schemas.microsoft.com/office/drawing/2014/main" id="{F6083960-CC76-3041-61CA-4284E0815C46}"/>
                  </a:ext>
                </a:extLst>
              </p:cNvPr>
              <p:cNvSpPr txBox="1"/>
              <p:nvPr/>
            </p:nvSpPr>
            <p:spPr>
              <a:xfrm>
                <a:off x="6576971" y="3073667"/>
                <a:ext cx="118814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>
                    <a:solidFill>
                      <a:schemeClr val="bg2">
                        <a:lumMod val="50000"/>
                      </a:schemeClr>
                    </a:solidFill>
                  </a:rPr>
                  <a:t>Data-dominated</a:t>
                </a:r>
              </a:p>
            </p:txBody>
          </p:sp>
          <p:sp>
            <p:nvSpPr>
              <p:cNvPr id="37" name="Textfeld 43">
                <a:extLst>
                  <a:ext uri="{FF2B5EF4-FFF2-40B4-BE49-F238E27FC236}">
                    <a16:creationId xmlns:a16="http://schemas.microsoft.com/office/drawing/2014/main" id="{4D0AC9AE-ECFD-DDBB-2317-14A28F02F879}"/>
                  </a:ext>
                </a:extLst>
              </p:cNvPr>
              <p:cNvSpPr txBox="1"/>
              <p:nvPr/>
            </p:nvSpPr>
            <p:spPr>
              <a:xfrm>
                <a:off x="5248275" y="2311555"/>
                <a:ext cx="124425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>
                    <a:solidFill>
                      <a:schemeClr val="bg2">
                        <a:lumMod val="50000"/>
                      </a:schemeClr>
                    </a:solidFill>
                  </a:rPr>
                  <a:t>Voice-dominated</a:t>
                </a:r>
              </a:p>
            </p:txBody>
          </p:sp>
        </p:grpSp>
      </p:grpSp>
      <p:pic>
        <p:nvPicPr>
          <p:cNvPr id="39" name="Picture 2">
            <a:extLst>
              <a:ext uri="{FF2B5EF4-FFF2-40B4-BE49-F238E27FC236}">
                <a16:creationId xmlns:a16="http://schemas.microsoft.com/office/drawing/2014/main" id="{DB6E043F-AAF7-610B-6BD5-169E7407CFC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952" y="4118449"/>
            <a:ext cx="5592238" cy="2113373"/>
          </a:xfrm>
          <a:prstGeom prst="rect">
            <a:avLst/>
          </a:prstGeom>
        </p:spPr>
      </p:pic>
      <p:sp>
        <p:nvSpPr>
          <p:cNvPr id="41" name="Text Placeholder 24">
            <a:extLst>
              <a:ext uri="{FF2B5EF4-FFF2-40B4-BE49-F238E27FC236}">
                <a16:creationId xmlns:a16="http://schemas.microsoft.com/office/drawing/2014/main" id="{8AD1D8A9-EF6E-06E0-F697-1A7DDA3111FE}"/>
              </a:ext>
            </a:extLst>
          </p:cNvPr>
          <p:cNvSpPr txBox="1">
            <a:spLocks/>
          </p:cNvSpPr>
          <p:nvPr/>
        </p:nvSpPr>
        <p:spPr>
          <a:xfrm>
            <a:off x="5672381" y="558693"/>
            <a:ext cx="5067153" cy="3138393"/>
          </a:xfrm>
          <a:prstGeom prst="rect">
            <a:avLst/>
          </a:prstGeom>
        </p:spPr>
        <p:txBody>
          <a:bodyPr vert="horz" lIns="54000" tIns="0" rIns="36000" bIns="36000" rtlCol="0">
            <a:noAutofit/>
          </a:bodyPr>
          <a:lstStyle>
            <a:lvl1pPr marL="18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1pPr>
            <a:lvl2pPr marL="360000" indent="-180000" algn="l" defTabSz="538163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+mj-lt"/>
              <a:buAutoNum type="arabicPeriod" startAt="2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Supporting new business opportunities</a:t>
            </a:r>
          </a:p>
          <a:p>
            <a:pPr marL="625475" marR="0" lvl="1" indent="-266700" algn="l" defTabSz="538163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625475" marR="0" lvl="1" indent="-266700" algn="l" defTabSz="538163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New business opportunities facilitate high-end vertical markets (e.g., remote surgery, autonomous vehicles, drones, bodycams, etc.) </a:t>
            </a:r>
          </a:p>
          <a:p>
            <a:pPr marL="625475" marR="0" lvl="1" indent="-266700" algn="l" defTabSz="538163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These use cases impose requirements that cannot be fulfilled with current generation cellular networks:</a:t>
            </a:r>
          </a:p>
          <a:p>
            <a:pPr marL="720000" marR="0" lvl="3" indent="-1800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Ultra low latency to allow extreme real time communication</a:t>
            </a:r>
          </a:p>
          <a:p>
            <a:pPr marL="720000" marR="0" lvl="3" indent="-1800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Support for ultra high reliability to offer (guaranteed) Service Level Agreements</a:t>
            </a:r>
          </a:p>
          <a:p>
            <a:pPr marL="720000" marR="0" lvl="3" indent="-1800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Support for ultra high availability</a:t>
            </a:r>
          </a:p>
          <a:p>
            <a:pPr marL="720000" marR="0" lvl="3" indent="-1800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lang="en-US" sz="1200" dirty="0">
                <a:solidFill>
                  <a:srgbClr val="000000"/>
                </a:solidFill>
              </a:rPr>
              <a:t>Support for very high UE densities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</p:txBody>
      </p:sp>
      <p:pic>
        <p:nvPicPr>
          <p:cNvPr id="2" name="Picture 11">
            <a:extLst>
              <a:ext uri="{FF2B5EF4-FFF2-40B4-BE49-F238E27FC236}">
                <a16:creationId xmlns:a16="http://schemas.microsoft.com/office/drawing/2014/main" id="{F67C9824-D897-B2B5-868F-C33EC18254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07854" y="6348520"/>
            <a:ext cx="1728433" cy="504000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024338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FA57DCDF-341B-D4E8-DE1B-7AF3F724D55C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32" imgH="530" progId="TCLayout.ActiveDocument.1">
                  <p:embed/>
                </p:oleObj>
              </mc:Choice>
              <mc:Fallback>
                <p:oleObj name="think-cell Slide" r:id="rId6" imgW="532" imgH="53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FA57DCDF-341B-D4E8-DE1B-7AF3F724D5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5AEFDD1-BFAE-45DA-6D89-4EA972DE0A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nl-NL" smtClean="0">
                <a:solidFill>
                  <a:schemeClr val="tx2"/>
                </a:solidFill>
              </a:rPr>
              <a:pPr/>
              <a:t>3</a:t>
            </a:fld>
            <a:endParaRPr lang="nl-NL">
              <a:solidFill>
                <a:schemeClr val="tx2"/>
              </a:solidFill>
            </a:endParaRP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0447935E-20C3-6664-906B-A7A143292EEC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64591" y="84322"/>
            <a:ext cx="8229600" cy="507600"/>
          </a:xfrm>
        </p:spPr>
        <p:txBody>
          <a:bodyPr/>
          <a:lstStyle/>
          <a:p>
            <a:r>
              <a:rPr lang="en-US" sz="2800" dirty="0">
                <a:solidFill>
                  <a:schemeClr val="tx2"/>
                </a:solidFill>
                <a:ea typeface="ＭＳ Ｐゴシック" pitchFamily="34" charset="-128"/>
              </a:rPr>
              <a:t>KPN priorities and views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8734A650-9D4F-89AD-8979-190274169C0A}"/>
              </a:ext>
            </a:extLst>
          </p:cNvPr>
          <p:cNvSpPr txBox="1">
            <a:spLocks/>
          </p:cNvSpPr>
          <p:nvPr/>
        </p:nvSpPr>
        <p:spPr>
          <a:xfrm>
            <a:off x="208885" y="682904"/>
            <a:ext cx="4562751" cy="3901796"/>
          </a:xfrm>
          <a:prstGeom prst="rect">
            <a:avLst/>
          </a:prstGeom>
        </p:spPr>
        <p:txBody>
          <a:bodyPr vert="horz" lIns="54000" tIns="0" rIns="36000" bIns="36000" rtlCol="0">
            <a:noAutofit/>
          </a:bodyPr>
          <a:lstStyle>
            <a:lvl1pPr marL="18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1pPr>
            <a:lvl2pPr marL="360000" indent="-180000" algn="l" defTabSz="538163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lang="en-GB" b="1" dirty="0">
                <a:solidFill>
                  <a:srgbClr val="000000"/>
                </a:solidFill>
              </a:rPr>
              <a:t>New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 business opportunities -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Integrating communication and sensing in NR (ICAS) </a:t>
            </a:r>
            <a:endParaRPr kumimoji="0" lang="en-GB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625475" marR="0" lvl="2" indent="-2667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625475" marR="0" lvl="2" indent="-2667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Integrated communication and sensing technology envisions to use the same system/network for both communication and sensing</a:t>
            </a:r>
          </a:p>
          <a:p>
            <a:pPr marL="625475" marR="0" lvl="2" indent="-2667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5G NR signals have the potential to be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utilised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 for sensing purpose without significant modifications</a:t>
            </a:r>
          </a:p>
          <a:p>
            <a:pPr marL="625475" marR="0" lvl="2" indent="-2667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3GPP should study these potentials, i.e.,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901338" marR="0" lvl="3" indent="-2746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assess the impact on specifications</a:t>
            </a:r>
          </a:p>
          <a:p>
            <a:pPr marL="901338" marR="0" lvl="3" indent="-2746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derive the necessary sensing solutions</a:t>
            </a:r>
          </a:p>
          <a:p>
            <a:pPr marL="901338" marR="0" lvl="3" indent="-274638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assure control and minimal impact on the communication performance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</p:txBody>
      </p:sp>
      <p:sp>
        <p:nvSpPr>
          <p:cNvPr id="41" name="Text Placeholder 24">
            <a:extLst>
              <a:ext uri="{FF2B5EF4-FFF2-40B4-BE49-F238E27FC236}">
                <a16:creationId xmlns:a16="http://schemas.microsoft.com/office/drawing/2014/main" id="{8AD1D8A9-EF6E-06E0-F697-1A7DDA3111FE}"/>
              </a:ext>
            </a:extLst>
          </p:cNvPr>
          <p:cNvSpPr txBox="1">
            <a:spLocks/>
          </p:cNvSpPr>
          <p:nvPr/>
        </p:nvSpPr>
        <p:spPr>
          <a:xfrm>
            <a:off x="5563725" y="682904"/>
            <a:ext cx="5133271" cy="3138393"/>
          </a:xfrm>
          <a:prstGeom prst="rect">
            <a:avLst/>
          </a:prstGeom>
        </p:spPr>
        <p:txBody>
          <a:bodyPr vert="horz" lIns="54000" tIns="0" rIns="36000" bIns="36000" rtlCol="0">
            <a:noAutofit/>
          </a:bodyPr>
          <a:lstStyle>
            <a:lvl1pPr marL="18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1pPr>
            <a:lvl2pPr marL="360000" indent="-180000" algn="l" defTabSz="538163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sz="1800" kern="1200" baseline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lang="en-GB" b="1" dirty="0">
                <a:solidFill>
                  <a:srgbClr val="000000"/>
                </a:solidFill>
              </a:rPr>
              <a:t>New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 business opportunities -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Ambient IoT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625475" marR="0" lvl="1" indent="-266700" algn="l" defTabSz="538163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PN Sans" panose="020B0503040502020204" pitchFamily="34" charset="0"/>
              <a:ea typeface="+mn-ea"/>
              <a:cs typeface="+mn-cs"/>
            </a:endParaRPr>
          </a:p>
          <a:p>
            <a:pPr marL="625475" marR="0" lvl="1" indent="-266700" algn="l" defTabSz="538163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>
                <a:srgbClr val="009900"/>
              </a:buClr>
              <a:buSzPct val="100000"/>
              <a:buFont typeface="Symbol" panose="05050102010706020507" pitchFamily="18" charset="2"/>
              <a:buChar char="·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PN Sans" panose="020B0503040502020204" pitchFamily="34" charset="0"/>
                <a:ea typeface="+mn-ea"/>
                <a:cs typeface="+mn-cs"/>
              </a:rPr>
              <a:t>Ambient IoT supports IoT use cases where including a battery is not feasible</a:t>
            </a:r>
          </a:p>
          <a:p>
            <a:pPr lvl="4">
              <a:buClr>
                <a:srgbClr val="009900"/>
              </a:buClr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srgbClr val="000000"/>
                </a:solidFill>
              </a:rPr>
              <a:t>Not feasible to replace of batteries</a:t>
            </a:r>
          </a:p>
          <a:p>
            <a:pPr lvl="4">
              <a:buClr>
                <a:srgbClr val="009900"/>
              </a:buClr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srgbClr val="000000"/>
                </a:solidFill>
              </a:rPr>
              <a:t>Form factor (e.g. sticker) does not allow for a battery</a:t>
            </a:r>
          </a:p>
          <a:p>
            <a:pPr marL="625475" lvl="1" indent="-266700">
              <a:buClr>
                <a:srgbClr val="009900"/>
              </a:buClr>
              <a:defRPr/>
            </a:pPr>
            <a:r>
              <a:rPr lang="en-US" sz="1400" dirty="0">
                <a:solidFill>
                  <a:srgbClr val="000000"/>
                </a:solidFill>
              </a:rPr>
              <a:t>Use cases logistics and sensors have high device densities</a:t>
            </a:r>
          </a:p>
          <a:p>
            <a:pPr marL="625475" lvl="1" indent="-266700">
              <a:buClr>
                <a:srgbClr val="009900"/>
              </a:buClr>
              <a:defRPr/>
            </a:pPr>
            <a:r>
              <a:rPr lang="en-US" sz="1400" dirty="0">
                <a:solidFill>
                  <a:srgbClr val="000000"/>
                </a:solidFill>
              </a:rPr>
              <a:t>Life cycle of devices differs from tens of years (e.g. a burglary detector powered by breaking glass) to tens of days (a smart label on a package that is discarded together the box)</a:t>
            </a:r>
          </a:p>
          <a:p>
            <a:pPr marL="625475" lvl="1" indent="-266700">
              <a:buClr>
                <a:srgbClr val="009900"/>
              </a:buClr>
              <a:defRPr/>
            </a:pPr>
            <a:r>
              <a:rPr lang="en-US" sz="1400" dirty="0">
                <a:solidFill>
                  <a:srgbClr val="000000"/>
                </a:solidFill>
              </a:rPr>
              <a:t>Devices should be ‘low complexity’, but also efficient network support is important – easy to integrate with existing infrastructures for 5G communications 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395150EA-5B9A-7C2A-4333-1B481AC34C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1265" y="4868242"/>
            <a:ext cx="1991562" cy="1749255"/>
          </a:xfrm>
          <a:prstGeom prst="rect">
            <a:avLst/>
          </a:prstGeom>
        </p:spPr>
      </p:pic>
      <p:pic>
        <p:nvPicPr>
          <p:cNvPr id="2" name="Picture 7" descr="Logistieke vloer van bloemen- en plantenveiling Royal FloraHolland.">
            <a:extLst>
              <a:ext uri="{FF2B5EF4-FFF2-40B4-BE49-F238E27FC236}">
                <a16:creationId xmlns:a16="http://schemas.microsoft.com/office/drawing/2014/main" id="{0767D74A-5ACF-A9C1-979E-AAD91E80E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854" y="5020521"/>
            <a:ext cx="2313890" cy="144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>
            <a:extLst>
              <a:ext uri="{FF2B5EF4-FFF2-40B4-BE49-F238E27FC236}">
                <a16:creationId xmlns:a16="http://schemas.microsoft.com/office/drawing/2014/main" id="{5FC0263B-7BEC-FDCF-2A3D-A83973E53F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9600" y="6348520"/>
            <a:ext cx="1728433" cy="504000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592392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>
            <a:extLst>
              <a:ext uri="{FF2B5EF4-FFF2-40B4-BE49-F238E27FC236}">
                <a16:creationId xmlns:a16="http://schemas.microsoft.com/office/drawing/2014/main" id="{3E4D1F13-365B-1473-18F2-8281D439ED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037" y="5886735"/>
            <a:ext cx="1728433" cy="504000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64556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ddbXvAy0KaLXAMcbg_3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ddbXvAy0KaLXAMcbg_3A"/>
</p:tagLst>
</file>

<file path=ppt/theme/theme1.xml><?xml version="1.0" encoding="utf-8"?>
<a:theme xmlns:a="http://schemas.openxmlformats.org/drawingml/2006/main" name="KPN 2020 - Shape combi">
  <a:themeElements>
    <a:clrScheme name="KPN 2020">
      <a:dk1>
        <a:srgbClr val="1E1E1E"/>
      </a:dk1>
      <a:lt1>
        <a:srgbClr val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00AAFF"/>
      </a:accent3>
      <a:accent4>
        <a:srgbClr val="005AFF"/>
      </a:accent4>
      <a:accent5>
        <a:srgbClr val="00009E"/>
      </a:accent5>
      <a:accent6>
        <a:srgbClr val="C8CDC8"/>
      </a:accent6>
      <a:hlink>
        <a:srgbClr val="1E1E1E"/>
      </a:hlink>
      <a:folHlink>
        <a:srgbClr val="8C968C"/>
      </a:folHlink>
    </a:clrScheme>
    <a:fontScheme name="KPN Metric">
      <a:majorFont>
        <a:latin typeface="KPN Metric SemiBold"/>
        <a:ea typeface=""/>
        <a:cs typeface=""/>
      </a:majorFont>
      <a:minorFont>
        <a:latin typeface="KPN Metr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Groen">
      <a:srgbClr val="00C300"/>
    </a:custClr>
    <a:custClr name="Helderblauw">
      <a:srgbClr val="00AAFF"/>
    </a:custClr>
    <a:custClr name="Lichtgrijs">
      <a:srgbClr val="C8CDC8"/>
    </a:custClr>
    <a:custClr name="Lime">
      <a:srgbClr val="DEFF00"/>
    </a:custClr>
    <a:custClr name="UX Groen">
      <a:srgbClr val="009900"/>
    </a:custClr>
    <a:custClr name="Blauw">
      <a:srgbClr val="005AFF"/>
    </a:custClr>
    <a:custClr name="Grijs">
      <a:srgbClr val="8C968C"/>
    </a:custClr>
    <a:custClr name="Geel">
      <a:srgbClr val="FFDC00"/>
    </a:custClr>
    <a:custClr name="Donkergroen">
      <a:srgbClr val="005A00"/>
    </a:custClr>
    <a:custClr name="Donkerblauw">
      <a:srgbClr val="00009E"/>
    </a:custClr>
    <a:custClr name="Donkergrijs">
      <a:srgbClr val="414141"/>
    </a:custClr>
    <a:custClr name="Donkergeel">
      <a:srgbClr val="F5A500"/>
    </a:custClr>
  </a:custClrLst>
  <a:extLst>
    <a:ext uri="{05A4C25C-085E-4340-85A3-A5531E510DB2}">
      <thm15:themeFamily xmlns:thm15="http://schemas.microsoft.com/office/thememl/2012/main" name="KPN_2020_Template_LogoBasisShapeCombi_20201202.potx" id="{1CBF3B12-940D-41B5-BA04-ADC73884960C}" vid="{3409D221-DF20-480C-A149-C08F5ED1EF4A}"/>
    </a:ext>
  </a:extLst>
</a:theme>
</file>

<file path=ppt/theme/theme2.xml><?xml version="1.0" encoding="utf-8"?>
<a:theme xmlns:a="http://schemas.openxmlformats.org/drawingml/2006/main" name="KPN 2020">
  <a:themeElements>
    <a:clrScheme name="KPN 2020">
      <a:dk1>
        <a:srgbClr val="1E1E1E"/>
      </a:dk1>
      <a:lt1>
        <a:sysClr val="window" lastClr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F5F5F5"/>
      </a:accent3>
      <a:accent4>
        <a:srgbClr val="00AAFF"/>
      </a:accent4>
      <a:accent5>
        <a:srgbClr val="005AFF"/>
      </a:accent5>
      <a:accent6>
        <a:srgbClr val="00009E"/>
      </a:accent6>
      <a:hlink>
        <a:srgbClr val="1E1E1E"/>
      </a:hlink>
      <a:folHlink>
        <a:srgbClr val="8C968C"/>
      </a:folHlink>
    </a:clrScheme>
    <a:fontScheme name="KP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 2020" id="{8B458560-691E-49FE-9688-B2B5E0D09246}" vid="{DA56F000-C0BB-43C9-BD07-B69FD05F04F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513C3625599C42B2F9295CF224B70F" ma:contentTypeVersion="17" ma:contentTypeDescription="Create a new document." ma:contentTypeScope="" ma:versionID="3ac8321438d3ecfe3825951f8b9341c8">
  <xsd:schema xmlns:xsd="http://www.w3.org/2001/XMLSchema" xmlns:xs="http://www.w3.org/2001/XMLSchema" xmlns:p="http://schemas.microsoft.com/office/2006/metadata/properties" xmlns:ns2="bbe63edf-d477-45c5-8541-5c0e04434246" xmlns:ns3="e6ae7840-9248-454e-a1d1-120c7584080f" targetNamespace="http://schemas.microsoft.com/office/2006/metadata/properties" ma:root="true" ma:fieldsID="189e815cbc60df5b6f58ce4b101b5f27" ns2:_="" ns3:_="">
    <xsd:import namespace="bbe63edf-d477-45c5-8541-5c0e04434246"/>
    <xsd:import namespace="e6ae7840-9248-454e-a1d1-120c758408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Datumtij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e63edf-d477-45c5-8541-5c0e044342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5f1879e-4599-40ca-b4bd-4762df11a6d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Datumtijd" ma:index="24" nillable="true" ma:displayName="Datum tijd" ma:format="DateOnly" ma:internalName="Datumtijd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e7840-9248-454e-a1d1-120c7584080f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c3f630f4-07b1-4bd6-95c7-354d866cac25}" ma:internalName="TaxCatchAll" ma:showField="CatchAllData" ma:web="e6ae7840-9248-454e-a1d1-120c7584080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1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1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e63edf-d477-45c5-8541-5c0e04434246">
      <Terms xmlns="http://schemas.microsoft.com/office/infopath/2007/PartnerControls"/>
    </lcf76f155ced4ddcb4097134ff3c332f>
    <TaxCatchAll xmlns="e6ae7840-9248-454e-a1d1-120c7584080f" xsi:nil="true"/>
    <SharedWithUsers xmlns="e6ae7840-9248-454e-a1d1-120c7584080f">
      <UserInfo>
        <DisplayName>Shekarian Tabarestani, Hadi</DisplayName>
        <AccountId>164</AccountId>
        <AccountType/>
      </UserInfo>
      <UserInfo>
        <DisplayName>Wal, Martinus van der</DisplayName>
        <AccountId>165</AccountId>
        <AccountType/>
      </UserInfo>
      <UserInfo>
        <DisplayName>Loog, Max</DisplayName>
        <AccountId>66</AccountId>
        <AccountType/>
      </UserInfo>
      <UserInfo>
        <DisplayName>Stuivenvolt, Mark</DisplayName>
        <AccountId>175</AccountId>
        <AccountType/>
      </UserInfo>
      <UserInfo>
        <DisplayName>Asch, Dennis van</DisplayName>
        <AccountId>10</AccountId>
        <AccountType/>
      </UserInfo>
    </SharedWithUsers>
    <Datumtijd xmlns="bbe63edf-d477-45c5-8541-5c0e04434246" xsi:nil="true"/>
  </documentManagement>
</p:properties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TemplateConfiguration><![CDATA[{"slideVersion":0,"isValidatorEnabled":false,"isLocked":false,"elementsMetadata":[],"slideId":"637623053774603677","enableDocumentContentUpdater":true,"version":"1.12"}]]></TemplafySlideTemplateConfiguration>
</file>

<file path=customXml/item17.xml><?xml version="1.0" encoding="utf-8"?>
<TemplafySlideFormConfiguration><![CDATA[{"formFields":[],"formDataEntries":[]}]]></TemplafySlideFormConfiguration>
</file>

<file path=customXml/item18.xml><?xml version="1.0" encoding="utf-8"?>
<TemplafySlideFormConfiguration><![CDATA[{"formFields":[],"formDataEntries":[]}]]></TemplafySlideFormConfiguration>
</file>

<file path=customXml/item19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2.xml><?xml version="1.0" encoding="utf-8"?>
<TemplafyTemplateConfiguration><![CDATA[{"elementsMetadata":[{"type":"shape","id":"a9d76fbe-d2e5-4f84-b476-02897744ea89","elementConfiguration":{"binding":"Form.Footer","disableUpdates":false,"type":"text"}},{"type":"shape","id":"3dd3a5a7-be4f-4b38-bc9a-a7b7f6aad488","elementConfiguration":{"inheritDimensions":"inheritNone","width":"{{UserProfile.Logo.LogoPowerPointSmallWidth}}","binding":"UserProfile.Logo.LogoPowerPointWit","disableUpdates":false,"type":"image"}},{"type":"shape","id":"2038b8ec-97b3-4c04-b61f-8cdb90c09d2a","elementConfiguration":{"binding":"Form.Footer","disableUpdates":false,"type":"text"}},{"type":"shape","id":"cc1687ab-0f12-4aba-a204-6d57f445472b","elementConfiguration":{"inheritDimensions":"inheritNone","width":"{{UserProfile.Logo.LogoPowerPointWidth}}","binding":"UserProfile.Logo.LogoPowerPoint","disableUpdates":false,"type":"image"}},{"type":"shape","id":"902c4507-2bc5-417c-bb74-f68298f559db","elementConfiguration":{"binding":"Form.Classification.Classification","disableUpdates":false,"type":"text"}},{"type":"shape","id":"6505cf95-54b6-4511-ba2b-0dac0f64ebec","elementConfiguration":{"binding":"Form.Footer","disableUpdates":false,"type":"text"}},{"type":"shape","id":"f16f226c-98cc-4b5e-ba8e-26a862eadf11","elementConfiguration":{"inheritDimensions":"inheritNone","width":"{{UserProfile.Logo.LogoPowerPointWidth}}","binding":"UserProfile.Logo.LogoPowerPoint","disableUpdates":false,"type":"image"}},{"type":"shape","id":"5de61541-cd36-4939-adf3-a6e435352687","elementConfiguration":{"binding":"Form.Classification.Classification","disableUpdates":false,"type":"text"}},{"type":"shape","id":"dd6f842b-db35-4994-9ab7-5be29b7b69a7","elementConfiguration":{"binding":"Form.Footer","disableUpdates":false,"type":"text"}},{"type":"shape","id":"6c841b50-7bdc-4955-a089-b1862314e076","elementConfiguration":{"binding":"Form.Classification.Classification","disableUpdates":false,"type":"text"}},{"type":"shape","id":"1b023830-7892-4cc1-ac40-9c484f17c7c6","elementConfiguration":{"binding":"Form.Footer","disableUpdates":false,"type":"text"}},{"type":"shape","id":"4837bb09-4051-4709-9aea-56ebd75063fb","elementConfiguration":{"binding":"Form.Classification.Classification","disableUpdates":false,"type":"text"}},{"type":"shape","id":"ec22c0fa-9778-464c-a80f-6572c1f294fa","elementConfiguration":{"binding":"Form.Footer","disableUpdates":false,"type":"text"}},{"type":"shape","id":"311f5574-bac1-4912-9c65-020a9f7e2e80","elementConfiguration":{"inheritDimensions":"inheritNone","width":"{{UserProfile.Logo.LogoPowerPointWidth}}","binding":"UserProfile.Logo.LogoPowerPoint","disableUpdates":false,"type":"image"}},{"type":"shape","id":"67c63750-767e-4d59-bdf1-19a6e0ada272","elementConfiguration":{"binding":"Form.Classification.Classification","disableUpdates":false,"type":"text"}},{"type":"shape","id":"01f6a96d-18be-4e30-9fec-c247e8c22a4a","elementConfiguration":{"binding":"Form.Footer","disableUpdates":false,"type":"text"}},{"type":"shape","id":"02239b7c-3293-41da-b25b-a4b4dbc6d91d","elementConfiguration":{"binding":"Form.Classification.Classification","disableUpdates":false,"type":"text"}},{"type":"shape","id":"099fd7f1-e81e-4ebc-adc6-3e01e22af7de","elementConfiguration":{"binding":"Form.Footer","disableUpdates":false,"type":"text"}},{"type":"shape","id":"0b824dca-0580-42ea-8e62-b39c8e8ab1d1","elementConfiguration":{"binding":"Form.Classification.Classification","disableUpdates":false,"type":"text"}},{"type":"shape","id":"3edad76b-aab6-40e7-b3bb-16e96e37600c","elementConfiguration":{"binding":"Form.Footer","disableUpdates":false,"type":"text"}},{"type":"shape","id":"ae67b9fd-0dd0-4a04-a940-7e5120f6fe15","elementConfiguration":{"binding":"Form.Classification.Classification","disableUpdates":false,"type":"text"}},{"type":"shape","id":"e50d0368-23d2-4be8-81f3-d41735a87bf7","elementConfiguration":{"binding":"Form.Footer","disableUpdates":false,"type":"text"}},{"type":"shape","id":"c8c96c0f-1b27-48f2-aa6e-a65201a300db","elementConfiguration":{"binding":"Form.Classification.Classification","disableUpdates":false,"type":"text"}},{"type":"shape","id":"4094b368-2fb4-4446-80b3-b6533ac28be0","elementConfiguration":{"binding":"Form.Classification.Classification","disableUpdates":false,"type":"text"}},{"type":"shape","id":"e53da9df-e6d1-4705-b761-02326de83476","elementConfiguration":{"binding":"Form.Classification.Classification","disableUpdates":false,"type":"text"}},{"type":"shape","id":"7bf4efc4-c602-4ab1-899c-31e415969889","elementConfiguration":{"inheritDimensions":"inheritNone","width":"{{UserProfile.Logo.PayOffPowerPointWidth}}","binding":"UserProfile.Logo.PayOffPowerPoint","disableUpdates":false,"type":"image"}},{"type":"shape","id":"240d3aea-3945-4a62-90b9-96f8236bf0c0","elementConfiguration":{"format":"{{DateFormats.PPT}}","binding":"Form.Date","disableUpdates":false,"type":"date"}},{"type":"shape","id":"4e029b29-fcae-46db-b531-cb1005263406","elementConfiguration":{"binding":"Form.Author","disableUpdates":false,"type":"text"}},{"type":"shape","id":"65750f39-88a3-4c90-92f1-aaeae2c9d05d","elementConfiguration":{"inheritDimensions":"inheritNone","width":"{{UserProfile.Logo.LogoPowerPointWidth}}","binding":"UserProfile.Logo.LogoPowerPoint","disableUpdates":false,"type":"image"}},{"type":"shape","id":"f122016b-e40d-436a-b2e3-04a77b6ad574","elementConfiguration":{"binding":"Form.Classification.Classification","disableUpdates":false,"type":"text"}},{"type":"shape","id":"a6f25d60-ba9a-4c81-ae4f-0ffb078182a0","elementConfiguration":{"binding":"Form.Title","disableUpdates":false,"type":"text"}},{"type":"shape","id":"66a97aaf-dd7f-4079-8797-61f38092f58d","elementConfiguration":{"binding":"Form.Subtitle","disableUpdates":false,"type":"text"}},{"type":"shape","id":"abbbf0af-89e4-4641-be12-1f47aba6c0f6","elementConfiguration":{"binding":"Form.Footer","disableUpdates":false,"type":"text"}},{"type":"shape","id":"70e53997-5b94-41ea-b601-2d9414685675","elementConfiguration":{"inheritDimensions":"inheritNone","width":"{{UserProfile.Logo.LogoPowerPointWidth}}","binding":"UserProfile.Logo.LogoPowerPoint","disableUpdates":false,"type":"image"}},{"type":"shape","id":"98daa115-59c0-41fc-a81c-7a10044bd40a","elementConfiguration":{"binding":"Form.Classification.Classification","disableUpdates":false,"type":"text"}},{"type":"shape","id":"d94b3c4c-01e4-4167-84b2-677caa9d3012","elementConfiguration":{"binding":"Form.Footer","disableUpdates":false,"type":"text"}},{"type":"shape","id":"f86d6053-6248-4243-95d2-fb02ee0d0b71","elementConfiguration":{"binding":"Form.Classification.Classification","disableUpdates":false,"type":"text"}},{"type":"shape","id":"c72681c0-19ea-4987-b61f-42a22e94876c","elementConfiguration":{"inheritDimensions":"inheritNone","width":"{{UserProfile.Logo.PayOffPowerPointWidth}}","binding":"UserProfile.Logo.PayOffPowerPoint","disableUpdates":false,"type":"image"}},{"type":"shape","id":"211e4416-05e0-442a-a21c-d58408a704e7","elementConfiguration":{"inheritDimensions":"inheritNone","width":"{{UserProfile.Logo.LogoPowerPointWidth}}","binding":"UserProfile.Logo.LogoPowerPointWit","disableUpdates":false,"type":"image"}},{"type":"shape","id":"e447000e-858b-434c-9526-47649bdfd2eb","elementConfiguration":{"binding":"Form.Classification.Classification","disableUpdates":false,"type":"text"}},{"type":"shape","id":"4ff68251-44dc-49f8-8749-3479ebefa805","elementConfiguration":{"binding":"Form.Footer","disableUpdates":false,"type":"text"}},{"type":"shape","id":"34555d28-79c9-431e-8120-248150b9fbe8","elementConfiguration":{"binding":"Form.Classification.Classification","disableUpdates":false,"type":"text"}},{"type":"shape","id":"b8eadfb5-f03c-45c8-a2ad-216c5dc368ab","elementConfiguration":{"binding":"Form.Footer","disableUpdates":false,"type":"text"}},{"type":"shape","id":"4e545dc4-496f-4808-8200-c9d2df561457","elementConfiguration":{"binding":"Form.Classification.Classification","disableUpdates":false,"type":"text"}},{"type":"shape","id":"5bec6b04-57bb-4c24-b10e-0512d92c97d5","elementConfiguration":{"binding":"Form.Footer","disableUpdates":false,"type":"text"}},{"type":"shape","id":"8ca50db1-e1bc-46fb-a086-06710a35518b","elementConfiguration":{"binding":"Form.Classification.Classification","disableUpdates":false,"type":"text"}},{"type":"shape","id":"3fcdca37-dfbc-40bd-b8f7-ecb82cf1fb61","elementConfiguration":{"binding":"Form.Footer","disableUpdates":false,"type":"text"}},{"type":"shape","id":"bdbf0237-3abd-4c49-bb74-ce54022900a0","elementConfiguration":{"binding":"Form.Classification.Classification","disableUpdates":false,"type":"text"}},{"type":"shape","id":"b13fdb6d-d787-4d15-9fd8-6fd8029b5990","elementConfiguration":{"binding":"Form.Footer","disableUpdates":false,"type":"text"}},{"type":"shape","id":"b8f85aaf-e7a4-43e2-b5b9-df900df972c2","elementConfiguration":{"binding":"Form.Classification.Classification","disableUpdates":false,"type":"text"}},{"type":"shape","id":"d9f3069f-fc59-480e-b8b5-2bd0f2b9cd88","elementConfiguration":{"inheritDimensions":"inheritNone","width":"{{UserProfile.Logo.PayOffPowerPointWidth}}","binding":"UserProfile.Logo.PayOffPowerPoint","disableUpdates":false,"type":"image"}},{"type":"shape","id":"ffe25772-592c-40d2-8db4-80d49ab26c23","elementConfiguration":{"inheritDimensions":"inheritNone","width":"{{UserProfile.Logo.LogoPowerPointWidth}}","binding":"UserProfile.Logo.LogoPowerPoint","disableUpdates":false,"type":"image"}},{"type":"shape","id":"3947caa6-0f98-48d2-a474-c408c3e89fdd","elementConfiguration":{"binding":"Form.Classification.Classification","disableUpdates":false,"type":"text"}},{"type":"shape","id":"6bf79a6b-c6a8-43c1-ab9a-b8950d8ec1ec","elementConfiguration":{"binding":"Form.Classification.Classification","disableUpdates":false,"type":"text"}},{"type":"shape","id":"8d570910-2dbc-4e0c-9ebc-989bfe5d6b9e","elementConfiguration":{"binding":"Form.Footer","disableUpdates":false,"type":"text"}},{"type":"shape","id":"f238da0d-569c-4dd3-9c8f-4319ce2a9abe","elementConfiguration":{"inheritDimensions":"inheritNone","width":"{{UserProfile.Logo.LogoPowerPointWidth}}","binding":"UserProfile.Logo.LogoPowerPointWit","disableUpdates":false,"type":"image"}},{"type":"shape","id":"ba858b4e-5999-4790-932a-57cc7d231242","elementConfiguration":{"binding":"Form.Classification.Classification","disableUpdates":false,"type":"text"}},{"type":"shape","id":"fd85a534-98a3-412a-b142-c3b56f8a21cc","elementConfiguration":{"inheritDimensions":"inheritNone","width":"{{UserProfile.Logo.LogoPowerPointWidth}}","binding":"UserProfile.Logo.LogoPowerPointWit","disableUpdates":false,"type":"image"}},{"type":"shape","id":"f11a83fa-39bc-408d-b31f-c043b4d04378","elementConfiguration":{"inheritDimensions":"inheritNone","width":"{{UserProfile.Logo.PayOffPowerPointWidth}}","binding":"UserProfile.Logo.PayOffPowerPoint","disableUpdates":false,"type":"image"}},{"type":"shape","id":"8577d975-2f90-4b40-8940-0bf16c83ffc4","elementConfiguration":{"format":"{{DateFormats.PPT}}","binding":"Form.Date","disableUpdates":false,"type":"date"}},{"type":"shape","id":"9324871b-d211-45a0-9f6b-c1bf75fb9670","elementConfiguration":{"binding":"Form.Author","disableUpdates":false,"type":"text"}},{"type":"shape","id":"d186c76f-0651-4cba-87ee-845ee1fa9969","elementConfiguration":{"binding":"Form.Classification.Classification","disableUpdates":false,"type":"text"}},{"type":"shape","id":"5465c1a3-4596-4af0-9494-d592e0aee1b0","elementConfiguration":{"binding":"Form.Title","disableUpdates":false,"type":"text"}},{"type":"shape","id":"07971a3d-d36c-43dc-9700-d45122fedd77","elementConfiguration":{"binding":"Form.Subtitle","disableUpdates":false,"type":"text"}},{"type":"shape","id":"7c7bebc8-9ef1-479c-af26-70e33fe71d98","elementConfiguration":{"binding":"Form.Footer","disableUpdates":false,"type":"text"}},{"type":"shape","id":"1c03769c-2f10-44e9-ae6c-0fcd57017c2b","elementConfiguration":{"inheritDimensions":"inheritNone","width":"{{UserProfile.Logo.LogoPowerPointWidth}}","binding":"UserProfile.Logo.LogoPowerPoint","disableUpdates":false,"type":"image"}},{"type":"shape","id":"bbb489b2-33de-4a94-84ec-f59c160deef6","elementConfiguration":{"binding":"Form.Classification.Classification","disableUpdates":false,"type":"text"}},{"type":"shape","id":"8c622b28-1ab1-4b19-a8f7-4412d3744f39","elementConfiguration":{"binding":"Form.Footer","disableUpdates":false,"type":"text"}},{"type":"shape","id":"2363782b-1685-48df-968c-5fb91bbec9ed","elementConfiguration":{"inheritDimensions":"inheritNone","width":"{{UserProfile.Logo.LogoPowerPointWidth}}","binding":"UserProfile.Logo.LogoPowerPointWit","disableUpdates":false,"type":"image"}},{"type":"shape","id":"2cca2b4f-8ee4-494b-9002-c8e36d868fbd","elementConfiguration":{"binding":"Form.Classification.Classification","disableUpdates":false,"type":"text"}},{"type":"shape","id":"e4c43b17-9653-4865-b733-ff30c1cb792d","elementConfiguration":{"binding":"Form.Footer","disableUpdates":false,"type":"text"}},{"type":"shape","id":"8ecf616f-db75-4cf4-bc6a-d3791da02ed3","elementConfiguration":{"binding":"Form.Classification.Classification","disableUpdates":false,"type":"text"}},{"type":"shape","id":"ef6a537e-3b84-45b7-b983-fce200d6c7a7","elementConfiguration":{"binding":"Form.Footer","disableUpdates":false,"type":"text"}},{"type":"shape","id":"697b8829-7273-48b7-864b-71c1ba398d70","elementConfiguration":{"binding":"Form.Classification.Classification","disableUpdates":false,"type":"text"}},{"type":"shape","id":"afab3abf-98b7-4fc0-983f-206a212f5dc9","elementConfiguration":{"binding":"Form.Footer","disableUpdates":false,"type":"text"}},{"type":"shape","id":"bd58e5eb-399e-4c10-8950-3b3a579380cf","elementConfiguration":{"binding":"Form.Classification.Classification","disableUpdates":false,"type":"text"}},{"type":"shape","id":"01167121-5e76-487f-af18-f62a3cb76a90","elementConfiguration":{"binding":"Form.Footer","disableUpdates":false,"type":"text"}},{"type":"shape","id":"335ad393-aa9d-4653-b68e-115f35a90f94","elementConfiguration":{"binding":"Form.Classification.Classification","disableUpdates":false,"type":"text"}},{"type":"shape","id":"e2a9d06d-a9cb-4284-a168-efe10176296e","elementConfiguration":{"binding":"Form.Footer","disableUpdates":false,"type":"text"}},{"type":"shape","id":"6d680163-04c5-4ca9-aa9c-a0a0fc6d90e7","elementConfiguration":{"binding":"Form.Classification.Classification","disableUpdates":false,"type":"text"}},{"type":"shape","id":"ee21b611-40bd-455d-bf72-6a9636f82e04","elementConfiguration":{"binding":"Form.Footer","disableUpdates":false,"type":"text"}},{"type":"shape","id":"5eedf3b8-830d-405f-a859-786aa8e58d84","elementConfiguration":{"binding":"Form.Classification.Classification","disableUpdates":false,"type":"text"}},{"type":"shape","id":"9c04d5fc-d5d3-4622-9da3-241d73f0498e","elementConfiguration":{"inheritDimensions":"inheritNone","width":"{{UserProfile.Logo.LogoPowerPointWidth}}","binding":"UserProfile.Logo.LogoPowerPoint","disableUpdates":false,"type":"image"}},{"type":"shape","id":"7d767817-3fa5-4dcf-8683-0b9ffc7e87e9","elementConfiguration":{"binding":"Form.Classification.Classification","disableUpdates":false,"type":"text"}},{"type":"shape","id":"3e5d8270-1bd7-4bc3-97e4-c9e51d5a2405","elementConfiguration":{"binding":"Form.Classification.Classification","disableUpdates":false,"type":"text"}},{"type":"shape","id":"e1317a7a-9214-4669-8d23-749fb42c6c9c","elementConfiguration":{"binding":"Form.Classification.Classification","disableUpdates":false,"type":"text"}},{"type":"shape","id":"7225bbc4-093a-4f46-a571-2ee1e5f8b49e","elementConfiguration":{"inheritDimensions":"inheritNone","width":"{{UserProfile.Logo.PayOffPowerPointWidth}}","binding":"UserProfile.Logo.PayOffPowerPoint","disableUpdates":false,"type":"image"}},{"type":"shape","id":"68b1d6dd-93f2-41f9-ab95-a7626a33aa3b","elementConfiguration":{"format":"{{DateFormats.PPT}}","binding":"Form.Date","disableUpdates":false,"type":"date"}},{"type":"shape","id":"31dbea08-7176-46bc-9023-f043134bde70","elementConfiguration":{"binding":"Form.Author","disableUpdates":false,"type":"text"}},{"type":"shape","id":"d5ccea77-ddae-4f47-8b91-9b89adbfaef7","elementConfiguration":{"inheritDimensions":"inheritNone","width":"{{UserProfile.Logo.LogoPowerPointWidth}}","binding":"UserProfile.Logo.LogoPowerPoint","disableUpdates":false,"type":"image"}},{"type":"shape","id":"2857e7fd-2d2a-4e14-badf-8ef52c47ee01","elementConfiguration":{"binding":"Form.Classification.Classification","disableUpdates":false,"type":"text"}},{"type":"shape","id":"c4e33794-2b90-4b3b-8909-9378f7cafa82","elementConfiguration":{"binding":"Form.Title","disableUpdates":false,"type":"text"}},{"type":"shape","id":"82f5f6d7-68c8-415d-9582-dd8fae08ce94","elementConfiguration":{"binding":"Form.Subtitle","disableUpdates":false,"type":"text"}},{"type":"shape","id":"35aaa19d-248f-43b6-8ec8-0fdaaff63d07","elementConfiguration":{"binding":"Form.Footer","disableUpdates":false,"type":"text"}},{"type":"shape","id":"bfd1eeba-4e1d-4027-8398-ed52b9bd8531","elementConfiguration":{"inheritDimensions":"inheritNone","width":"{{UserProfile.Logo.LogoPowerPointWidth}}","binding":"UserProfile.Logo.LogoPowerPoint","disableUpdates":false,"type":"image"}},{"type":"shape","id":"d56a63e0-ee2b-440e-b95f-9df1d1f65317","elementConfiguration":{"binding":"Form.Classification.Classification","disableUpdates":false,"type":"text"}},{"type":"shape","id":"717b450c-a04c-4ac7-bacb-60d8c342cb71","elementConfiguration":{"binding":"Form.Footer","disableUpdates":false,"type":"text"}},{"type":"shape","id":"64ca4fe0-2552-4fdd-b8a1-719983239bbb","elementConfiguration":{"inheritDimensions":"inheritNone","width":"{{UserProfile.Logo.LogoPowerPointWidth}}","binding":"UserProfile.Logo.LogoPowerPointWit","disableUpdates":false,"type":"image"}},{"type":"shape","id":"85677bf1-5134-4a3d-a90b-04f3f6b8dcc3","elementConfiguration":{"binding":"Form.Classification.Classification","disableUpdates":false,"type":"text"}},{"type":"shape","id":"aa3ceb3d-b7ed-4c7c-beb9-e14a89fb8f81","elementConfiguration":{"binding":"Form.Footer","disableUpdates":false,"type":"text"}},{"type":"shape","id":"c203fa76-7388-48c6-aae1-cb75a3ecd557","elementConfiguration":{"binding":"Form.Classification.Classification","disableUpdates":false,"type":"text"}},{"type":"shape","id":"23c979f3-2954-4f98-9a0f-e94e36c9f8b3","elementConfiguration":{"binding":"Form.Footer","disableUpdates":false,"type":"text"}},{"type":"shape","id":"a16796b7-f33d-4313-8a18-cf5a671c19d6","elementConfiguration":{"binding":"Form.Classification.Classification","disableUpdates":false,"type":"text"}},{"type":"shape","id":"79bc8b57-7011-4ecb-8dc3-5ddfc7d92b54","elementConfiguration":{"binding":"Form.Footer","disableUpdates":false,"type":"text"}},{"type":"shape","id":"0c7b7c25-2f94-43a2-a7b0-6876be1434fe","elementConfiguration":{"binding":"Form.Classification.Classification","disableUpdates":false,"type":"text"}},{"type":"shape","id":"5370edcd-6da5-4bae-ad79-f9daf5c129f4","elementConfiguration":{"binding":"Form.Footer","disableUpdates":false,"type":"text"}},{"type":"shape","id":"f4d13575-52c0-4a90-be24-d05495aa0218","elementConfiguration":{"binding":"Form.Classification.Classification","disableUpdates":false,"type":"text"}},{"type":"shape","id":"383dcc28-dfbe-4856-a64a-58d665b11e7c","elementConfiguration":{"binding":"Form.Footer","disableUpdates":false,"type":"text"}},{"type":"shape","id":"1cdd2acc-ce7b-4960-86bd-44587cf9f1a5","elementConfiguration":{"inheritDimensions":"inheritNone","width":"{{UserProfile.Logo.LogoPowerPointWidth}}","binding":"UserProfile.Logo.LogoPowerPointWit","disableUpdates":false,"type":"image"}},{"type":"shape","id":"abd8f35e-0fbb-41f8-863f-0c9b74276792","elementConfiguration":{"binding":"Form.Classification.Classification","disableUpdates":false,"type":"text"}},{"type":"shape","id":"a0cf39f2-4bd3-4f0a-b045-4a13e3271a39","elementConfiguration":{"binding":"Form.Footer","disableUpdates":false,"type":"text"}},{"type":"shape","id":"56493639-2892-43bd-a239-fbddc5a6c8fa","elementConfiguration":{"binding":"Form.Classification.Classification","disableUpdates":false,"type":"text"}},{"type":"shape","id":"95782204-fae4-46c3-8966-1e9123c86cfe","elementConfiguration":{"binding":"Form.Classification.Classification","disableUpdates":false,"type":"text"}},{"type":"shape","id":"29a7dd78-2feb-4e75-b4ca-9bf43f8fd1ac","elementConfiguration":{"format":"{{DateFormats.PPT}}","binding":"Form.Date","disableUpdates":false,"type":"date"}},{"type":"shape","id":"a322ef4b-61ca-4c32-a9c3-22de6ef1e1d1","elementConfiguration":{"inheritDimensions":"inheritNone","width":"{{UserProfile.Logo.PayOffPowerPointWidth}}","binding":"UserProfile.Logo.PayOffPowerPoint","disableUpdates":false,"type":"image"}},{"type":"shape","id":"3c3c7000-b2c0-49f7-afce-02b7d9f93f91","elementConfiguration":{"inheritDimensions":"inheritNone","width":"{{UserProfile.Logo.LogoPowerPointWidth}}","binding":"UserProfile.Logo.LogoPowerPoint","disableUpdates":false,"type":"image"}},{"type":"shape","id":"d6ba56f3-87e5-4214-b76c-48f117ea58f2","elementConfiguration":{"binding":"Form.Author","disableUpdates":false,"type":"text"}},{"type":"shape","id":"f487c6be-995f-4dcb-b35e-dcb83435aa39","elementConfiguration":{"binding":"Form.Classification.Classification","disableUpdates":false,"type":"text"}},{"type":"shape","id":"292bd94f-9268-463d-b874-2ff371aa78d0","elementConfiguration":{"binding":"Form.Title","disableUpdates":false,"type":"text"}},{"type":"shape","id":"f5d26a00-84ce-4a31-b2be-8432cbf934ce","elementConfiguration":{"binding":"Form.Subtitle","disableUpdates":false,"type":"text"}},{"type":"shape","id":"4b04e926-f9da-466d-96da-8be8b912b0da","elementConfiguration":{"binding":"Form.Classification.Classification","disableUpdates":false,"type":"text"}},{"type":"shape","id":"cda09057-c81a-47b2-92ba-fdc97f36ccd7","elementConfiguration":{"binding":"Form.Footer","disableUpdates":false,"type":"text"}},{"type":"shape","id":"edf59cf3-ecd5-42c2-8103-ca0d72defc1b","elementConfiguration":{"inheritDimensions":"inheritNone","width":"{{UserProfile.Logo.LogoPowerPointWidth}}","binding":"UserProfile.Logo.LogoPowerPoint","disableUpdates":false,"type":"image"}},{"type":"shape","id":"9da97073-6832-4cc2-aa09-c84e7aa0f7da","elementConfiguration":{"binding":"Form.Classification.Classification","disableUpdates":false,"type":"date"}},{"type":"shape","id":"3057decd-a04a-43f3-9a59-68bf00743fcf","elementConfiguration":{"binding":"Form.Footer","disableUpdates":false,"type":"text"}},{"type":"shape","id":"f4ac0b37-1749-4c2a-b8de-bdff3d877ca0","elementConfiguration":{"binding":"Form.Classification.Classification","disableUpdates":false,"type":"text"}},{"type":"shape","id":"1de721f4-738f-4771-8d0a-75f1d6d1de02","elementConfiguration":{"binding":"Form.Footer","disableUpdates":false,"type":"text"}},{"type":"shape","id":"b8706e6e-e013-42b1-854c-2acd2477e5ff","elementConfiguration":{"binding":"Form.Classification.Classification","disableUpdates":false,"type":"text"}},{"type":"shape","id":"c7d28caf-a6b1-4ee5-b162-a35d5f4d5959","elementConfiguration":{"binding":"Form.Footer","disableUpdates":false,"type":"text"}},{"type":"shape","id":"c198262f-efac-42da-8493-5b78714cbad4","elementConfiguration":{"binding":"Form.Classification.Classification","disableUpdates":false,"type":"text"}},{"type":"shape","id":"b7cb7abc-30c8-4726-94b5-66c190bd47fc","elementConfiguration":{"binding":"Form.Footer","disableUpdates":false,"type":"text"}},{"type":"shape","id":"9799fecb-68a9-4991-938b-a009822e062b","elementConfiguration":{"binding":"Form.Classification.Classification","disableUpdates":false,"type":"text"}},{"type":"shape","id":"7090db9b-0b67-4f95-a85a-0243658757d4","elementConfiguration":{"binding":"Form.Footer","disableUpdates":false,"type":"text"}},{"type":"shape","id":"50c856e7-078a-4dc2-9caf-1c6cb69e21b3","elementConfiguration":{"inheritDimensions":"inheritNone","width":"{{UserProfile.Logo.LogoPowerPointWidth}}","binding":"UserProfile.Logo.LogoPowerPoint","disableUpdates":false,"type":"image"}},{"type":"shape","id":"48384f17-86ff-4922-965f-b1c2c1b566eb","elementConfiguration":{"binding":"Form.Classification.Classification","disableUpdates":false,"type":"text"}},{"type":"shape","id":"e3737fc9-aca0-4948-8325-4b7c367c4407","elementConfiguration":{"binding":"Form.Footer","disableUpdates":false,"type":"text"}},{"type":"shape","id":"c973368e-92f1-4eb5-89af-ef6a6aed204a","elementConfiguration":{"binding":"Form.Classification.Classification","disableUpdates":false,"type":"text"}},{"type":"shape","id":"4872b77d-2efc-4331-9f18-4976935ac164","elementConfiguration":{"binding":"Form.Footer","disableUpdates":false,"type":"text"}},{"type":"shape","id":"0a1fee4c-a099-4b44-bd2b-a6c3d247c334","elementConfiguration":{"binding":"Form.Classification.Classification","disableUpdates":false,"type":"text"}},{"type":"shape","id":"009ece92-92ee-4513-8ab9-168011bcd966","elementConfiguration":{"inheritDimensions":"inheritNone","width":"27.38 cm","binding":"UserProfile.Logo.PayOffPowerPoint","disableUpdates":false,"type":"image"}},{"type":"shape","id":"cb8c5c35-65c2-47fa-889e-9e90f5fb1a87","elementConfiguration":{"inheritDimensions":"inheritNone","width":"{{UserProfile.Logo.LogoPowerPointWidth}}","binding":"UserProfile.Logo.LogoPowerPointWit","disableUpdates":false,"type":"image"}},{"type":"shape","id":"539b8cd1-082f-45d8-9d1d-26816b83c863","elementConfiguration":{"binding":"Form.Classification.Classification","disableUpdates":false,"type":"text"}}],"transformationConfigurations":[{"language":"{{UserProfile.DocumentLanguage.Iana}}","disableUpdates":false,"type":"proofingLanguage"},{"propertyName":"creator","propertyValue":"{{UserProfile.Fullname}}","disableUpdates":false,"type":"documentProperty"},{"colorTheme":"{{UserProfile.Organization.ColourTheme}}","originalColorThemeXml":"<a:clrScheme name=\"KPN 2020\" xmlns:a=\"http://schemas.openxmlformats.org/drawingml/2006/main\"><a:dk1><a:srgbClr val=\"1E1E1E\" /></a:dk1><a:lt1><a:srgbClr val=\"FFFFFF\" /></a:lt1><a:dk2><a:srgbClr val=\"1E1E1E\" /></a:dk2><a:lt2><a:srgbClr val=\"F5F5F5\" /></a:lt2><a:accent1><a:srgbClr val=\"00C300\" /></a:accent1><a:accent2><a:srgbClr val=\"009900\" /></a:accent2><a:accent3><a:srgbClr val=\"F5F5F5\" /></a:accent3><a:accent4><a:srgbClr val=\"00AAFF\" /></a:accent4><a:accent5><a:srgbClr val=\"005AFF\" /></a:accent5><a:accent6><a:srgbClr val=\"00009E\" /></a:accent6><a:hlink><a:srgbClr val=\"1E1E1E\" /></a:hlink><a:folHlink><a:srgbClr val=\"8C968C\" /></a:folHlink></a:clrScheme>","disableUpdates":false,"type":"colorTheme"}],"templateName":"","templateDescription":"","enableDocumentContentUpdater":true,"version":"1.12"}]]></TemplafyTemplateConfiguration>
</file>

<file path=customXml/item20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21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slideVersion":0,"isValidatorEnabled":false,"isLocked":false,"elementsMetadata":[],"slideId":"637623053774603676","enableDocumentContentUpdater":true,"version":"1.12"}]]></TemplafySlideTemplateConfiguration>
</file>

<file path=customXml/item7.xml><?xml version="1.0" encoding="utf-8"?>
<TemplafyFormConfiguration><![CDATA[{"formFields":[{"dataSource":"ClassificationPowerPoint","displayColumn":"classification","hideIfNoUserInteractionRequired":false,"distinct":true,"required":false,"autoSelectFirstOption":false,"helpTexts":{"prefix":"","postfix":""},"spacing":{},"type":"dropDown","name":"Classification","label":"Gegevens classificatie","fullyQualifiedName":"Classification"},{"required":true,"maxLength":45,"placeholder":"","lines":2,"helpTexts":{"prefix":"","postfix":""},"spacing":{},"type":"textBox","name":"Title","label":"Titel","fullyQualifiedName":"Title"},{"required":false,"maxLength":45,"placeholder":"","lines":2,"helpTexts":{"prefix":"","postfix":""},"spacing":{},"type":"textBox","name":"Subtitle","label":"Subtitel","fullyQualifiedName":"Subtitle"},{"required":true,"helpTexts":{"prefix":"","postfix":""},"spacing":{},"type":"datePicker","name":"Date","label":"Datum","fullyQualifiedName":"Date"},{"required":false,"placeholder":"","lines":0,"defaultValue":"{{UserProfile.Fullname}}","helpTexts":{"prefix":"","postfix":""},"spacing":{},"type":"textBox","name":"Author","label":"Auteur","fullyQualifiedName":"Author"},{"required":false,"placeholder":"","lines":0,"helpTexts":{"prefix":"","postfix":""},"spacing":{},"type":"textBox","name":"Footer","label":"Voettekst","fullyQualifiedName":"Footer"}],"formDataEntries":[{"name":"Classification","value":"c787yrF2KQfwiRyAkSJ1xA=="},{"name":"Title","value":"GzXQs/iWL6zLt5zAho8iowK2z8pDKhDMvFMZpq2KMcuQHaTnJ/Q74jG8I2mWj9Up"},{"name":"Date","value":"YJCZROtwpWBKwauscyS1ww=="},{"name":"Author","value":"3PQ8hSB4aZsc8aPukQ7gA/fdO5mCc5StLiOn9IVMgCk="}]}]]></Templafy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71DD5A9C-2CA4-42F0-A648-E88BE6624346}">
  <ds:schemaRefs>
    <ds:schemaRef ds:uri="bbe63edf-d477-45c5-8541-5c0e04434246"/>
    <ds:schemaRef ds:uri="e6ae7840-9248-454e-a1d1-120c7584080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10.xml><?xml version="1.0" encoding="utf-8"?>
<ds:datastoreItem xmlns:ds="http://schemas.openxmlformats.org/officeDocument/2006/customXml" ds:itemID="{BE29A09E-EEEB-4389-9311-078A8BC0DA17}">
  <ds:schemaRefs>
    <ds:schemaRef ds:uri="http://schemas.microsoft.com/sharepoint/v3/contenttype/forms"/>
  </ds:schemaRefs>
</ds:datastoreItem>
</file>

<file path=customXml/itemProps11.xml><?xml version="1.0" encoding="utf-8"?>
<ds:datastoreItem xmlns:ds="http://schemas.openxmlformats.org/officeDocument/2006/customXml" ds:itemID="{7D589683-E60A-49EE-BECD-24C2EBB4F4FE}">
  <ds:schemaRefs/>
</ds:datastoreItem>
</file>

<file path=customXml/itemProps12.xml><?xml version="1.0" encoding="utf-8"?>
<ds:datastoreItem xmlns:ds="http://schemas.openxmlformats.org/officeDocument/2006/customXml" ds:itemID="{23B853D0-EB80-4AB9-95BA-D19B788CC583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e6ae7840-9248-454e-a1d1-120c7584080f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bbe63edf-d477-45c5-8541-5c0e04434246"/>
    <ds:schemaRef ds:uri="http://schemas.microsoft.com/office/infopath/2007/PartnerControls"/>
  </ds:schemaRefs>
</ds:datastoreItem>
</file>

<file path=customXml/itemProps13.xml><?xml version="1.0" encoding="utf-8"?>
<ds:datastoreItem xmlns:ds="http://schemas.openxmlformats.org/officeDocument/2006/customXml" ds:itemID="{E085CA1D-EEB6-45C4-A206-5178FC757C45}">
  <ds:schemaRefs/>
</ds:datastoreItem>
</file>

<file path=customXml/itemProps14.xml><?xml version="1.0" encoding="utf-8"?>
<ds:datastoreItem xmlns:ds="http://schemas.openxmlformats.org/officeDocument/2006/customXml" ds:itemID="{08E2495B-129C-4A01-879E-43DA9583DDEC}">
  <ds:schemaRefs/>
</ds:datastoreItem>
</file>

<file path=customXml/itemProps15.xml><?xml version="1.0" encoding="utf-8"?>
<ds:datastoreItem xmlns:ds="http://schemas.openxmlformats.org/officeDocument/2006/customXml" ds:itemID="{FDFED96B-9F96-47AF-9F9E-AD27259228B9}">
  <ds:schemaRefs/>
</ds:datastoreItem>
</file>

<file path=customXml/itemProps16.xml><?xml version="1.0" encoding="utf-8"?>
<ds:datastoreItem xmlns:ds="http://schemas.openxmlformats.org/officeDocument/2006/customXml" ds:itemID="{C3585D5F-3384-480E-A5F6-847281428527}">
  <ds:schemaRefs/>
</ds:datastoreItem>
</file>

<file path=customXml/itemProps17.xml><?xml version="1.0" encoding="utf-8"?>
<ds:datastoreItem xmlns:ds="http://schemas.openxmlformats.org/officeDocument/2006/customXml" ds:itemID="{CCD43A19-D340-4808-8C33-18CCB1C97320}">
  <ds:schemaRefs/>
</ds:datastoreItem>
</file>

<file path=customXml/itemProps18.xml><?xml version="1.0" encoding="utf-8"?>
<ds:datastoreItem xmlns:ds="http://schemas.openxmlformats.org/officeDocument/2006/customXml" ds:itemID="{5881D90D-592A-4C9B-9825-D54A8B33CEDA}">
  <ds:schemaRefs/>
</ds:datastoreItem>
</file>

<file path=customXml/itemProps19.xml><?xml version="1.0" encoding="utf-8"?>
<ds:datastoreItem xmlns:ds="http://schemas.openxmlformats.org/officeDocument/2006/customXml" ds:itemID="{6A09DA1F-CB57-48F3-8803-19E7A97BBED2}">
  <ds:schemaRefs/>
</ds:datastoreItem>
</file>

<file path=customXml/itemProps2.xml><?xml version="1.0" encoding="utf-8"?>
<ds:datastoreItem xmlns:ds="http://schemas.openxmlformats.org/officeDocument/2006/customXml" ds:itemID="{147D8191-B404-4E3D-9878-207E32613F2C}">
  <ds:schemaRefs/>
</ds:datastoreItem>
</file>

<file path=customXml/itemProps20.xml><?xml version="1.0" encoding="utf-8"?>
<ds:datastoreItem xmlns:ds="http://schemas.openxmlformats.org/officeDocument/2006/customXml" ds:itemID="{0470F26A-37A7-44AF-957E-F3DA62931742}">
  <ds:schemaRefs/>
</ds:datastoreItem>
</file>

<file path=customXml/itemProps21.xml><?xml version="1.0" encoding="utf-8"?>
<ds:datastoreItem xmlns:ds="http://schemas.openxmlformats.org/officeDocument/2006/customXml" ds:itemID="{4F02B9C5-0854-40EA-997B-3A908D7D44D2}">
  <ds:schemaRefs/>
</ds:datastoreItem>
</file>

<file path=customXml/itemProps3.xml><?xml version="1.0" encoding="utf-8"?>
<ds:datastoreItem xmlns:ds="http://schemas.openxmlformats.org/officeDocument/2006/customXml" ds:itemID="{AD82DDD4-E5A8-4EBB-93B4-050480BA881E}">
  <ds:schemaRefs/>
</ds:datastoreItem>
</file>

<file path=customXml/itemProps4.xml><?xml version="1.0" encoding="utf-8"?>
<ds:datastoreItem xmlns:ds="http://schemas.openxmlformats.org/officeDocument/2006/customXml" ds:itemID="{4E7A4C99-76BD-4D8F-B2E6-D8793CD177BA}">
  <ds:schemaRefs/>
</ds:datastoreItem>
</file>

<file path=customXml/itemProps5.xml><?xml version="1.0" encoding="utf-8"?>
<ds:datastoreItem xmlns:ds="http://schemas.openxmlformats.org/officeDocument/2006/customXml" ds:itemID="{4DFBE1FF-E497-441E-8CCF-13366AF6CB31}">
  <ds:schemaRefs/>
</ds:datastoreItem>
</file>

<file path=customXml/itemProps6.xml><?xml version="1.0" encoding="utf-8"?>
<ds:datastoreItem xmlns:ds="http://schemas.openxmlformats.org/officeDocument/2006/customXml" ds:itemID="{3CBF82A2-3FA8-4E30-A3DB-9185017AFA30}">
  <ds:schemaRefs/>
</ds:datastoreItem>
</file>

<file path=customXml/itemProps7.xml><?xml version="1.0" encoding="utf-8"?>
<ds:datastoreItem xmlns:ds="http://schemas.openxmlformats.org/officeDocument/2006/customXml" ds:itemID="{5BF670F2-529A-4C94-B88B-83FDCCC2119E}">
  <ds:schemaRefs/>
</ds:datastoreItem>
</file>

<file path=customXml/itemProps8.xml><?xml version="1.0" encoding="utf-8"?>
<ds:datastoreItem xmlns:ds="http://schemas.openxmlformats.org/officeDocument/2006/customXml" ds:itemID="{00C3475F-CD82-49AC-B4C4-A0A02DA58AFE}">
  <ds:schemaRefs/>
</ds:datastoreItem>
</file>

<file path=customXml/itemProps9.xml><?xml version="1.0" encoding="utf-8"?>
<ds:datastoreItem xmlns:ds="http://schemas.openxmlformats.org/officeDocument/2006/customXml" ds:itemID="{A73B72A7-0E90-4263-A375-6FD2E73E959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KPN_2020_Template_LogoBasisShapeCombi_20201202</Template>
  <TotalTime>62</TotalTime>
  <Words>370</Words>
  <Application>Microsoft Office PowerPoint</Application>
  <PresentationFormat>Breedbeeld</PresentationFormat>
  <Paragraphs>49</Paragraphs>
  <Slides>4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13" baseType="lpstr">
      <vt:lpstr>Arial</vt:lpstr>
      <vt:lpstr>KPN Metric</vt:lpstr>
      <vt:lpstr>KPN Metric SemiBold</vt:lpstr>
      <vt:lpstr>KPN Metric SemiBold (Koppen)</vt:lpstr>
      <vt:lpstr>KPN Sans</vt:lpstr>
      <vt:lpstr>Symbol</vt:lpstr>
      <vt:lpstr>Wingdings</vt:lpstr>
      <vt:lpstr>KPN 2020 - Shape combi</vt:lpstr>
      <vt:lpstr>think-cell Slide</vt:lpstr>
      <vt:lpstr>3GPP RAN Workshop on Rel-19 Taipei, Taiwan, June 15-16, 2023.    KPN’s view on proposals and priorities for Rel-19  and priorities  </vt:lpstr>
      <vt:lpstr>KPN priorities and views</vt:lpstr>
      <vt:lpstr>KPN priorities and views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Shekarian Tabarestani, Hadi</dc:creator>
  <cp:lastModifiedBy>Faress, Mohamed</cp:lastModifiedBy>
  <cp:revision>14</cp:revision>
  <dcterms:created xsi:type="dcterms:W3CDTF">2020-12-03T14:48:33Z</dcterms:created>
  <dcterms:modified xsi:type="dcterms:W3CDTF">2023-05-31T19:10:42Z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0x01010046513C3625599C42B2F9295CF224B70F</vt:lpwstr>
  </property>
  <property fmtid="{D5CDD505-2E9C-101B-9397-08002B2CF9AE}" pid="3" name="TemplafyTimeStamp">
    <vt:lpwstr>2021-12-09T16:23:17.2831255Z</vt:lpwstr>
  </property>
  <property fmtid="{D5CDD505-2E9C-101B-9397-08002B2CF9AE}" pid="4" name="TemplafyTenantId">
    <vt:lpwstr>kpn</vt:lpwstr>
  </property>
  <property fmtid="{D5CDD505-2E9C-101B-9397-08002B2CF9AE}" pid="5" name="TemplafyTemplateId">
    <vt:lpwstr>637465639995926136</vt:lpwstr>
  </property>
  <property fmtid="{D5CDD505-2E9C-101B-9397-08002B2CF9AE}" pid="6" name="TemplafyUserProfileId">
    <vt:lpwstr>637699054128582414</vt:lpwstr>
  </property>
  <property fmtid="{D5CDD505-2E9C-101B-9397-08002B2CF9AE}" pid="7" name="TemplafyLanguageCode">
    <vt:lpwstr>nl-NL</vt:lpwstr>
  </property>
  <property fmtid="{D5CDD505-2E9C-101B-9397-08002B2CF9AE}" pid="8" name="MSIP_Label_d2dc6f62-bb58-4b94-b6ca-9af54699d31b_Enabled">
    <vt:lpwstr>true</vt:lpwstr>
  </property>
  <property fmtid="{D5CDD505-2E9C-101B-9397-08002B2CF9AE}" pid="9" name="MSIP_Label_d2dc6f62-bb58-4b94-b6ca-9af54699d31b_SetDate">
    <vt:lpwstr>2023-02-22T18:28:22Z</vt:lpwstr>
  </property>
  <property fmtid="{D5CDD505-2E9C-101B-9397-08002B2CF9AE}" pid="10" name="MSIP_Label_d2dc6f62-bb58-4b94-b6ca-9af54699d31b_Method">
    <vt:lpwstr>Standard</vt:lpwstr>
  </property>
  <property fmtid="{D5CDD505-2E9C-101B-9397-08002B2CF9AE}" pid="11" name="MSIP_Label_d2dc6f62-bb58-4b94-b6ca-9af54699d31b_Name">
    <vt:lpwstr>d2dc6f62-bb58-4b94-b6ca-9af54699d31b</vt:lpwstr>
  </property>
  <property fmtid="{D5CDD505-2E9C-101B-9397-08002B2CF9AE}" pid="12" name="MSIP_Label_d2dc6f62-bb58-4b94-b6ca-9af54699d31b_SiteId">
    <vt:lpwstr>d7790549-8c35-40ea-ad75-954ac3e86be8</vt:lpwstr>
  </property>
  <property fmtid="{D5CDD505-2E9C-101B-9397-08002B2CF9AE}" pid="13" name="MSIP_Label_d2dc6f62-bb58-4b94-b6ca-9af54699d31b_ActionId">
    <vt:lpwstr>37e04695-dc8c-4f70-8bde-57fd931f0ad3</vt:lpwstr>
  </property>
  <property fmtid="{D5CDD505-2E9C-101B-9397-08002B2CF9AE}" pid="14" name="MSIP_Label_d2dc6f62-bb58-4b94-b6ca-9af54699d31b_ContentBits">
    <vt:lpwstr>0</vt:lpwstr>
  </property>
  <property fmtid="{D5CDD505-2E9C-101B-9397-08002B2CF9AE}" pid="15" name="MediaServiceImageTags">
    <vt:lpwstr/>
  </property>
</Properties>
</file>