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78" r:id="rId5"/>
  </p:sldMasterIdLst>
  <p:notesMasterIdLst>
    <p:notesMasterId r:id="rId9"/>
  </p:notesMasterIdLst>
  <p:sldIdLst>
    <p:sldId id="257" r:id="rId6"/>
    <p:sldId id="258" r:id="rId7"/>
    <p:sldId id="261" r:id="rId8"/>
  </p:sldIdLst>
  <p:sldSz cx="12192000" cy="6858000"/>
  <p:notesSz cx="6858000" cy="93138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28" userDrawn="1">
          <p15:clr>
            <a:srgbClr val="A4A3A4"/>
          </p15:clr>
        </p15:guide>
        <p15:guide id="4" orient="horz" pos="768" userDrawn="1">
          <p15:clr>
            <a:srgbClr val="A4A3A4"/>
          </p15:clr>
        </p15:guide>
        <p15:guide id="5" pos="432" userDrawn="1">
          <p15:clr>
            <a:srgbClr val="A4A3A4"/>
          </p15:clr>
        </p15:guide>
        <p15:guide id="6" orient="horz" pos="576" userDrawn="1">
          <p15:clr>
            <a:srgbClr val="A4A3A4"/>
          </p15:clr>
        </p15:guide>
        <p15:guide id="7" orient="horz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Helphand" initials="SH" lastIdx="1" clrIdx="0">
    <p:extLst>
      <p:ext uri="{19B8F6BF-5375-455C-9EA6-DF929625EA0E}">
        <p15:presenceInfo xmlns:p15="http://schemas.microsoft.com/office/powerpoint/2012/main" userId="S::shelphand@ignitedusa.com::4b4d3238-a9f9-4543-be61-8cc6c4ddff26" providerId="AD"/>
      </p:ext>
    </p:extLst>
  </p:cmAuthor>
  <p:cmAuthor id="2" name="Cindy Whitlock" initials="CW" lastIdx="1" clrIdx="1">
    <p:extLst>
      <p:ext uri="{19B8F6BF-5375-455C-9EA6-DF929625EA0E}">
        <p15:presenceInfo xmlns:p15="http://schemas.microsoft.com/office/powerpoint/2012/main" userId="S::cwhitlock@ignitedusa.com::4995551a-382d-4111-8ad8-3e330dbae4fe" providerId="AD"/>
      </p:ext>
    </p:extLst>
  </p:cmAuthor>
  <p:cmAuthor id="3" name="Michelle Fordice" initials="MF" lastIdx="4" clrIdx="2">
    <p:extLst>
      <p:ext uri="{19B8F6BF-5375-455C-9EA6-DF929625EA0E}">
        <p15:presenceInfo xmlns:p15="http://schemas.microsoft.com/office/powerpoint/2012/main" userId="S-1-5-21-2074596687-726089723-1337714540-6014" providerId="AD"/>
      </p:ext>
    </p:extLst>
  </p:cmAuthor>
  <p:cmAuthor id="4" name="Kristein M. Finney" initials="KMF" lastIdx="8" clrIdx="3">
    <p:extLst>
      <p:ext uri="{19B8F6BF-5375-455C-9EA6-DF929625EA0E}">
        <p15:presenceInfo xmlns:p15="http://schemas.microsoft.com/office/powerpoint/2012/main" userId="S-1-5-21-2074596687-726089723-1337714540-1857" providerId="AD"/>
      </p:ext>
    </p:extLst>
  </p:cmAuthor>
  <p:cmAuthor id="5" name="Eshwar Pittampalli" initials="EP" lastIdx="1" clrIdx="4">
    <p:extLst>
      <p:ext uri="{19B8F6BF-5375-455C-9EA6-DF929625EA0E}">
        <p15:presenceInfo xmlns:p15="http://schemas.microsoft.com/office/powerpoint/2012/main" userId="S::eshwar.pittampalli@firstnet.gov::324342ac-a5a0-4813-a83a-7c59def299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90EB"/>
    <a:srgbClr val="E95DD5"/>
    <a:srgbClr val="E04825"/>
    <a:srgbClr val="00B0F0"/>
    <a:srgbClr val="E2D470"/>
    <a:srgbClr val="85CB07"/>
    <a:srgbClr val="054570"/>
    <a:srgbClr val="3DC1CD"/>
    <a:srgbClr val="D5D5D3"/>
    <a:srgbClr val="99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05" autoAdjust="0"/>
    <p:restoredTop sz="93351" autoAdjust="0"/>
  </p:normalViewPr>
  <p:slideViewPr>
    <p:cSldViewPr snapToGrid="0" snapToObjects="1" showGuides="1">
      <p:cViewPr varScale="1">
        <p:scale>
          <a:sx n="111" d="100"/>
          <a:sy n="111" d="100"/>
        </p:scale>
        <p:origin x="348" y="108"/>
      </p:cViewPr>
      <p:guideLst>
        <p:guide orient="horz" pos="2160"/>
        <p:guide pos="3840"/>
        <p:guide pos="528"/>
        <p:guide orient="horz" pos="768"/>
        <p:guide pos="432"/>
        <p:guide orient="horz" pos="576"/>
        <p:guide orient="horz" pos="3840"/>
      </p:guideLst>
    </p:cSldViewPr>
  </p:slideViewPr>
  <p:outlineViewPr>
    <p:cViewPr>
      <p:scale>
        <a:sx n="33" d="100"/>
        <a:sy n="33" d="100"/>
      </p:scale>
      <p:origin x="0" y="-3346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 snapToGrid="0" snapToObjects="1">
      <p:cViewPr varScale="1">
        <p:scale>
          <a:sx n="49" d="100"/>
          <a:sy n="49" d="100"/>
        </p:scale>
        <p:origin x="2616" y="6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73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73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F2A8CA-206D-3B4E-B429-38829A32B195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35000" y="1163638"/>
            <a:ext cx="5588000" cy="31432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82296"/>
            <a:ext cx="5486400" cy="366733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6554"/>
            <a:ext cx="2971800" cy="4673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46554"/>
            <a:ext cx="2971800" cy="4673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5E4D1D-CD6D-2D47-9C52-99237A2E2B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385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21366" y="3077863"/>
            <a:ext cx="8438903" cy="538722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000" b="1" i="0" spc="0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Public Safety RAN needs for Rel-19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821366" y="4024563"/>
            <a:ext cx="5018812" cy="387508"/>
          </a:xfrm>
        </p:spPr>
        <p:txBody>
          <a:bodyPr lIns="0">
            <a:noAutofit/>
          </a:bodyPr>
          <a:lstStyle>
            <a:lvl1pPr marL="0" indent="0">
              <a:buNone/>
              <a:defRPr sz="200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FirstNet</a:t>
            </a:r>
          </a:p>
        </p:txBody>
      </p:sp>
      <p:pic>
        <p:nvPicPr>
          <p:cNvPr id="8" name="Picture 7" descr="FirstNet Authority Logo">
            <a:extLst>
              <a:ext uri="{FF2B5EF4-FFF2-40B4-BE49-F238E27FC236}">
                <a16:creationId xmlns:a16="http://schemas.microsoft.com/office/drawing/2014/main" id="{255925C1-44A3-9749-9637-5D6457A1DE2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96037" y="5878298"/>
            <a:ext cx="1869654" cy="580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2251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5952">
          <p15:clr>
            <a:srgbClr val="FBAE40"/>
          </p15:clr>
        </p15:guide>
        <p15:guide id="4" pos="717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_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B412A-472A-CC40-9887-C19E889B9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0" name="Text Placeholder 48">
            <a:extLst>
              <a:ext uri="{FF2B5EF4-FFF2-40B4-BE49-F238E27FC236}">
                <a16:creationId xmlns:a16="http://schemas.microsoft.com/office/drawing/2014/main" id="{5692E240-ADE9-447E-A5B0-7D3634E585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6341" y="1837944"/>
            <a:ext cx="2531161" cy="43434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6C2AF558-94EB-4415-B652-76FA08CFB36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66342" y="968767"/>
            <a:ext cx="2531161" cy="62506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ext Placeholder 48">
            <a:extLst>
              <a:ext uri="{FF2B5EF4-FFF2-40B4-BE49-F238E27FC236}">
                <a16:creationId xmlns:a16="http://schemas.microsoft.com/office/drawing/2014/main" id="{3DBCA40C-5D26-41F8-8170-67D85B5E8E8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400246" y="1839501"/>
            <a:ext cx="2531161" cy="43434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540846A7-FA6B-4DD6-A9D6-DD6CFE5EAD9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00247" y="970324"/>
            <a:ext cx="2531161" cy="625068"/>
          </a:xfrm>
          <a:solidFill>
            <a:schemeClr val="accent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48">
            <a:extLst>
              <a:ext uri="{FF2B5EF4-FFF2-40B4-BE49-F238E27FC236}">
                <a16:creationId xmlns:a16="http://schemas.microsoft.com/office/drawing/2014/main" id="{674C56DB-C969-48FF-99CB-A61EF838A87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34150" y="1839501"/>
            <a:ext cx="2531161" cy="43434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5" name="Text Placeholder 48">
            <a:extLst>
              <a:ext uri="{FF2B5EF4-FFF2-40B4-BE49-F238E27FC236}">
                <a16:creationId xmlns:a16="http://schemas.microsoft.com/office/drawing/2014/main" id="{035A1249-7A4C-4FC2-A95B-504BDF25D4A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34151" y="970324"/>
            <a:ext cx="2531161" cy="62506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9" name="Text Placeholder 48">
            <a:extLst>
              <a:ext uri="{FF2B5EF4-FFF2-40B4-BE49-F238E27FC236}">
                <a16:creationId xmlns:a16="http://schemas.microsoft.com/office/drawing/2014/main" id="{7BE9B822-77F9-4D6B-89EA-6D82B730FE3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68054" y="1839501"/>
            <a:ext cx="2531161" cy="43434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0" name="Text Placeholder 48">
            <a:extLst>
              <a:ext uri="{FF2B5EF4-FFF2-40B4-BE49-F238E27FC236}">
                <a16:creationId xmlns:a16="http://schemas.microsoft.com/office/drawing/2014/main" id="{69B3AA20-3F33-4BEA-83D2-3495BB30343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268055" y="970324"/>
            <a:ext cx="2531161" cy="625068"/>
          </a:xfrm>
          <a:solidFill>
            <a:schemeClr val="accent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7594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_Column_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B412A-472A-CC40-9887-C19E889B9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234" y="207180"/>
            <a:ext cx="10013297" cy="451598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0" name="Text Placeholder 48">
            <a:extLst>
              <a:ext uri="{FF2B5EF4-FFF2-40B4-BE49-F238E27FC236}">
                <a16:creationId xmlns:a16="http://schemas.microsoft.com/office/drawing/2014/main" id="{5692E240-ADE9-447E-A5B0-7D3634E585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6341" y="3266462"/>
            <a:ext cx="3623666" cy="290418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6C2AF558-94EB-4415-B652-76FA08CFB36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66342" y="2397285"/>
            <a:ext cx="3623666" cy="62506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ext Placeholder 48">
            <a:extLst>
              <a:ext uri="{FF2B5EF4-FFF2-40B4-BE49-F238E27FC236}">
                <a16:creationId xmlns:a16="http://schemas.microsoft.com/office/drawing/2014/main" id="{3DBCA40C-5D26-41F8-8170-67D85B5E8E8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84166" y="3268019"/>
            <a:ext cx="3623666" cy="290418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540846A7-FA6B-4DD6-A9D6-DD6CFE5EAD9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284167" y="2398842"/>
            <a:ext cx="3623666" cy="625068"/>
          </a:xfrm>
          <a:solidFill>
            <a:schemeClr val="accent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48">
            <a:extLst>
              <a:ext uri="{FF2B5EF4-FFF2-40B4-BE49-F238E27FC236}">
                <a16:creationId xmlns:a16="http://schemas.microsoft.com/office/drawing/2014/main" id="{674C56DB-C969-48FF-99CB-A61EF838A87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01991" y="3268019"/>
            <a:ext cx="3623666" cy="290418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5" name="Text Placeholder 48">
            <a:extLst>
              <a:ext uri="{FF2B5EF4-FFF2-40B4-BE49-F238E27FC236}">
                <a16:creationId xmlns:a16="http://schemas.microsoft.com/office/drawing/2014/main" id="{035A1249-7A4C-4FC2-A95B-504BDF25D4A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101992" y="2398842"/>
            <a:ext cx="3623666" cy="625068"/>
          </a:xfrm>
          <a:solidFill>
            <a:schemeClr val="accent5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27AAB50-19B3-4842-ADF3-20233FD0DB8D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633651" y="883506"/>
            <a:ext cx="1289050" cy="1289050"/>
          </a:xfrm>
        </p:spPr>
        <p:txBody>
          <a:bodyPr/>
          <a:lstStyle/>
          <a:p>
            <a:endParaRPr lang="en-US"/>
          </a:p>
        </p:txBody>
      </p:sp>
      <p:sp>
        <p:nvSpPr>
          <p:cNvPr id="13" name="Picture Placeholder 3">
            <a:extLst>
              <a:ext uri="{FF2B5EF4-FFF2-40B4-BE49-F238E27FC236}">
                <a16:creationId xmlns:a16="http://schemas.microsoft.com/office/drawing/2014/main" id="{0EA18C70-33C8-43ED-9D56-9567F58A95A0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5451474" y="883506"/>
            <a:ext cx="1289050" cy="1289050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F5D7A220-7A49-4853-A044-45055AEB75FC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9269299" y="883506"/>
            <a:ext cx="1289050" cy="128905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9531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_Column_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B412A-472A-CC40-9887-C19E889B9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234" y="207180"/>
            <a:ext cx="10013297" cy="451598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0" name="Text Placeholder 48">
            <a:extLst>
              <a:ext uri="{FF2B5EF4-FFF2-40B4-BE49-F238E27FC236}">
                <a16:creationId xmlns:a16="http://schemas.microsoft.com/office/drawing/2014/main" id="{5692E240-ADE9-447E-A5B0-7D3634E585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6341" y="3266462"/>
            <a:ext cx="2531161" cy="290418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6C2AF558-94EB-4415-B652-76FA08CFB36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66342" y="2397285"/>
            <a:ext cx="2531161" cy="62506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ext Placeholder 48">
            <a:extLst>
              <a:ext uri="{FF2B5EF4-FFF2-40B4-BE49-F238E27FC236}">
                <a16:creationId xmlns:a16="http://schemas.microsoft.com/office/drawing/2014/main" id="{3DBCA40C-5D26-41F8-8170-67D85B5E8E8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400246" y="3268019"/>
            <a:ext cx="2531161" cy="290418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540846A7-FA6B-4DD6-A9D6-DD6CFE5EAD9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00247" y="2398842"/>
            <a:ext cx="2531161" cy="625068"/>
          </a:xfrm>
          <a:solidFill>
            <a:schemeClr val="accent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48">
            <a:extLst>
              <a:ext uri="{FF2B5EF4-FFF2-40B4-BE49-F238E27FC236}">
                <a16:creationId xmlns:a16="http://schemas.microsoft.com/office/drawing/2014/main" id="{674C56DB-C969-48FF-99CB-A61EF838A87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34150" y="3268019"/>
            <a:ext cx="2531161" cy="290418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5" name="Text Placeholder 48">
            <a:extLst>
              <a:ext uri="{FF2B5EF4-FFF2-40B4-BE49-F238E27FC236}">
                <a16:creationId xmlns:a16="http://schemas.microsoft.com/office/drawing/2014/main" id="{035A1249-7A4C-4FC2-A95B-504BDF25D4A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34151" y="2398842"/>
            <a:ext cx="2531161" cy="62506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9" name="Text Placeholder 48">
            <a:extLst>
              <a:ext uri="{FF2B5EF4-FFF2-40B4-BE49-F238E27FC236}">
                <a16:creationId xmlns:a16="http://schemas.microsoft.com/office/drawing/2014/main" id="{7BE9B822-77F9-4D6B-89EA-6D82B730FE3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68054" y="3268019"/>
            <a:ext cx="2531161" cy="290418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0" name="Text Placeholder 48">
            <a:extLst>
              <a:ext uri="{FF2B5EF4-FFF2-40B4-BE49-F238E27FC236}">
                <a16:creationId xmlns:a16="http://schemas.microsoft.com/office/drawing/2014/main" id="{69B3AA20-3F33-4BEA-83D2-3495BB30343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268055" y="2398842"/>
            <a:ext cx="2531161" cy="625068"/>
          </a:xfrm>
          <a:solidFill>
            <a:schemeClr val="accent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27AAB50-19B3-4842-ADF3-20233FD0DB8D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179513" y="883506"/>
            <a:ext cx="1289050" cy="1289050"/>
          </a:xfrm>
        </p:spPr>
        <p:txBody>
          <a:bodyPr/>
          <a:lstStyle/>
          <a:p>
            <a:endParaRPr lang="en-US"/>
          </a:p>
        </p:txBody>
      </p:sp>
      <p:sp>
        <p:nvSpPr>
          <p:cNvPr id="13" name="Picture Placeholder 3">
            <a:extLst>
              <a:ext uri="{FF2B5EF4-FFF2-40B4-BE49-F238E27FC236}">
                <a16:creationId xmlns:a16="http://schemas.microsoft.com/office/drawing/2014/main" id="{0EA18C70-33C8-43ED-9D56-9567F58A95A0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021301" y="883506"/>
            <a:ext cx="1289050" cy="1289050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F5D7A220-7A49-4853-A044-45055AEB75FC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955205" y="883506"/>
            <a:ext cx="1289050" cy="128905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Picture Placeholder 3">
            <a:extLst>
              <a:ext uri="{FF2B5EF4-FFF2-40B4-BE49-F238E27FC236}">
                <a16:creationId xmlns:a16="http://schemas.microsoft.com/office/drawing/2014/main" id="{EB0E139A-868F-4ACC-8236-94913BEB7D4C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889109" y="902887"/>
            <a:ext cx="1289050" cy="128905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74186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0FF186-5618-4EC7-BCEF-762B1ABC3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0866DA6-09CD-4350-B706-DD0BACDC63DC}"/>
              </a:ext>
            </a:extLst>
          </p:cNvPr>
          <p:cNvGrpSpPr/>
          <p:nvPr userDrawn="1"/>
        </p:nvGrpSpPr>
        <p:grpSpPr>
          <a:xfrm>
            <a:off x="634225" y="3977354"/>
            <a:ext cx="2584463" cy="476518"/>
            <a:chOff x="698233" y="4282719"/>
            <a:chExt cx="2584463" cy="476518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A41FA2F-70D3-4188-83F7-75F596FB1B3A}"/>
                </a:ext>
              </a:extLst>
            </p:cNvPr>
            <p:cNvSpPr/>
            <p:nvPr userDrawn="1"/>
          </p:nvSpPr>
          <p:spPr>
            <a:xfrm>
              <a:off x="698233" y="4282719"/>
              <a:ext cx="2398444" cy="47651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Isosceles Triangle 4">
              <a:extLst>
                <a:ext uri="{FF2B5EF4-FFF2-40B4-BE49-F238E27FC236}">
                  <a16:creationId xmlns:a16="http://schemas.microsoft.com/office/drawing/2014/main" id="{E98F057E-A286-4B49-AFC8-3CCEF4440E46}"/>
                </a:ext>
              </a:extLst>
            </p:cNvPr>
            <p:cNvSpPr/>
            <p:nvPr userDrawn="1"/>
          </p:nvSpPr>
          <p:spPr>
            <a:xfrm rot="5400000">
              <a:off x="2916119" y="4351267"/>
              <a:ext cx="393731" cy="339423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B6C2E0EF-2B69-4C2E-B319-895A0F78A5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34225" y="3010039"/>
            <a:ext cx="2398443" cy="830997"/>
          </a:xfrm>
          <a:solidFill>
            <a:schemeClr val="bg2">
              <a:alpha val="20000"/>
            </a:schemeClr>
          </a:solidFill>
        </p:spPr>
        <p:txBody>
          <a:bodyPr tIns="365760" bIns="182880" anchor="b" anchorCtr="0">
            <a:spAutoFit/>
          </a:bodyPr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0E90F721-A100-49F8-A6B9-AD02124C6EB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4225" y="4590190"/>
            <a:ext cx="2398443" cy="351694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BD33791-0985-4CF6-BCFF-BF70436D0BE9}"/>
              </a:ext>
            </a:extLst>
          </p:cNvPr>
          <p:cNvSpPr/>
          <p:nvPr userDrawn="1"/>
        </p:nvSpPr>
        <p:spPr>
          <a:xfrm>
            <a:off x="3371088" y="4617389"/>
            <a:ext cx="2398444" cy="47651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F23CB5E6-7D46-4CAB-9C57-935E6DB6BD0C}"/>
              </a:ext>
            </a:extLst>
          </p:cNvPr>
          <p:cNvSpPr/>
          <p:nvPr userDrawn="1"/>
        </p:nvSpPr>
        <p:spPr>
          <a:xfrm rot="5400000">
            <a:off x="5588974" y="4685937"/>
            <a:ext cx="393731" cy="339423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D304A7D3-339E-4AA8-A648-FDAE54921ACF}"/>
              </a:ext>
            </a:extLst>
          </p:cNvPr>
          <p:cNvSpPr>
            <a:spLocks noGrp="1"/>
          </p:cNvSpPr>
          <p:nvPr userDrawn="1">
            <p:ph type="body" sz="quarter" idx="12"/>
          </p:nvPr>
        </p:nvSpPr>
        <p:spPr>
          <a:xfrm>
            <a:off x="3371088" y="3650074"/>
            <a:ext cx="2398443" cy="830997"/>
          </a:xfrm>
          <a:solidFill>
            <a:schemeClr val="bg2">
              <a:alpha val="20000"/>
            </a:schemeClr>
          </a:solidFill>
        </p:spPr>
        <p:txBody>
          <a:bodyPr tIns="365760" bIns="182880" anchor="b" anchorCtr="0">
            <a:spAutoFit/>
          </a:bodyPr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562DFF3D-3B89-4CEA-93BD-210EADF84458}"/>
              </a:ext>
            </a:extLst>
          </p:cNvPr>
          <p:cNvSpPr>
            <a:spLocks noGrp="1"/>
          </p:cNvSpPr>
          <p:nvPr userDrawn="1">
            <p:ph type="body" sz="quarter" idx="13"/>
          </p:nvPr>
        </p:nvSpPr>
        <p:spPr>
          <a:xfrm>
            <a:off x="3371088" y="5230225"/>
            <a:ext cx="2398443" cy="351694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90FA62F-B6E9-4DAE-B179-A013FD944E21}"/>
              </a:ext>
            </a:extLst>
          </p:cNvPr>
          <p:cNvSpPr/>
          <p:nvPr userDrawn="1"/>
        </p:nvSpPr>
        <p:spPr>
          <a:xfrm>
            <a:off x="6107951" y="3938792"/>
            <a:ext cx="2398444" cy="4765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EFB7A59E-FFEA-4CC1-9EA5-21D268A54475}"/>
              </a:ext>
            </a:extLst>
          </p:cNvPr>
          <p:cNvSpPr/>
          <p:nvPr userDrawn="1"/>
        </p:nvSpPr>
        <p:spPr>
          <a:xfrm rot="5400000">
            <a:off x="8325837" y="4007340"/>
            <a:ext cx="393731" cy="339423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35F1E517-983F-48C4-9BAD-CED98640423D}"/>
              </a:ext>
            </a:extLst>
          </p:cNvPr>
          <p:cNvSpPr>
            <a:spLocks noGrp="1"/>
          </p:cNvSpPr>
          <p:nvPr userDrawn="1">
            <p:ph type="body" sz="quarter" idx="14"/>
          </p:nvPr>
        </p:nvSpPr>
        <p:spPr>
          <a:xfrm>
            <a:off x="6107951" y="2971477"/>
            <a:ext cx="2398443" cy="830997"/>
          </a:xfrm>
          <a:solidFill>
            <a:schemeClr val="bg2">
              <a:alpha val="20000"/>
            </a:schemeClr>
          </a:solidFill>
        </p:spPr>
        <p:txBody>
          <a:bodyPr tIns="365760" bIns="182880" anchor="b" anchorCtr="0">
            <a:spAutoFit/>
          </a:bodyPr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5F453C14-9062-40C4-98DA-EB0D8593F6F8}"/>
              </a:ext>
            </a:extLst>
          </p:cNvPr>
          <p:cNvSpPr>
            <a:spLocks noGrp="1"/>
          </p:cNvSpPr>
          <p:nvPr userDrawn="1">
            <p:ph type="body" sz="quarter" idx="15"/>
          </p:nvPr>
        </p:nvSpPr>
        <p:spPr>
          <a:xfrm>
            <a:off x="6107951" y="4551628"/>
            <a:ext cx="2398443" cy="351694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907F8F0-50EA-49E4-811E-1ACD1DEEA0EF}"/>
              </a:ext>
            </a:extLst>
          </p:cNvPr>
          <p:cNvSpPr/>
          <p:nvPr userDrawn="1"/>
        </p:nvSpPr>
        <p:spPr>
          <a:xfrm>
            <a:off x="8844813" y="4617389"/>
            <a:ext cx="2398444" cy="47651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C475CB24-BD3D-4E98-ABBC-D098A8C2DD40}"/>
              </a:ext>
            </a:extLst>
          </p:cNvPr>
          <p:cNvSpPr>
            <a:spLocks noGrp="1"/>
          </p:cNvSpPr>
          <p:nvPr userDrawn="1">
            <p:ph type="body" sz="quarter" idx="16"/>
          </p:nvPr>
        </p:nvSpPr>
        <p:spPr>
          <a:xfrm>
            <a:off x="8844813" y="3650074"/>
            <a:ext cx="2398443" cy="830997"/>
          </a:xfrm>
          <a:solidFill>
            <a:schemeClr val="bg2">
              <a:alpha val="20000"/>
            </a:schemeClr>
          </a:solidFill>
        </p:spPr>
        <p:txBody>
          <a:bodyPr tIns="365760" bIns="182880" anchor="b" anchorCtr="0">
            <a:spAutoFit/>
          </a:bodyPr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4" name="Text Placeholder 9">
            <a:extLst>
              <a:ext uri="{FF2B5EF4-FFF2-40B4-BE49-F238E27FC236}">
                <a16:creationId xmlns:a16="http://schemas.microsoft.com/office/drawing/2014/main" id="{5FB5B216-F3C4-4599-94A8-2585237254D4}"/>
              </a:ext>
            </a:extLst>
          </p:cNvPr>
          <p:cNvSpPr>
            <a:spLocks noGrp="1"/>
          </p:cNvSpPr>
          <p:nvPr userDrawn="1">
            <p:ph type="body" sz="quarter" idx="17"/>
          </p:nvPr>
        </p:nvSpPr>
        <p:spPr>
          <a:xfrm>
            <a:off x="8844813" y="5230225"/>
            <a:ext cx="2398443" cy="351694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F05AAF56-F0F7-4564-A10F-2478A503F08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50533" y="4058054"/>
            <a:ext cx="2398443" cy="351694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6" name="Text Placeholder 9">
            <a:extLst>
              <a:ext uri="{FF2B5EF4-FFF2-40B4-BE49-F238E27FC236}">
                <a16:creationId xmlns:a16="http://schemas.microsoft.com/office/drawing/2014/main" id="{0CDA0D51-325F-4C19-B76E-27C4E191403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371089" y="4688510"/>
            <a:ext cx="2398443" cy="351694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7" name="Text Placeholder 9">
            <a:extLst>
              <a:ext uri="{FF2B5EF4-FFF2-40B4-BE49-F238E27FC236}">
                <a16:creationId xmlns:a16="http://schemas.microsoft.com/office/drawing/2014/main" id="{38A72BDF-E8BF-4E91-B549-17377A01BCA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124259" y="4019492"/>
            <a:ext cx="2398443" cy="351694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8" name="Text Placeholder 9">
            <a:extLst>
              <a:ext uri="{FF2B5EF4-FFF2-40B4-BE49-F238E27FC236}">
                <a16:creationId xmlns:a16="http://schemas.microsoft.com/office/drawing/2014/main" id="{924714BD-440A-4CD8-8A8A-06BF40F5D88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861121" y="4698089"/>
            <a:ext cx="2398443" cy="351694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57604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se_C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193180C-21F8-4845-8DAE-FFEC6E852F2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606730"/>
            <a:ext cx="5159375" cy="4351413"/>
          </a:xfrm>
        </p:spPr>
        <p:txBody>
          <a:bodyPr/>
          <a:lstStyle/>
          <a:p>
            <a:endParaRPr lang="en-US"/>
          </a:p>
        </p:txBody>
      </p:sp>
      <p:sp>
        <p:nvSpPr>
          <p:cNvPr id="23" name="Rectangle 22" title="Decorative">
            <a:extLst>
              <a:ext uri="{FF2B5EF4-FFF2-40B4-BE49-F238E27FC236}">
                <a16:creationId xmlns:a16="http://schemas.microsoft.com/office/drawing/2014/main" id="{FE5063F4-3C09-4D82-9C2F-6F6DDB3D0DA5}"/>
              </a:ext>
            </a:extLst>
          </p:cNvPr>
          <p:cNvSpPr/>
          <p:nvPr userDrawn="1"/>
        </p:nvSpPr>
        <p:spPr>
          <a:xfrm>
            <a:off x="5159375" y="1612597"/>
            <a:ext cx="7032622" cy="613362"/>
          </a:xfrm>
          <a:prstGeom prst="rect">
            <a:avLst/>
          </a:prstGeom>
          <a:solidFill>
            <a:srgbClr val="054570">
              <a:alpha val="10196"/>
            </a:srgb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Rectangle 2" title="Decorative">
            <a:extLst>
              <a:ext uri="{FF2B5EF4-FFF2-40B4-BE49-F238E27FC236}">
                <a16:creationId xmlns:a16="http://schemas.microsoft.com/office/drawing/2014/main" id="{01707921-6FF6-45D7-B28E-FE28BB500AA2}"/>
              </a:ext>
            </a:extLst>
          </p:cNvPr>
          <p:cNvSpPr/>
          <p:nvPr userDrawn="1"/>
        </p:nvSpPr>
        <p:spPr>
          <a:xfrm>
            <a:off x="0" y="0"/>
            <a:ext cx="12191999" cy="16067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 4" title="Decorative">
            <a:extLst>
              <a:ext uri="{FF2B5EF4-FFF2-40B4-BE49-F238E27FC236}">
                <a16:creationId xmlns:a16="http://schemas.microsoft.com/office/drawing/2014/main" id="{248DC0DC-BE6B-4814-9138-EC4D2936955E}"/>
              </a:ext>
            </a:extLst>
          </p:cNvPr>
          <p:cNvSpPr/>
          <p:nvPr userDrawn="1"/>
        </p:nvSpPr>
        <p:spPr>
          <a:xfrm>
            <a:off x="0" y="5958143"/>
            <a:ext cx="12192000" cy="93165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EA213B-018B-4794-B593-33BDA0E25426}"/>
              </a:ext>
            </a:extLst>
          </p:cNvPr>
          <p:cNvSpPr txBox="1"/>
          <p:nvPr userDrawn="1"/>
        </p:nvSpPr>
        <p:spPr>
          <a:xfrm>
            <a:off x="16228" y="5591289"/>
            <a:ext cx="329474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Photo: USGS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7E973C7-1050-45BE-B0FB-AFE89F31E5CC}"/>
              </a:ext>
            </a:extLst>
          </p:cNvPr>
          <p:cNvSpPr txBox="1"/>
          <p:nvPr userDrawn="1"/>
        </p:nvSpPr>
        <p:spPr>
          <a:xfrm>
            <a:off x="-149187" y="455032"/>
            <a:ext cx="2952157" cy="553998"/>
          </a:xfrm>
          <a:prstGeom prst="rect">
            <a:avLst/>
          </a:prstGeom>
          <a:solidFill>
            <a:schemeClr val="accent2"/>
          </a:solidFill>
        </p:spPr>
        <p:txBody>
          <a:bodyPr wrap="square" lIns="274320" tIns="91440" rIns="91440" bIns="91440" rtlCol="0" anchor="t" anchorCtr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FirstNet in Action</a:t>
            </a:r>
          </a:p>
        </p:txBody>
      </p:sp>
      <p:pic>
        <p:nvPicPr>
          <p:cNvPr id="12" name="Picture 11" descr="FirstNet Authority Logo">
            <a:extLst>
              <a:ext uri="{FF2B5EF4-FFF2-40B4-BE49-F238E27FC236}">
                <a16:creationId xmlns:a16="http://schemas.microsoft.com/office/drawing/2014/main" id="{852CE5AA-DE5F-4052-8530-7C7CB18239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759" b="-6931"/>
          <a:stretch/>
        </p:blipFill>
        <p:spPr>
          <a:xfrm>
            <a:off x="5158942" y="6228916"/>
            <a:ext cx="1574800" cy="508986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DDE94752-B94E-44B8-BF1F-03889F012BF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13027" y="2496732"/>
            <a:ext cx="6408449" cy="323117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Insert quote, person, and title</a:t>
            </a:r>
          </a:p>
          <a:p>
            <a:pPr lvl="0"/>
            <a:endParaRPr lang="en-US" dirty="0"/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821B8D7A-8A37-4402-91BB-DEB0C2B6557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13028" y="1684297"/>
            <a:ext cx="4887882" cy="469963"/>
          </a:xfrm>
        </p:spPr>
        <p:txBody>
          <a:bodyPr anchor="ctr" anchorCtr="0"/>
          <a:lstStyle>
            <a:lvl1pPr marL="0" indent="0">
              <a:buNone/>
              <a:defRPr sz="1800" b="1" cap="all" baseline="0"/>
            </a:lvl1pPr>
          </a:lstStyle>
          <a:p>
            <a:pPr lvl="0"/>
            <a:r>
              <a:rPr lang="en-US" dirty="0"/>
              <a:t>City, State</a:t>
            </a:r>
          </a:p>
        </p:txBody>
      </p:sp>
      <p:sp>
        <p:nvSpPr>
          <p:cNvPr id="22" name="Text Placeholder 18">
            <a:extLst>
              <a:ext uri="{FF2B5EF4-FFF2-40B4-BE49-F238E27FC236}">
                <a16:creationId xmlns:a16="http://schemas.microsoft.com/office/drawing/2014/main" id="{09C3E07C-EA4F-41EC-B917-8EE7019B2B0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550538" y="1684297"/>
            <a:ext cx="1370937" cy="469963"/>
          </a:xfrm>
        </p:spPr>
        <p:txBody>
          <a:bodyPr anchor="ctr" anchorCtr="0">
            <a:normAutofit/>
          </a:bodyPr>
          <a:lstStyle>
            <a:lvl1pPr marL="0" indent="0" algn="r">
              <a:buNone/>
              <a:defRPr sz="1800"/>
            </a:lvl1pPr>
          </a:lstStyle>
          <a:p>
            <a:pPr lvl="0"/>
            <a:r>
              <a:rPr lang="en-US" dirty="0"/>
              <a:t>Year</a:t>
            </a:r>
          </a:p>
        </p:txBody>
      </p:sp>
      <p:sp>
        <p:nvSpPr>
          <p:cNvPr id="24" name="Title 23">
            <a:extLst>
              <a:ext uri="{FF2B5EF4-FFF2-40B4-BE49-F238E27FC236}">
                <a16:creationId xmlns:a16="http://schemas.microsoft.com/office/drawing/2014/main" id="{527FDAF5-FB39-457C-83AA-B5765244A50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10972" y="207180"/>
            <a:ext cx="8610504" cy="1147746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Success Story Title</a:t>
            </a:r>
          </a:p>
        </p:txBody>
      </p:sp>
    </p:spTree>
    <p:extLst>
      <p:ext uri="{BB962C8B-B14F-4D97-AF65-F5344CB8AC3E}">
        <p14:creationId xmlns:p14="http://schemas.microsoft.com/office/powerpoint/2010/main" val="41317873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Process 4">
            <a:extLst>
              <a:ext uri="{FF2B5EF4-FFF2-40B4-BE49-F238E27FC236}">
                <a16:creationId xmlns:a16="http://schemas.microsoft.com/office/drawing/2014/main" id="{23B78746-5E6A-494C-AA91-8895E483C5E4}"/>
              </a:ext>
            </a:extLst>
          </p:cNvPr>
          <p:cNvSpPr/>
          <p:nvPr userDrawn="1"/>
        </p:nvSpPr>
        <p:spPr>
          <a:xfrm>
            <a:off x="-1" y="0"/>
            <a:ext cx="12192001" cy="118844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C3BF6B-CD00-164A-A60F-342D70665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234" y="207180"/>
            <a:ext cx="10013297" cy="451598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93BCC64-7528-4252-93D3-1F602F9E77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097280"/>
            <a:ext cx="10561320" cy="5029200"/>
          </a:xfrm>
        </p:spPr>
        <p:txBody>
          <a:bodyPr/>
          <a:lstStyle>
            <a:lvl1pPr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A88EE6-BD1D-4BDF-B1D6-C5D9A6BD306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-3821"/>
            <a:ext cx="12192000" cy="119063"/>
          </a:xfrm>
        </p:spPr>
        <p:txBody>
          <a:bodyPr anchor="ctr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600" b="0" i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If applicable, insert CUI document markings, consistent with CUI training.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B1E38B5-B187-4411-8F4F-4725E6F316A9}"/>
              </a:ext>
            </a:extLst>
          </p:cNvPr>
          <p:cNvSpPr txBox="1"/>
          <p:nvPr userDrawn="1"/>
        </p:nvSpPr>
        <p:spPr>
          <a:xfrm>
            <a:off x="8842248" y="6392504"/>
            <a:ext cx="3182112" cy="18466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i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Public availability to be determined under 47 U.S.C. 1426(d) and other applicable laws.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D4789EFB-B1FC-402D-942B-13FB395364E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90581" y="6570930"/>
            <a:ext cx="8133779" cy="178718"/>
          </a:xfrm>
        </p:spPr>
        <p:txBody>
          <a:bodyPr anchor="ctr" anchorCtr="0">
            <a:noAutofit/>
          </a:bodyPr>
          <a:lstStyle>
            <a:lvl1pPr marL="0" indent="0" algn="r">
              <a:buNone/>
              <a:defRPr sz="600" i="1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</a:lstStyle>
          <a:p>
            <a:pPr lvl="0"/>
            <a:r>
              <a:rPr lang="en-US" dirty="0"/>
              <a:t>If applicable, insert FAR and other administrative document markings.</a:t>
            </a:r>
          </a:p>
        </p:txBody>
      </p:sp>
    </p:spTree>
    <p:extLst>
      <p:ext uri="{BB962C8B-B14F-4D97-AF65-F5344CB8AC3E}">
        <p14:creationId xmlns:p14="http://schemas.microsoft.com/office/powerpoint/2010/main" val="31818991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B412A-472A-CC40-9887-C19E889B9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Flowchart: Process 10">
            <a:extLst>
              <a:ext uri="{FF2B5EF4-FFF2-40B4-BE49-F238E27FC236}">
                <a16:creationId xmlns:a16="http://schemas.microsoft.com/office/drawing/2014/main" id="{5B19C20F-82E4-4E4D-ACDE-D5EBCE17A97A}"/>
              </a:ext>
            </a:extLst>
          </p:cNvPr>
          <p:cNvSpPr/>
          <p:nvPr userDrawn="1"/>
        </p:nvSpPr>
        <p:spPr>
          <a:xfrm>
            <a:off x="-1" y="0"/>
            <a:ext cx="12192001" cy="118844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527A2364-BC82-4120-B5D0-D9ED71A884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-3821"/>
            <a:ext cx="12192000" cy="119063"/>
          </a:xfrm>
        </p:spPr>
        <p:txBody>
          <a:bodyPr anchor="ctr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600" b="0" i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If applicable, insert CUI document markings, consistent with CUI training.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7AED35-1D3A-42A3-8D37-5B1B90E1DCB1}"/>
              </a:ext>
            </a:extLst>
          </p:cNvPr>
          <p:cNvSpPr txBox="1"/>
          <p:nvPr userDrawn="1"/>
        </p:nvSpPr>
        <p:spPr>
          <a:xfrm>
            <a:off x="8842248" y="6392504"/>
            <a:ext cx="3182112" cy="18466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i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Public availability to be determined under 47 U.S.C. 1426(d) and other applicable laws.</a:t>
            </a:r>
          </a:p>
        </p:txBody>
      </p:sp>
      <p:sp>
        <p:nvSpPr>
          <p:cNvPr id="8" name="Text Placeholder 25">
            <a:extLst>
              <a:ext uri="{FF2B5EF4-FFF2-40B4-BE49-F238E27FC236}">
                <a16:creationId xmlns:a16="http://schemas.microsoft.com/office/drawing/2014/main" id="{34CD7276-6AEE-4856-85F7-FF0AFEB59D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90581" y="6570930"/>
            <a:ext cx="8133779" cy="178718"/>
          </a:xfrm>
        </p:spPr>
        <p:txBody>
          <a:bodyPr anchor="ctr" anchorCtr="0">
            <a:noAutofit/>
          </a:bodyPr>
          <a:lstStyle>
            <a:lvl1pPr marL="0" indent="0" algn="r">
              <a:buNone/>
              <a:defRPr sz="600" i="1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</a:lstStyle>
          <a:p>
            <a:pPr lvl="0"/>
            <a:r>
              <a:rPr lang="en-US" dirty="0"/>
              <a:t>If applicable, insert FAR and other administrative document markings.</a:t>
            </a:r>
          </a:p>
        </p:txBody>
      </p:sp>
    </p:spTree>
    <p:extLst>
      <p:ext uri="{BB962C8B-B14F-4D97-AF65-F5344CB8AC3E}">
        <p14:creationId xmlns:p14="http://schemas.microsoft.com/office/powerpoint/2010/main" val="40991253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Column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B412A-472A-CC40-9887-C19E889B9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8E6E98A-4579-4556-BA68-86E9A8D838F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914400" y="1097280"/>
            <a:ext cx="5181600" cy="4783588"/>
          </a:xfrm>
        </p:spPr>
        <p:txBody>
          <a:bodyPr lIns="0" tIns="0" rIns="0" bIns="0">
            <a:no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4570"/>
              </a:buClr>
              <a:buSzTx/>
              <a:buFont typeface="Wingdings" panose="05000000000000000000" pitchFamily="2" charset="2"/>
              <a:buChar char="§"/>
              <a:tabLst/>
              <a:defRPr sz="2000" baseline="0"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C8AB8"/>
              </a:buClr>
              <a:buSzTx/>
              <a:buFont typeface="Wingdings" panose="05000000000000000000" pitchFamily="2" charset="2"/>
              <a:buChar char="§"/>
              <a:tabLst/>
              <a:defRPr sz="1800" baseline="0"/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04824"/>
              </a:buClr>
              <a:buSzTx/>
              <a:buFont typeface="Wingdings" panose="05000000000000000000" pitchFamily="2" charset="2"/>
              <a:buChar char="§"/>
              <a:tabLst/>
              <a:defRPr sz="1600" baseline="0"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CB319"/>
              </a:buClr>
              <a:buSzTx/>
              <a:buFont typeface="Wingdings" panose="05000000000000000000" pitchFamily="2" charset="2"/>
              <a:buChar char="§"/>
              <a:tabLst/>
              <a:defRPr sz="1400" baseline="0"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Tx/>
              <a:buFont typeface="Wingdings" panose="05000000000000000000" pitchFamily="2" charset="2"/>
              <a:buChar char="§"/>
              <a:tabLst/>
              <a:defRPr sz="1400" baseline="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457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First level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C8AB8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04824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CB319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60473316-FF75-4F68-9230-2F23FFDEA65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097280"/>
            <a:ext cx="5181600" cy="4783588"/>
          </a:xfrm>
        </p:spPr>
        <p:txBody>
          <a:bodyPr lIns="0" tIns="0" rIns="0" bIns="0">
            <a:no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4570"/>
              </a:buClr>
              <a:buSzTx/>
              <a:buFont typeface="Wingdings" panose="05000000000000000000" pitchFamily="2" charset="2"/>
              <a:buChar char="§"/>
              <a:tabLst/>
              <a:defRPr sz="2000" baseline="0"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C8AB8"/>
              </a:buClr>
              <a:buSzTx/>
              <a:buFont typeface="Wingdings" panose="05000000000000000000" pitchFamily="2" charset="2"/>
              <a:buChar char="§"/>
              <a:tabLst/>
              <a:defRPr sz="1800" baseline="0"/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04824"/>
              </a:buClr>
              <a:buSzTx/>
              <a:buFont typeface="Wingdings" panose="05000000000000000000" pitchFamily="2" charset="2"/>
              <a:buChar char="§"/>
              <a:tabLst/>
              <a:defRPr sz="1600" baseline="0"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CB319"/>
              </a:buClr>
              <a:buSzTx/>
              <a:buFont typeface="Wingdings" panose="05000000000000000000" pitchFamily="2" charset="2"/>
              <a:buChar char="§"/>
              <a:tabLst/>
              <a:defRPr sz="1400" baseline="0"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Tx/>
              <a:buFont typeface="Wingdings" panose="05000000000000000000" pitchFamily="2" charset="2"/>
              <a:buChar char="§"/>
              <a:tabLst/>
              <a:defRPr sz="1400" baseline="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457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First level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C8AB8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04824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CB319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</a:p>
        </p:txBody>
      </p:sp>
      <p:sp>
        <p:nvSpPr>
          <p:cNvPr id="13" name="Flowchart: Process 12">
            <a:extLst>
              <a:ext uri="{FF2B5EF4-FFF2-40B4-BE49-F238E27FC236}">
                <a16:creationId xmlns:a16="http://schemas.microsoft.com/office/drawing/2014/main" id="{CCF4413A-2166-4F18-826A-3E3EFF9BBFCF}"/>
              </a:ext>
            </a:extLst>
          </p:cNvPr>
          <p:cNvSpPr/>
          <p:nvPr userDrawn="1"/>
        </p:nvSpPr>
        <p:spPr>
          <a:xfrm>
            <a:off x="-1" y="0"/>
            <a:ext cx="12192001" cy="118844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B7E26CE-5A58-4A30-AA0F-8873776E568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-3821"/>
            <a:ext cx="12192000" cy="119063"/>
          </a:xfrm>
        </p:spPr>
        <p:txBody>
          <a:bodyPr anchor="ctr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600" b="0" i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If applicable, insert CUI document markings, consistent with CUI training.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DF22482-8862-401C-9F6E-30DF003537A3}"/>
              </a:ext>
            </a:extLst>
          </p:cNvPr>
          <p:cNvSpPr txBox="1"/>
          <p:nvPr userDrawn="1"/>
        </p:nvSpPr>
        <p:spPr>
          <a:xfrm>
            <a:off x="8842248" y="6392504"/>
            <a:ext cx="3182112" cy="18466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i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Public availability to be determined under 47 U.S.C. 1426(d) and other applicable laws.</a:t>
            </a:r>
          </a:p>
        </p:txBody>
      </p:sp>
      <p:sp>
        <p:nvSpPr>
          <p:cNvPr id="10" name="Text Placeholder 25">
            <a:extLst>
              <a:ext uri="{FF2B5EF4-FFF2-40B4-BE49-F238E27FC236}">
                <a16:creationId xmlns:a16="http://schemas.microsoft.com/office/drawing/2014/main" id="{22F3FD16-B2DE-4AAD-8547-8B3CF60DCE7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90581" y="6570930"/>
            <a:ext cx="8133779" cy="178718"/>
          </a:xfrm>
        </p:spPr>
        <p:txBody>
          <a:bodyPr anchor="ctr" anchorCtr="0">
            <a:noAutofit/>
          </a:bodyPr>
          <a:lstStyle>
            <a:lvl1pPr marL="0" indent="0" algn="r">
              <a:buNone/>
              <a:defRPr sz="600" i="1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</a:lstStyle>
          <a:p>
            <a:pPr lvl="0"/>
            <a:r>
              <a:rPr lang="en-US" dirty="0"/>
              <a:t>If applicable, insert FAR and other administrative document markings.</a:t>
            </a:r>
          </a:p>
        </p:txBody>
      </p:sp>
    </p:spTree>
    <p:extLst>
      <p:ext uri="{BB962C8B-B14F-4D97-AF65-F5344CB8AC3E}">
        <p14:creationId xmlns:p14="http://schemas.microsoft.com/office/powerpoint/2010/main" val="20342011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FD6C9AD-D800-6046-A7D9-EC609237F81C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6D7D43-730D-D94A-ABEA-BDC0AA8865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0"/>
            <a:ext cx="6096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6D8B102E-F820-E341-B967-09D0D3C651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0200" y="6105166"/>
            <a:ext cx="1572768" cy="54565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5827EB-FE28-8C42-8E79-9EE21F3B1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033" y="210312"/>
            <a:ext cx="5761996" cy="448056"/>
          </a:xfrm>
        </p:spPr>
        <p:txBody>
          <a:bodyPr anchor="ctr" anchorCtr="0">
            <a:normAutofit/>
          </a:bodyPr>
          <a:lstStyle>
            <a:lvl1pPr>
              <a:defRPr sz="24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81D5EF-2FD3-2345-A57D-4C558757A5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14400" y="1097280"/>
            <a:ext cx="4795468" cy="4550551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195242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87E4C1-5EE3-4CD0-8FD3-ACC461E102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Media Placeholder 3">
            <a:extLst>
              <a:ext uri="{FF2B5EF4-FFF2-40B4-BE49-F238E27FC236}">
                <a16:creationId xmlns:a16="http://schemas.microsoft.com/office/drawing/2014/main" id="{73C92796-084D-447A-B11C-3E30ED51E6D0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2852658" y="970019"/>
            <a:ext cx="7546564" cy="424494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F3B98B4-0846-4628-8B49-30D8FB667FF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15432" y="5599326"/>
            <a:ext cx="7583790" cy="619217"/>
          </a:xfrm>
        </p:spPr>
        <p:txBody>
          <a:bodyPr>
            <a:noAutofit/>
          </a:bodyPr>
          <a:lstStyle>
            <a:lvl1pPr marL="0" indent="0" algn="r">
              <a:buNone/>
              <a:defRPr sz="1600" i="1"/>
            </a:lvl1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Video description, featured guests, or key quote.</a:t>
            </a:r>
          </a:p>
        </p:txBody>
      </p:sp>
      <p:pic>
        <p:nvPicPr>
          <p:cNvPr id="6" name="Picture 5" descr="Icon of a camera playing a video">
            <a:extLst>
              <a:ext uri="{FF2B5EF4-FFF2-40B4-BE49-F238E27FC236}">
                <a16:creationId xmlns:a16="http://schemas.microsoft.com/office/drawing/2014/main" id="{15F0F9B6-A0F0-4BA2-8EA3-C305304855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314" y="970087"/>
            <a:ext cx="2160927" cy="4244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950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ver Page B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21366" y="3077863"/>
            <a:ext cx="8438903" cy="538722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000" b="1" i="0" spc="0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1365" y="3647070"/>
            <a:ext cx="8438903" cy="538722"/>
          </a:xfrm>
        </p:spPr>
        <p:txBody>
          <a:bodyPr lIns="0">
            <a:noAutofit/>
          </a:bodyPr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337" indent="0" algn="ctr">
              <a:buNone/>
              <a:defRPr sz="2001"/>
            </a:lvl2pPr>
            <a:lvl3pPr marL="914674" indent="0" algn="ctr">
              <a:buNone/>
              <a:defRPr sz="1801"/>
            </a:lvl3pPr>
            <a:lvl4pPr marL="1372011" indent="0" algn="ctr">
              <a:buNone/>
              <a:defRPr sz="1600"/>
            </a:lvl4pPr>
            <a:lvl5pPr marL="1829349" indent="0" algn="ctr">
              <a:buNone/>
              <a:defRPr sz="1600"/>
            </a:lvl5pPr>
            <a:lvl6pPr marL="2286686" indent="0" algn="ctr">
              <a:buNone/>
              <a:defRPr sz="1600"/>
            </a:lvl6pPr>
            <a:lvl7pPr marL="2744023" indent="0" algn="ctr">
              <a:buNone/>
              <a:defRPr sz="1600"/>
            </a:lvl7pPr>
            <a:lvl8pPr marL="3201360" indent="0" algn="ctr">
              <a:buNone/>
              <a:defRPr sz="1600"/>
            </a:lvl8pPr>
            <a:lvl9pPr marL="3658697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821364" y="4412071"/>
            <a:ext cx="5018812" cy="387508"/>
          </a:xfrm>
        </p:spPr>
        <p:txBody>
          <a:bodyPr lIns="0">
            <a:noAutofit/>
          </a:bodyPr>
          <a:lstStyle>
            <a:lvl1pPr marL="0" indent="0">
              <a:buNone/>
              <a:defRPr sz="200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Presenter</a:t>
            </a:r>
          </a:p>
        </p:txBody>
      </p:sp>
      <p:sp>
        <p:nvSpPr>
          <p:cNvPr id="18" name="Date Placeholder 3"/>
          <p:cNvSpPr>
            <a:spLocks noGrp="1"/>
          </p:cNvSpPr>
          <p:nvPr>
            <p:ph type="dt" sz="half" idx="2"/>
          </p:nvPr>
        </p:nvSpPr>
        <p:spPr>
          <a:xfrm>
            <a:off x="821362" y="5672145"/>
            <a:ext cx="2052555" cy="335116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February 28, 2020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1" hasCustomPrompt="1"/>
          </p:nvPr>
        </p:nvSpPr>
        <p:spPr>
          <a:xfrm>
            <a:off x="821362" y="4834340"/>
            <a:ext cx="5018812" cy="346075"/>
          </a:xfrm>
        </p:spPr>
        <p:txBody>
          <a:bodyPr lIns="0">
            <a:noAutofit/>
          </a:bodyPr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Presenter Title</a:t>
            </a:r>
          </a:p>
        </p:txBody>
      </p:sp>
      <p:pic>
        <p:nvPicPr>
          <p:cNvPr id="8" name="Picture 7" descr="FirstNet Authority logo">
            <a:extLst>
              <a:ext uri="{FF2B5EF4-FFF2-40B4-BE49-F238E27FC236}">
                <a16:creationId xmlns:a16="http://schemas.microsoft.com/office/drawing/2014/main" id="{255925C1-44A3-9749-9637-5D6457A1DE2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627" y="699468"/>
            <a:ext cx="4846461" cy="1505252"/>
          </a:xfrm>
          <a:prstGeom prst="rect">
            <a:avLst/>
          </a:prstGeom>
        </p:spPr>
      </p:pic>
      <p:pic>
        <p:nvPicPr>
          <p:cNvPr id="12" name="Picture 11" descr="Emergency manager looks at a map displaying real time data powered by FirstNet ">
            <a:extLst>
              <a:ext uri="{FF2B5EF4-FFF2-40B4-BE49-F238E27FC236}">
                <a16:creationId xmlns:a16="http://schemas.microsoft.com/office/drawing/2014/main" id="{D7149ABF-07B7-4162-B1D5-0D8541FC4B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8800" y="1253"/>
            <a:ext cx="1945107" cy="1659061"/>
          </a:xfrm>
          <a:prstGeom prst="rect">
            <a:avLst/>
          </a:prstGeom>
        </p:spPr>
      </p:pic>
      <p:pic>
        <p:nvPicPr>
          <p:cNvPr id="14" name="Picture 13" descr="Dispatcher speaks into a headset while consulting screens in front of her">
            <a:extLst>
              <a:ext uri="{FF2B5EF4-FFF2-40B4-BE49-F238E27FC236}">
                <a16:creationId xmlns:a16="http://schemas.microsoft.com/office/drawing/2014/main" id="{5CB733B4-478C-4FB1-A1F2-0444FC14B49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8800" y="3470244"/>
            <a:ext cx="1945106" cy="1659061"/>
          </a:xfrm>
          <a:prstGeom prst="rect">
            <a:avLst/>
          </a:prstGeom>
        </p:spPr>
      </p:pic>
      <p:pic>
        <p:nvPicPr>
          <p:cNvPr id="15" name="Picture 14" descr="Firefighter speaks into a phone using FirstNet">
            <a:extLst>
              <a:ext uri="{FF2B5EF4-FFF2-40B4-BE49-F238E27FC236}">
                <a16:creationId xmlns:a16="http://schemas.microsoft.com/office/drawing/2014/main" id="{E4595866-313C-45E6-B74C-4D1C908DFC6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8800" y="1735749"/>
            <a:ext cx="1945106" cy="1659061"/>
          </a:xfrm>
          <a:prstGeom prst="rect">
            <a:avLst/>
          </a:prstGeom>
        </p:spPr>
      </p:pic>
      <p:pic>
        <p:nvPicPr>
          <p:cNvPr id="16" name="Picture 15" descr="FirstNet cell tower in a rural area">
            <a:extLst>
              <a:ext uri="{FF2B5EF4-FFF2-40B4-BE49-F238E27FC236}">
                <a16:creationId xmlns:a16="http://schemas.microsoft.com/office/drawing/2014/main" id="{3B4E5111-A6E7-4317-B582-14413BC0AF0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8800" y="5204740"/>
            <a:ext cx="1943103" cy="1657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183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5952">
          <p15:clr>
            <a:srgbClr val="FBAE40"/>
          </p15:clr>
        </p15:guide>
        <p15:guide id="4" pos="7176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01A4B8B-6106-FA43-B742-7A3B14A3191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5533B7F-8DFA-1D49-B9B7-822670798000}"/>
              </a:ext>
            </a:extLst>
          </p:cNvPr>
          <p:cNvSpPr/>
          <p:nvPr userDrawn="1"/>
        </p:nvSpPr>
        <p:spPr>
          <a:xfrm>
            <a:off x="122698" y="6369869"/>
            <a:ext cx="365116" cy="3651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panose="020B0604020202020204" pitchFamily="34" charset="0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C4AB349-0845-1D43-A95A-F96EAEA78DCB}"/>
              </a:ext>
            </a:extLst>
          </p:cNvPr>
          <p:cNvSpPr txBox="1">
            <a:spLocks/>
          </p:cNvSpPr>
          <p:nvPr userDrawn="1"/>
        </p:nvSpPr>
        <p:spPr>
          <a:xfrm>
            <a:off x="122698" y="6343734"/>
            <a:ext cx="374396" cy="3912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FF566E0-8D1B-7246-95FC-4B4609CB277E}" type="slidenum">
              <a:rPr lang="en-US" sz="1000" baseline="0" smtClean="0">
                <a:solidFill>
                  <a:schemeClr val="bg1"/>
                </a:solidFill>
              </a:rPr>
              <a:pPr/>
              <a:t>‹#›</a:t>
            </a:fld>
            <a:endParaRPr lang="en-US" sz="1000" baseline="0" dirty="0">
              <a:solidFill>
                <a:schemeClr val="bg1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97A2B5D-CDAA-4FB9-A03D-8100499611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61021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1A5702B-2F01-F441-9D96-3491EECC9DD8}"/>
              </a:ext>
            </a:extLst>
          </p:cNvPr>
          <p:cNvSpPr/>
          <p:nvPr userDrawn="1"/>
        </p:nvSpPr>
        <p:spPr>
          <a:xfrm>
            <a:off x="0" y="8715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6834"/>
            <a:endParaRPr lang="en-US" sz="1800" baseline="0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9959C8-6621-BA47-9BFB-E38D7F68E28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19250" y="2027810"/>
            <a:ext cx="8953500" cy="1365466"/>
          </a:xfrm>
        </p:spPr>
        <p:txBody>
          <a:bodyPr tIns="0" rIns="0" bIns="0" anchor="ctr" anchorCtr="0">
            <a:normAutofit/>
          </a:bodyPr>
          <a:lstStyle>
            <a:lvl1pPr algn="ctr">
              <a:defRPr sz="5000" b="1" i="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 descr="FirstNet Authority logo">
            <a:extLst>
              <a:ext uri="{FF2B5EF4-FFF2-40B4-BE49-F238E27FC236}">
                <a16:creationId xmlns:a16="http://schemas.microsoft.com/office/drawing/2014/main" id="{99CB6904-930F-0C49-A310-5760510BA7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2480" y="4683989"/>
            <a:ext cx="2987040" cy="927738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44798CF-85CE-5548-819E-73D303D1EFE3}"/>
              </a:ext>
            </a:extLst>
          </p:cNvPr>
          <p:cNvCxnSpPr>
            <a:cxnSpLocks/>
          </p:cNvCxnSpPr>
          <p:nvPr userDrawn="1"/>
        </p:nvCxnSpPr>
        <p:spPr>
          <a:xfrm>
            <a:off x="1619250" y="1983371"/>
            <a:ext cx="89535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1A97FE5-159C-E44F-A20E-337CBE0D12E6}"/>
              </a:ext>
            </a:extLst>
          </p:cNvPr>
          <p:cNvCxnSpPr>
            <a:cxnSpLocks/>
          </p:cNvCxnSpPr>
          <p:nvPr userDrawn="1"/>
        </p:nvCxnSpPr>
        <p:spPr>
          <a:xfrm flipV="1">
            <a:off x="1619250" y="3437715"/>
            <a:ext cx="8953500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29005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6F2A4F-F38A-ED29-90E8-EC9FB752A5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DD65B6-B239-0F7C-73B6-97FE5CBE46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751EC6-8C9F-4C83-0CEA-F7C4AB7D8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0C43A-08E6-4FA0-9E51-23B81793D99E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B1EF58-CE9B-0EC0-93BC-0D84350FB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E67789-4508-5045-C1CD-0238B9845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D264F-C839-4290-85E6-26D4B45B3A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2410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E02C13-6581-41F8-2BE7-9D769B7A81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656A46-2472-7CB5-29E7-4962963D95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95D290-41D5-B090-BA92-34CE244D40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0C43A-08E6-4FA0-9E51-23B81793D99E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32CB38-0385-4266-C824-FDE0F8DF8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7AA5C8-6D5B-9D2E-CB4F-963A2E1FB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D264F-C839-4290-85E6-26D4B45B3A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8675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D8A7B5-838C-3C87-C927-3E8DAAAB2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D55D66-99A0-3B86-EFB4-DDFEB7E9F8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F91CC5-D6FA-1716-2D4A-CA24E827E6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0C43A-08E6-4FA0-9E51-23B81793D99E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C079EB-F7AA-6946-1257-E4AD3E835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5420EB-1F2E-1019-96B4-376FC9BEC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D264F-C839-4290-85E6-26D4B45B3A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5984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2A6B2C-015A-A927-C0E7-D76F17879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ABF562-AD9C-CE11-5C9B-EB4CDDC21A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E5BD54-8868-63DA-BFEE-4439FACB77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E06175-E294-D3AF-46B3-82CBE39578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0C43A-08E6-4FA0-9E51-23B81793D99E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AE229E-E179-25D9-DE6E-B21E11A88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8C451A-2586-FBB3-CABC-A4BA83F3A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D264F-C839-4290-85E6-26D4B45B3A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04073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29309D-8F5E-269F-A7D8-2669C9065B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FEA76D-50ED-E05B-A005-7569697914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4E1F41-B64B-EAF7-5FD6-6344ADEB17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5A91B5-7B05-92C8-FCE8-469430A6DA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5385CC-AA15-9D75-7C00-3930F1C606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B26D7D-93DA-19C4-AF68-F609806A30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0C43A-08E6-4FA0-9E51-23B81793D99E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D64C14F-B303-7ACB-81BD-4E016CA8C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D63F8E3-2D0E-B086-9C83-55B4FBE72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D264F-C839-4290-85E6-26D4B45B3A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5967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8D0BB6-85C1-FE4D-C62B-DB1B8648DB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25BBB5-D395-DCEE-C297-3788F0A13E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0C43A-08E6-4FA0-9E51-23B81793D99E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1616903-7B6A-2762-5A45-C0DA99745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0D43DD-A416-73D0-F672-0AB43CF18C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D264F-C839-4290-85E6-26D4B45B3A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07676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B37DF10-CEAD-C400-16EF-572B824D4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0C43A-08E6-4FA0-9E51-23B81793D99E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5A92415-50F6-F56A-CBD1-0ED9E06B9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682B0C-20A5-69E5-BCB1-F4FCE7B44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D264F-C839-4290-85E6-26D4B45B3A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13233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445945-5013-E0D9-6A6C-B6CB7AD64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7C5EF5-A8DB-BE6A-55FB-26DC7D9D1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A11A74-4D8A-2FE5-E51C-B9329AB50F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CD04BD-F021-0738-4F27-A7185D0A5B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0C43A-08E6-4FA0-9E51-23B81793D99E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294349-0148-12C1-7868-522CA573B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7C71E6-15A6-50C0-6E61-554C7B43D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D264F-C839-4290-85E6-26D4B45B3A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646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1A5702B-2F01-F441-9D96-3491EECC9DD8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6834"/>
            <a:endParaRPr lang="en-US" sz="1800" baseline="0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9959C8-6621-BA47-9BFB-E38D7F68E2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14600" y="2722805"/>
            <a:ext cx="8953500" cy="1365466"/>
          </a:xfrm>
        </p:spPr>
        <p:txBody>
          <a:bodyPr tIns="0" rIns="0" bIns="0" anchor="ctr" anchorCtr="0">
            <a:normAutofit/>
          </a:bodyPr>
          <a:lstStyle>
            <a:lvl1pPr algn="ctr">
              <a:lnSpc>
                <a:spcPct val="100000"/>
              </a:lnSpc>
              <a:defRPr sz="4800" b="0" i="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B1436C7-493F-5C4E-9FAB-C14601A864D8}"/>
              </a:ext>
            </a:extLst>
          </p:cNvPr>
          <p:cNvCxnSpPr>
            <a:cxnSpLocks/>
          </p:cNvCxnSpPr>
          <p:nvPr userDrawn="1"/>
        </p:nvCxnSpPr>
        <p:spPr>
          <a:xfrm>
            <a:off x="2514600" y="2701828"/>
            <a:ext cx="89535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EAD08A1-A2B6-5546-9B7B-833ECACA7F28}"/>
              </a:ext>
            </a:extLst>
          </p:cNvPr>
          <p:cNvCxnSpPr>
            <a:cxnSpLocks/>
          </p:cNvCxnSpPr>
          <p:nvPr userDrawn="1"/>
        </p:nvCxnSpPr>
        <p:spPr>
          <a:xfrm flipV="1">
            <a:off x="2514600" y="4156172"/>
            <a:ext cx="8953500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FirstNet Authority logo">
            <a:extLst>
              <a:ext uri="{FF2B5EF4-FFF2-40B4-BE49-F238E27FC236}">
                <a16:creationId xmlns:a16="http://schemas.microsoft.com/office/drawing/2014/main" id="{830CB034-8CDF-DE4E-AC60-960DCD4FEC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" y="2701228"/>
            <a:ext cx="1481962" cy="14555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273465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60571C-C42D-2406-E434-7E0C0FECB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4C8340A-8DF1-C093-3B99-C1069B4E21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6E3B93-38E5-5065-DDEC-E3BB30E3D9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23EF28-7455-A4BA-1D46-7EA9E5A51D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0C43A-08E6-4FA0-9E51-23B81793D99E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CFF896-157D-F797-5691-0EB5BADFC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45F9AD-D21D-304D-983A-3F0CCE25C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D264F-C839-4290-85E6-26D4B45B3A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4194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8AC783-02A8-6CAB-80E0-AA557481B3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AB9D911-A304-F2CD-1D58-B11349408F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02E252-ED8F-E54D-C6F2-1798AE7E16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0C43A-08E6-4FA0-9E51-23B81793D99E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0958ED-EFC8-F6A4-1835-C3F8955AD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451C5F-D7E1-6986-BA07-1178F57AE8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D264F-C839-4290-85E6-26D4B45B3A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78285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49405A0-39CD-B203-B084-BCBA4D0B5D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551EBD-2A6D-A25B-9EEC-CE33EC6B15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81BA9E-7C98-B24A-379D-FE6FC2F89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0C43A-08E6-4FA0-9E51-23B81793D99E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967D09-B12E-30B1-014E-E64C85224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4EE347-1BC2-D55E-8BFE-E5B329457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D264F-C839-4290-85E6-26D4B45B3A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295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wSpeak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39AFBAD0-092E-49A4-93E1-3F71A81781A8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6834"/>
            <a:endParaRPr lang="en-US" sz="1800" baseline="0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0490E1D-FCD5-4238-BC77-CE7DACE171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14600" y="2016389"/>
            <a:ext cx="8953500" cy="1365466"/>
          </a:xfrm>
        </p:spPr>
        <p:txBody>
          <a:bodyPr tIns="0" rIns="0" bIns="0" anchor="ctr" anchorCtr="0">
            <a:normAutofit/>
          </a:bodyPr>
          <a:lstStyle>
            <a:lvl1pPr algn="ctr">
              <a:lnSpc>
                <a:spcPct val="100000"/>
              </a:lnSpc>
              <a:defRPr sz="4800" b="0" i="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522B4CE-5071-4D51-BE3C-C3285F51792A}"/>
              </a:ext>
            </a:extLst>
          </p:cNvPr>
          <p:cNvCxnSpPr>
            <a:cxnSpLocks/>
          </p:cNvCxnSpPr>
          <p:nvPr userDrawn="1"/>
        </p:nvCxnSpPr>
        <p:spPr>
          <a:xfrm>
            <a:off x="2514600" y="1967980"/>
            <a:ext cx="89535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DB6D99E-47CC-4857-BB8D-FB4176A87781}"/>
              </a:ext>
            </a:extLst>
          </p:cNvPr>
          <p:cNvCxnSpPr>
            <a:cxnSpLocks/>
          </p:cNvCxnSpPr>
          <p:nvPr userDrawn="1"/>
        </p:nvCxnSpPr>
        <p:spPr>
          <a:xfrm flipV="1">
            <a:off x="2514600" y="3422324"/>
            <a:ext cx="8953500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 descr="A close up of a sign&#10;&#10;Description automatically generated">
            <a:extLst>
              <a:ext uri="{FF2B5EF4-FFF2-40B4-BE49-F238E27FC236}">
                <a16:creationId xmlns:a16="http://schemas.microsoft.com/office/drawing/2014/main" id="{32E899B0-8C62-4A04-B5E6-53FF363BCB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" y="1967380"/>
            <a:ext cx="1481962" cy="1455543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59EFE294-B971-4521-B75D-1348B1E3014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594843" y="3826395"/>
            <a:ext cx="3363741" cy="456873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Speaker</a:t>
            </a:r>
          </a:p>
        </p:txBody>
      </p:sp>
      <p:sp>
        <p:nvSpPr>
          <p:cNvPr id="26" name="Picture Placeholder 5">
            <a:extLst>
              <a:ext uri="{FF2B5EF4-FFF2-40B4-BE49-F238E27FC236}">
                <a16:creationId xmlns:a16="http://schemas.microsoft.com/office/drawing/2014/main" id="{9C9DF8BB-A0CF-4B5D-A2E5-FFFA4EF35F3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514600" y="3827000"/>
            <a:ext cx="1022311" cy="955069"/>
          </a:xfrm>
          <a:prstGeom prst="ellipse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C25309D7-2C6F-4953-AC8E-265CD9FAA22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594843" y="4310654"/>
            <a:ext cx="3363741" cy="456873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 b="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C176DB5A-D2E3-4C02-BA64-3CAF9DF01C4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94843" y="5321210"/>
            <a:ext cx="3363741" cy="456873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Speaker</a:t>
            </a:r>
          </a:p>
        </p:txBody>
      </p:sp>
      <p:sp>
        <p:nvSpPr>
          <p:cNvPr id="29" name="Picture Placeholder 5">
            <a:extLst>
              <a:ext uri="{FF2B5EF4-FFF2-40B4-BE49-F238E27FC236}">
                <a16:creationId xmlns:a16="http://schemas.microsoft.com/office/drawing/2014/main" id="{77778FE8-8D8A-4B6E-849E-72837D386F8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514600" y="5321815"/>
            <a:ext cx="1022311" cy="955069"/>
          </a:xfrm>
          <a:prstGeom prst="ellipse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654E88D7-CBB5-48C2-AA31-BE3786C2CB2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94843" y="5805469"/>
            <a:ext cx="3363741" cy="456873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 b="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164BE342-2151-4A05-990A-E45E562F3EC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67783" y="3825790"/>
            <a:ext cx="3363741" cy="456873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Speaker</a:t>
            </a:r>
          </a:p>
        </p:txBody>
      </p:sp>
      <p:sp>
        <p:nvSpPr>
          <p:cNvPr id="32" name="Picture Placeholder 5">
            <a:extLst>
              <a:ext uri="{FF2B5EF4-FFF2-40B4-BE49-F238E27FC236}">
                <a16:creationId xmlns:a16="http://schemas.microsoft.com/office/drawing/2014/main" id="{B8B1B8E4-6F5F-4705-A490-F087F9D3E62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987540" y="3826395"/>
            <a:ext cx="1022311" cy="955069"/>
          </a:xfrm>
          <a:prstGeom prst="ellipse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861AAA39-D744-44AB-AE73-293F0A985E2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067783" y="4310049"/>
            <a:ext cx="3363741" cy="456873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 b="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33F60BFD-85C0-4463-9801-64009D8C1CF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67783" y="5320605"/>
            <a:ext cx="3363741" cy="456873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Speaker</a:t>
            </a:r>
          </a:p>
        </p:txBody>
      </p:sp>
      <p:sp>
        <p:nvSpPr>
          <p:cNvPr id="35" name="Picture Placeholder 5">
            <a:extLst>
              <a:ext uri="{FF2B5EF4-FFF2-40B4-BE49-F238E27FC236}">
                <a16:creationId xmlns:a16="http://schemas.microsoft.com/office/drawing/2014/main" id="{C3B59F5E-8799-4C77-A188-9271871A034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987540" y="5321210"/>
            <a:ext cx="1022311" cy="955069"/>
          </a:xfrm>
          <a:prstGeom prst="ellipse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B0087835-DB43-44B3-B9A6-11FACA2950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067783" y="5804864"/>
            <a:ext cx="3363741" cy="456873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 b="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2357595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3BF6B-CD00-164A-A60F-342D706653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93BCC64-7528-4252-93D3-1F602F9E77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097280"/>
            <a:ext cx="10561320" cy="5029200"/>
          </a:xfrm>
        </p:spPr>
        <p:txBody>
          <a:bodyPr/>
          <a:lstStyle>
            <a:lvl1pPr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670113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26F822-B8CF-0D4B-9762-9E81E45A65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F45491-BE3E-DD4B-A3EE-1DDB4C2F8218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914400" y="1097280"/>
            <a:ext cx="5181600" cy="4783588"/>
          </a:xfrm>
        </p:spPr>
        <p:txBody>
          <a:bodyPr lIns="0" tIns="0" rIns="0" bIns="0">
            <a:no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4570"/>
              </a:buClr>
              <a:buSzTx/>
              <a:buFont typeface="Wingdings" panose="05000000000000000000" pitchFamily="2" charset="2"/>
              <a:buChar char="§"/>
              <a:tabLst/>
              <a:defRPr sz="2000" baseline="0"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C8AB8"/>
              </a:buClr>
              <a:buSzTx/>
              <a:buFont typeface="Wingdings" panose="05000000000000000000" pitchFamily="2" charset="2"/>
              <a:buChar char="§"/>
              <a:tabLst/>
              <a:defRPr sz="1800" baseline="0"/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04824"/>
              </a:buClr>
              <a:buSzTx/>
              <a:buFont typeface="Wingdings" panose="05000000000000000000" pitchFamily="2" charset="2"/>
              <a:buChar char="§"/>
              <a:tabLst/>
              <a:defRPr sz="1600" baseline="0"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CB319"/>
              </a:buClr>
              <a:buSzTx/>
              <a:buFont typeface="Wingdings" panose="05000000000000000000" pitchFamily="2" charset="2"/>
              <a:buChar char="§"/>
              <a:tabLst/>
              <a:defRPr sz="1400" baseline="0"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Tx/>
              <a:buFont typeface="Wingdings" panose="05000000000000000000" pitchFamily="2" charset="2"/>
              <a:buChar char="§"/>
              <a:tabLst/>
              <a:defRPr sz="1400" baseline="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457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First level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C8AB8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04824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CB319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29ADE1-6960-4A46-B7A3-AAE5F8ECB8E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097280"/>
            <a:ext cx="5181600" cy="4783588"/>
          </a:xfrm>
        </p:spPr>
        <p:txBody>
          <a:bodyPr lIns="0" tIns="0" rIns="0" bIns="0">
            <a:no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4570"/>
              </a:buClr>
              <a:buSzTx/>
              <a:buFont typeface="Wingdings" panose="05000000000000000000" pitchFamily="2" charset="2"/>
              <a:buChar char="§"/>
              <a:tabLst/>
              <a:defRPr sz="2000" baseline="0"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C8AB8"/>
              </a:buClr>
              <a:buSzTx/>
              <a:buFont typeface="Wingdings" panose="05000000000000000000" pitchFamily="2" charset="2"/>
              <a:buChar char="§"/>
              <a:tabLst/>
              <a:defRPr sz="1800" baseline="0"/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04824"/>
              </a:buClr>
              <a:buSzTx/>
              <a:buFont typeface="Wingdings" panose="05000000000000000000" pitchFamily="2" charset="2"/>
              <a:buChar char="§"/>
              <a:tabLst/>
              <a:defRPr sz="1600" baseline="0"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CB319"/>
              </a:buClr>
              <a:buSzTx/>
              <a:buFont typeface="Wingdings" panose="05000000000000000000" pitchFamily="2" charset="2"/>
              <a:buChar char="§"/>
              <a:tabLst/>
              <a:defRPr sz="1400" baseline="0"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Tx/>
              <a:buFont typeface="Wingdings" panose="05000000000000000000" pitchFamily="2" charset="2"/>
              <a:buChar char="§"/>
              <a:tabLst/>
              <a:defRPr sz="1400" baseline="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457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First level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C8AB8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04824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CB319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108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4F2B27-FB01-5742-B449-04EBE939C4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032" y="210312"/>
            <a:ext cx="10020984" cy="44805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1B07F3-71B1-A545-BB5D-B1B43D816C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915615"/>
            <a:ext cx="5157787" cy="823912"/>
          </a:xfrm>
        </p:spPr>
        <p:txBody>
          <a:bodyPr lIns="0" tIns="0" rIns="0" bIns="0" anchor="b">
            <a:noAutofit/>
          </a:bodyPr>
          <a:lstStyle>
            <a:lvl1pPr marL="0" indent="0">
              <a:buNone/>
              <a:defRPr sz="22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DD730C-C5AB-0B46-BCEA-1F64488B059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1909655"/>
            <a:ext cx="5157787" cy="4032730"/>
          </a:xfrm>
        </p:spPr>
        <p:txBody>
          <a:bodyPr lIns="0" tIns="0" rIns="0" bIns="0">
            <a:no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4570"/>
              </a:buClr>
              <a:buSzTx/>
              <a:buFont typeface="Wingdings" panose="05000000000000000000" pitchFamily="2" charset="2"/>
              <a:buChar char="§"/>
              <a:tabLst/>
              <a:defRPr sz="2000" baseline="0"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C8AB8"/>
              </a:buClr>
              <a:buSzTx/>
              <a:buFont typeface="Wingdings" panose="05000000000000000000" pitchFamily="2" charset="2"/>
              <a:buChar char="§"/>
              <a:tabLst/>
              <a:defRPr sz="1800" baseline="0"/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04824"/>
              </a:buClr>
              <a:buSzTx/>
              <a:buFont typeface="Wingdings" panose="05000000000000000000" pitchFamily="2" charset="2"/>
              <a:buChar char="§"/>
              <a:tabLst/>
              <a:defRPr sz="1600" baseline="0"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CB319"/>
              </a:buClr>
              <a:buSzTx/>
              <a:buFont typeface="Wingdings" panose="05000000000000000000" pitchFamily="2" charset="2"/>
              <a:buChar char="§"/>
              <a:tabLst/>
              <a:defRPr sz="1600" baseline="0"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Tx/>
              <a:buFont typeface="Wingdings" panose="05000000000000000000" pitchFamily="2" charset="2"/>
              <a:buChar char="§"/>
              <a:tabLst/>
              <a:defRPr sz="16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457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First level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C8AB8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04824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CB319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D49992-B492-EE49-8A54-F5411186FA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915615"/>
            <a:ext cx="5183188" cy="823912"/>
          </a:xfrm>
        </p:spPr>
        <p:txBody>
          <a:bodyPr lIns="0" tIns="0" rIns="0" bIns="0" anchor="b">
            <a:noAutofit/>
          </a:bodyPr>
          <a:lstStyle>
            <a:lvl1pPr marL="0" indent="0">
              <a:buNone/>
              <a:defRPr sz="22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43D301-930E-6F41-A532-521537E46464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172200" y="1909655"/>
            <a:ext cx="5183188" cy="4032730"/>
          </a:xfrm>
        </p:spPr>
        <p:txBody>
          <a:bodyPr lIns="0" tIns="0" rIns="0" bIns="0">
            <a:no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4570"/>
              </a:buClr>
              <a:buSzTx/>
              <a:buFont typeface="Wingdings" panose="05000000000000000000" pitchFamily="2" charset="2"/>
              <a:buChar char="§"/>
              <a:tabLst/>
              <a:defRPr sz="2000" baseline="0"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C8AB8"/>
              </a:buClr>
              <a:buSzTx/>
              <a:buFont typeface="Wingdings" panose="05000000000000000000" pitchFamily="2" charset="2"/>
              <a:buChar char="§"/>
              <a:tabLst/>
              <a:defRPr sz="1800" baseline="0"/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04824"/>
              </a:buClr>
              <a:buSzTx/>
              <a:buFont typeface="Wingdings" panose="05000000000000000000" pitchFamily="2" charset="2"/>
              <a:buChar char="§"/>
              <a:tabLst/>
              <a:defRPr sz="1600" baseline="0"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CB319"/>
              </a:buClr>
              <a:buSzTx/>
              <a:buFont typeface="Wingdings" panose="05000000000000000000" pitchFamily="2" charset="2"/>
              <a:buChar char="§"/>
              <a:tabLst/>
              <a:defRPr sz="1400" baseline="0"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Tx/>
              <a:buFont typeface="Wingdings" panose="05000000000000000000" pitchFamily="2" charset="2"/>
              <a:buChar char="§"/>
              <a:tabLst/>
              <a:defRPr sz="1400" baseline="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457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First level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C8AB8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04824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CB319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84924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B412A-472A-CC40-9887-C19E889B9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39670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_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B412A-472A-CC40-9887-C19E889B9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683DA05-52EF-498D-8A48-E4344C275129}"/>
              </a:ext>
            </a:extLst>
          </p:cNvPr>
          <p:cNvSpPr/>
          <p:nvPr userDrawn="1"/>
        </p:nvSpPr>
        <p:spPr>
          <a:xfrm>
            <a:off x="659108" y="938556"/>
            <a:ext cx="3510555" cy="53766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 Placeholder 48">
            <a:extLst>
              <a:ext uri="{FF2B5EF4-FFF2-40B4-BE49-F238E27FC236}">
                <a16:creationId xmlns:a16="http://schemas.microsoft.com/office/drawing/2014/main" id="{5692E240-ADE9-447E-A5B0-7D3634E585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94099" y="3153960"/>
            <a:ext cx="3040573" cy="2886948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6C2AF558-94EB-4415-B652-76FA08CFB36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94099" y="2627421"/>
            <a:ext cx="3040573" cy="462275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8" name="Content Placeholder 27">
            <a:extLst>
              <a:ext uri="{FF2B5EF4-FFF2-40B4-BE49-F238E27FC236}">
                <a16:creationId xmlns:a16="http://schemas.microsoft.com/office/drawing/2014/main" id="{1278EAED-3CB3-4ADC-914D-0F8087ADF246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94099" y="1161288"/>
            <a:ext cx="3040572" cy="1463675"/>
          </a:xfrm>
        </p:spPr>
        <p:txBody>
          <a:bodyPr anchor="ctr" anchorCtr="1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Image or Icon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AFD612D-63B0-4E76-9622-95BEBC95DE62}"/>
              </a:ext>
            </a:extLst>
          </p:cNvPr>
          <p:cNvSpPr/>
          <p:nvPr userDrawn="1"/>
        </p:nvSpPr>
        <p:spPr>
          <a:xfrm>
            <a:off x="4423018" y="938556"/>
            <a:ext cx="3510555" cy="5376672"/>
          </a:xfrm>
          <a:prstGeom prst="rect">
            <a:avLst/>
          </a:prstGeom>
          <a:solidFill>
            <a:srgbClr val="0545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 Placeholder 48">
            <a:extLst>
              <a:ext uri="{FF2B5EF4-FFF2-40B4-BE49-F238E27FC236}">
                <a16:creationId xmlns:a16="http://schemas.microsoft.com/office/drawing/2014/main" id="{F70DB6C3-AC84-43C0-BFCF-49AA4BED97B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658009" y="3153960"/>
            <a:ext cx="3040573" cy="2886948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9" name="Text Placeholder 48">
            <a:extLst>
              <a:ext uri="{FF2B5EF4-FFF2-40B4-BE49-F238E27FC236}">
                <a16:creationId xmlns:a16="http://schemas.microsoft.com/office/drawing/2014/main" id="{DE7C87F4-22D6-4117-825B-B6DE538DCE2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658009" y="2627421"/>
            <a:ext cx="3040573" cy="462275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0" name="Content Placeholder 27">
            <a:extLst>
              <a:ext uri="{FF2B5EF4-FFF2-40B4-BE49-F238E27FC236}">
                <a16:creationId xmlns:a16="http://schemas.microsoft.com/office/drawing/2014/main" id="{AE70E672-4D10-44AA-8473-C6D4D9A6B7BB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658009" y="1161288"/>
            <a:ext cx="3040572" cy="1463675"/>
          </a:xfrm>
        </p:spPr>
        <p:txBody>
          <a:bodyPr anchor="ctr" anchorCtr="1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Image or Icon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EBE67CB-E306-4AAF-BEE4-93D79A2E5DE5}"/>
              </a:ext>
            </a:extLst>
          </p:cNvPr>
          <p:cNvSpPr/>
          <p:nvPr userDrawn="1"/>
        </p:nvSpPr>
        <p:spPr>
          <a:xfrm>
            <a:off x="8186929" y="932688"/>
            <a:ext cx="3510555" cy="537667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 Placeholder 48">
            <a:extLst>
              <a:ext uri="{FF2B5EF4-FFF2-40B4-BE49-F238E27FC236}">
                <a16:creationId xmlns:a16="http://schemas.microsoft.com/office/drawing/2014/main" id="{A8E8701A-0CD6-4C9A-8583-2DFAFCB9DA8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421920" y="3148092"/>
            <a:ext cx="3040573" cy="2886948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3" name="Text Placeholder 48">
            <a:extLst>
              <a:ext uri="{FF2B5EF4-FFF2-40B4-BE49-F238E27FC236}">
                <a16:creationId xmlns:a16="http://schemas.microsoft.com/office/drawing/2014/main" id="{F7F152AA-D053-4BD0-B16D-BFEB88A6C91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421920" y="2621553"/>
            <a:ext cx="3040573" cy="462275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4" name="Content Placeholder 27">
            <a:extLst>
              <a:ext uri="{FF2B5EF4-FFF2-40B4-BE49-F238E27FC236}">
                <a16:creationId xmlns:a16="http://schemas.microsoft.com/office/drawing/2014/main" id="{78F6F1BE-C80D-418E-B0AD-64C1AAD6125B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8421920" y="1155420"/>
            <a:ext cx="3040572" cy="1463675"/>
          </a:xfrm>
        </p:spPr>
        <p:txBody>
          <a:bodyPr anchor="ctr" anchorCtr="1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Image or Icon</a:t>
            </a:r>
          </a:p>
        </p:txBody>
      </p:sp>
    </p:spTree>
    <p:extLst>
      <p:ext uri="{BB962C8B-B14F-4D97-AF65-F5344CB8AC3E}">
        <p14:creationId xmlns:p14="http://schemas.microsoft.com/office/powerpoint/2010/main" val="2275443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CB9BBC1-8601-2546-A285-C475181DF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234" y="207180"/>
            <a:ext cx="10013297" cy="451598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57D2DF-4DEE-294E-9365-5E6C8D01DC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110375"/>
            <a:ext cx="10972800" cy="502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19E0EA3-7C73-E042-A4FE-92F20DDFEFB8}"/>
              </a:ext>
            </a:extLst>
          </p:cNvPr>
          <p:cNvSpPr/>
          <p:nvPr userDrawn="1"/>
        </p:nvSpPr>
        <p:spPr>
          <a:xfrm>
            <a:off x="122698" y="6369869"/>
            <a:ext cx="365116" cy="3651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panose="020B0604020202020204" pitchFamily="34" charset="0"/>
            </a:endParaRPr>
          </a:p>
        </p:txBody>
      </p:sp>
      <p:pic>
        <p:nvPicPr>
          <p:cNvPr id="8" name="Picture 7" descr="FirstNet Authority Logo">
            <a:extLst>
              <a:ext uri="{FF2B5EF4-FFF2-40B4-BE49-F238E27FC236}">
                <a16:creationId xmlns:a16="http://schemas.microsoft.com/office/drawing/2014/main" id="{8D535013-192A-A64F-99BD-ABE1BBEC83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759" b="-6931"/>
          <a:stretch/>
        </p:blipFill>
        <p:spPr>
          <a:xfrm>
            <a:off x="10490200" y="207180"/>
            <a:ext cx="1574800" cy="50898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2B676D2-C092-E94D-9B5B-5A1F152C3461}"/>
              </a:ext>
            </a:extLst>
          </p:cNvPr>
          <p:cNvSpPr txBox="1">
            <a:spLocks/>
          </p:cNvSpPr>
          <p:nvPr userDrawn="1"/>
        </p:nvSpPr>
        <p:spPr>
          <a:xfrm>
            <a:off x="122698" y="6343734"/>
            <a:ext cx="374396" cy="3912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FF566E0-8D1B-7246-95FC-4B4609CB277E}" type="slidenum">
              <a:rPr lang="en-US" sz="1000" baseline="0" smtClean="0">
                <a:solidFill>
                  <a:schemeClr val="bg1"/>
                </a:solidFill>
              </a:rPr>
              <a:pPr/>
              <a:t>‹#›</a:t>
            </a:fld>
            <a:endParaRPr lang="en-US" sz="1000" baseline="0" dirty="0">
              <a:solidFill>
                <a:schemeClr val="bg1"/>
              </a:solidFill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AC140B3-5F20-394D-8117-03DD3C314947}"/>
              </a:ext>
            </a:extLst>
          </p:cNvPr>
          <p:cNvCxnSpPr>
            <a:cxnSpLocks/>
          </p:cNvCxnSpPr>
          <p:nvPr userDrawn="1"/>
        </p:nvCxnSpPr>
        <p:spPr>
          <a:xfrm>
            <a:off x="258234" y="658777"/>
            <a:ext cx="1001329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7D4DEA1-F7C3-1A4D-BBF9-4C16CF829289}"/>
              </a:ext>
            </a:extLst>
          </p:cNvPr>
          <p:cNvCxnSpPr>
            <a:cxnSpLocks/>
          </p:cNvCxnSpPr>
          <p:nvPr userDrawn="1"/>
        </p:nvCxnSpPr>
        <p:spPr>
          <a:xfrm>
            <a:off x="497094" y="6566115"/>
            <a:ext cx="114514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5081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73" r:id="rId2"/>
    <p:sldLayoutId id="2147483661" r:id="rId3"/>
    <p:sldLayoutId id="2147483674" r:id="rId4"/>
    <p:sldLayoutId id="2147483650" r:id="rId5"/>
    <p:sldLayoutId id="2147483652" r:id="rId6"/>
    <p:sldLayoutId id="2147483653" r:id="rId7"/>
    <p:sldLayoutId id="2147483663" r:id="rId8"/>
    <p:sldLayoutId id="2147483667" r:id="rId9"/>
    <p:sldLayoutId id="2147483668" r:id="rId10"/>
    <p:sldLayoutId id="2147483671" r:id="rId11"/>
    <p:sldLayoutId id="2147483670" r:id="rId12"/>
    <p:sldLayoutId id="2147483669" r:id="rId13"/>
    <p:sldLayoutId id="2147483675" r:id="rId14"/>
    <p:sldLayoutId id="2147483664" r:id="rId15"/>
    <p:sldLayoutId id="2147483665" r:id="rId16"/>
    <p:sldLayoutId id="2147483672" r:id="rId17"/>
    <p:sldLayoutId id="2147483657" r:id="rId18"/>
    <p:sldLayoutId id="2147483666" r:id="rId19"/>
    <p:sldLayoutId id="2147483655" r:id="rId20"/>
    <p:sldLayoutId id="2147483662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i="0" kern="1200" baseline="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Wingdings" panose="05000000000000000000" pitchFamily="2" charset="2"/>
        <a:buChar char="§"/>
        <a:defRPr sz="24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5"/>
        </a:buClr>
        <a:buFont typeface="Wingdings" panose="05000000000000000000" pitchFamily="2" charset="2"/>
        <a:buChar char="§"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4"/>
        </a:buClr>
        <a:buFont typeface="Wingdings" panose="05000000000000000000" pitchFamily="2" charset="2"/>
        <a:buChar char="§"/>
        <a:defRPr sz="16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Wingdings" panose="05000000000000000000" pitchFamily="2" charset="2"/>
        <a:buChar char="§"/>
        <a:defRPr sz="16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D27FEC9-6964-131F-483D-509726C239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8D507F-177F-28A3-2759-EEBE7FD8CC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D87F87-5CF2-79D6-51F4-1083AAFF53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30C43A-08E6-4FA0-9E51-23B81793D99E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FFBBC3-D1DD-F34F-C8A9-CB8FFA683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58E522-6A9C-0D52-A8F1-93FC27EB0D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ED264F-C839-4290-85E6-26D4B45B3A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727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98B102-AA38-8847-8F3C-D3370440B1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9331" y="3077862"/>
            <a:ext cx="9066705" cy="1044557"/>
          </a:xfrm>
        </p:spPr>
        <p:txBody>
          <a:bodyPr/>
          <a:lstStyle/>
          <a:p>
            <a:r>
              <a:rPr lang="en-US" sz="4000" dirty="0">
                <a:solidFill>
                  <a:schemeClr val="tx1"/>
                </a:solidFill>
              </a:rPr>
              <a:t>Public Safety RAN needs for Rel-19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8F7496-27B4-8D47-8355-0DE41464657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07958" y="4024563"/>
            <a:ext cx="1766559" cy="387508"/>
          </a:xfrm>
        </p:spPr>
        <p:txBody>
          <a:bodyPr/>
          <a:lstStyle/>
          <a:p>
            <a:r>
              <a:rPr lang="en-US" sz="3200" dirty="0">
                <a:solidFill>
                  <a:schemeClr val="tx1"/>
                </a:solidFill>
              </a:rPr>
              <a:t>FirstNet</a:t>
            </a:r>
          </a:p>
        </p:txBody>
      </p:sp>
    </p:spTree>
    <p:extLst>
      <p:ext uri="{BB962C8B-B14F-4D97-AF65-F5344CB8AC3E}">
        <p14:creationId xmlns:p14="http://schemas.microsoft.com/office/powerpoint/2010/main" val="765949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7B800DBA-026A-AA4F-6DD1-53EDF241D914}"/>
              </a:ext>
            </a:extLst>
          </p:cNvPr>
          <p:cNvSpPr txBox="1">
            <a:spLocks/>
          </p:cNvSpPr>
          <p:nvPr/>
        </p:nvSpPr>
        <p:spPr>
          <a:xfrm>
            <a:off x="495954" y="1056629"/>
            <a:ext cx="9947928" cy="5188892"/>
          </a:xfrm>
          <a:prstGeom prst="rect">
            <a:avLst/>
          </a:prstGeom>
          <a:ln>
            <a:noFill/>
          </a:ln>
        </p:spPr>
        <p:txBody>
          <a:bodyPr vert="horz" lIns="91440" tIns="91440" rIns="91440" bIns="0" spcCol="493776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5"/>
              </a:buClr>
              <a:buFont typeface="Wingdings" panose="05000000000000000000" pitchFamily="2" charset="2"/>
              <a:buChar char="§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Wingdings" panose="05000000000000000000" pitchFamily="2" charset="2"/>
              <a:buChar char="§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800" dirty="0">
                <a:latin typeface="ATT Aleck Sans"/>
                <a:cs typeface="ATT Aleck Sans"/>
              </a:rPr>
              <a:t>Further </a:t>
            </a:r>
            <a:r>
              <a:rPr lang="en-US" sz="1800" dirty="0" err="1">
                <a:latin typeface="ATT Aleck Sans"/>
                <a:cs typeface="ATT Aleck Sans"/>
              </a:rPr>
              <a:t>Sidelink</a:t>
            </a:r>
            <a:r>
              <a:rPr lang="en-US" sz="1800">
                <a:latin typeface="ATT Aleck Sans"/>
                <a:cs typeface="ATT Aleck Sans"/>
              </a:rPr>
              <a:t> (SL) </a:t>
            </a:r>
            <a:r>
              <a:rPr lang="en-US" sz="1800" dirty="0">
                <a:latin typeface="ATT Aleck Sans"/>
                <a:cs typeface="ATT Aleck Sans"/>
              </a:rPr>
              <a:t>enhancements</a:t>
            </a:r>
          </a:p>
          <a:p>
            <a:pPr lvl="2"/>
            <a:r>
              <a:rPr lang="en-US" sz="1600" dirty="0">
                <a:latin typeface="ATT Aleck Sans"/>
                <a:cs typeface="ATT Aleck Sans"/>
              </a:rPr>
              <a:t>SL-CA for both unlicensed and licensed bands and SL/ranging positioning enhancements</a:t>
            </a:r>
          </a:p>
          <a:p>
            <a:pPr lvl="2"/>
            <a:r>
              <a:rPr lang="en-US" sz="1600" dirty="0">
                <a:latin typeface="ATT Aleck Sans"/>
                <a:cs typeface="ATT Aleck Sans"/>
              </a:rPr>
              <a:t>Carrier aggregation for efficient use of fragmented SL frequency spectrum</a:t>
            </a:r>
          </a:p>
          <a:p>
            <a:pPr lvl="2"/>
            <a:r>
              <a:rPr lang="en-US" sz="1600" dirty="0">
                <a:latin typeface="ATT Aleck Sans"/>
                <a:cs typeface="ATT Aleck Sans"/>
              </a:rPr>
              <a:t>Enhanced support for larger bandwidths for improved data rates and reliability, for public safety services.</a:t>
            </a:r>
          </a:p>
          <a:p>
            <a:pPr lvl="2"/>
            <a:r>
              <a:rPr lang="en-US" sz="1600" dirty="0">
                <a:latin typeface="ATT Aleck Sans"/>
                <a:cs typeface="ATT Aleck Sans"/>
              </a:rPr>
              <a:t>Support of UE-to-UE multi-hop relay and UE-to-Network multi-hop relay for the SL coverage extension </a:t>
            </a:r>
          </a:p>
          <a:p>
            <a:pPr lvl="2"/>
            <a:r>
              <a:rPr lang="en-US" sz="1600" dirty="0">
                <a:latin typeface="ATT Aleck Sans"/>
                <a:cs typeface="ATT Aleck Sans"/>
              </a:rPr>
              <a:t>Uu-PC5 path switching</a:t>
            </a:r>
          </a:p>
          <a:p>
            <a:pPr lvl="1"/>
            <a:r>
              <a:rPr lang="en-US" sz="1800" dirty="0">
                <a:latin typeface="ATT Aleck Sans"/>
              </a:rPr>
              <a:t>Mobile IAB enhancements</a:t>
            </a:r>
          </a:p>
          <a:p>
            <a:pPr lvl="2"/>
            <a:r>
              <a:rPr lang="en-US" sz="1600" dirty="0">
                <a:latin typeface="ATT Aleck Sans"/>
              </a:rPr>
              <a:t>Public Safety and verticals use cases for dynamic coverage extension</a:t>
            </a:r>
          </a:p>
          <a:p>
            <a:pPr lvl="2"/>
            <a:r>
              <a:rPr lang="en-US" sz="1600" dirty="0">
                <a:latin typeface="ATT Aleck Sans"/>
              </a:rPr>
              <a:t>Scalable deployments of vehicular and UAV-based IAB nodes</a:t>
            </a:r>
          </a:p>
          <a:p>
            <a:pPr lvl="1"/>
            <a:r>
              <a:rPr lang="en-US" sz="1800" dirty="0">
                <a:latin typeface="ATT Aleck Sans"/>
              </a:rPr>
              <a:t>Network-controlled Repeater (NCR)  enhancements</a:t>
            </a:r>
          </a:p>
          <a:p>
            <a:pPr lvl="2"/>
            <a:r>
              <a:rPr lang="en-US" sz="1600" dirty="0">
                <a:latin typeface="ATT Aleck Sans"/>
              </a:rPr>
              <a:t>NCR portability for Public Safety and special-event use cases</a:t>
            </a:r>
          </a:p>
          <a:p>
            <a:pPr lvl="2"/>
            <a:r>
              <a:rPr lang="en-US" sz="1600" dirty="0">
                <a:latin typeface="ATT Aleck Sans"/>
              </a:rPr>
              <a:t>In-building deployment capability</a:t>
            </a:r>
          </a:p>
          <a:p>
            <a:pPr lvl="1"/>
            <a:r>
              <a:rPr lang="en-US" sz="1800" dirty="0">
                <a:latin typeface="ATT Aleck Sans"/>
              </a:rPr>
              <a:t>Ambient Power-enabled IoT</a:t>
            </a:r>
          </a:p>
          <a:p>
            <a:pPr lvl="2"/>
            <a:r>
              <a:rPr lang="en-US" sz="1600" dirty="0">
                <a:latin typeface="ATT Aleck Sans"/>
              </a:rPr>
              <a:t>Support critical infrastructure sensors and monitors</a:t>
            </a:r>
          </a:p>
          <a:p>
            <a:pPr lvl="1"/>
            <a:r>
              <a:rPr lang="en-US" sz="1800" dirty="0">
                <a:latin typeface="ATT Aleck Sans"/>
              </a:rPr>
              <a:t>UAV enhancements</a:t>
            </a:r>
          </a:p>
          <a:p>
            <a:pPr lvl="2"/>
            <a:r>
              <a:rPr lang="en-US" sz="1600" dirty="0">
                <a:latin typeface="ATT Aleck Sans"/>
              </a:rPr>
              <a:t>UL interference mitigation solutions for uncrewed aerial vehicles</a:t>
            </a:r>
          </a:p>
          <a:p>
            <a:pPr lvl="2"/>
            <a:r>
              <a:rPr lang="en-US" sz="1600" dirty="0">
                <a:latin typeface="ATT Aleck Sans"/>
              </a:rPr>
              <a:t>Flight path reporting and detect/avoid solutions</a:t>
            </a:r>
          </a:p>
          <a:p>
            <a:pPr lvl="1"/>
            <a:endParaRPr lang="en-US" sz="1800" dirty="0"/>
          </a:p>
          <a:p>
            <a:pPr marL="0" lvl="1" indent="0">
              <a:buFont typeface="Wingdings" panose="05000000000000000000" pitchFamily="2" charset="2"/>
              <a:buNone/>
            </a:pPr>
            <a:endParaRPr lang="en-US" sz="18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86747D5-1377-51C9-972D-C5A3056F4F0C}"/>
              </a:ext>
            </a:extLst>
          </p:cNvPr>
          <p:cNvSpPr txBox="1"/>
          <p:nvPr/>
        </p:nvSpPr>
        <p:spPr>
          <a:xfrm>
            <a:off x="1484765" y="243775"/>
            <a:ext cx="77367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RAN Topics for considerations for inclusion in Rel-19</a:t>
            </a:r>
          </a:p>
        </p:txBody>
      </p:sp>
    </p:spTree>
    <p:extLst>
      <p:ext uri="{BB962C8B-B14F-4D97-AF65-F5344CB8AC3E}">
        <p14:creationId xmlns:p14="http://schemas.microsoft.com/office/powerpoint/2010/main" val="3739725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98B102-AA38-8847-8F3C-D3370440B1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07884" y="2906721"/>
            <a:ext cx="2459716" cy="1044557"/>
          </a:xfrm>
        </p:spPr>
        <p:txBody>
          <a:bodyPr/>
          <a:lstStyle/>
          <a:p>
            <a:r>
              <a:rPr lang="en-US" sz="4000" dirty="0">
                <a:solidFill>
                  <a:schemeClr val="tx1"/>
                </a:solidFill>
              </a:rPr>
              <a:t>Thanks</a:t>
            </a:r>
            <a:endParaRPr lang="en-US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3338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54570"/>
      </a:accent1>
      <a:accent2>
        <a:srgbClr val="E04824"/>
      </a:accent2>
      <a:accent3>
        <a:srgbClr val="D5D5D3"/>
      </a:accent3>
      <a:accent4>
        <a:srgbClr val="FCB319"/>
      </a:accent4>
      <a:accent5>
        <a:srgbClr val="4C8AB8"/>
      </a:accent5>
      <a:accent6>
        <a:srgbClr val="70AD47"/>
      </a:accent6>
      <a:hlink>
        <a:srgbClr val="0563C1"/>
      </a:hlink>
      <a:folHlink>
        <a:srgbClr val="93B8D3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9E61256413D3447B5C7ABE635509679" ma:contentTypeVersion="12" ma:contentTypeDescription="Create a new document." ma:contentTypeScope="" ma:versionID="9b2a744fccbc8fdf0c7ee4b43356c199">
  <xsd:schema xmlns:xsd="http://www.w3.org/2001/XMLSchema" xmlns:xs="http://www.w3.org/2001/XMLSchema" xmlns:p="http://schemas.microsoft.com/office/2006/metadata/properties" xmlns:ns1="http://schemas.microsoft.com/sharepoint/v3" xmlns:ns3="b4b5dd17-2c61-4154-bf2c-beb4c1b2c1c2" targetNamespace="http://schemas.microsoft.com/office/2006/metadata/properties" ma:root="true" ma:fieldsID="8ff2a46907ddc83e833b91832705d5f8" ns1:_="" ns3:_="">
    <xsd:import namespace="http://schemas.microsoft.com/sharepoint/v3"/>
    <xsd:import namespace="b4b5dd17-2c61-4154-bf2c-beb4c1b2c1c2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1:_ip_UnifiedCompliancePolicyProperties" minOccurs="0"/>
                <xsd:element ref="ns1:_ip_UnifiedCompliancePolicyUIAction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4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5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b5dd17-2c61-4154-bf2c-beb4c1b2c1c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646337A-8E43-4270-AF19-B5AA4EEA43D6}">
  <ds:schemaRefs>
    <ds:schemaRef ds:uri="http://schemas.microsoft.com/sharepoint/v3"/>
    <ds:schemaRef ds:uri="http://schemas.microsoft.com/office/2006/metadata/properties"/>
    <ds:schemaRef ds:uri="http://purl.org/dc/dcmitype/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b4b5dd17-2c61-4154-bf2c-beb4c1b2c1c2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E7BB45EB-F937-4F23-87AB-5EF67C96C65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A7FD0B4-64FA-4279-8BB1-AA5226B2CEE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4b5dd17-2c61-4154-bf2c-beb4c1b2c1c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IGN-Blue</Template>
  <TotalTime>34093</TotalTime>
  <Words>145</Words>
  <Application>Microsoft Office PowerPoint</Application>
  <PresentationFormat>Widescreen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</vt:lpstr>
      <vt:lpstr>ATT Aleck Sans</vt:lpstr>
      <vt:lpstr>Calibri</vt:lpstr>
      <vt:lpstr>Calibri Light</vt:lpstr>
      <vt:lpstr>Wingdings</vt:lpstr>
      <vt:lpstr>Office Theme</vt:lpstr>
      <vt:lpstr>Custom Design</vt:lpstr>
      <vt:lpstr>Public Safety RAN needs for Rel-19</vt:lpstr>
      <vt:lpstr>PowerPoint Presentation</vt:lpstr>
      <vt:lpstr>Thanks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</dc:title>
  <dc:creator>Cindy Whitlock</dc:creator>
  <cp:lastModifiedBy>Eshwar Pittampalli</cp:lastModifiedBy>
  <cp:revision>453</cp:revision>
  <cp:lastPrinted>2023-05-29T16:36:49Z</cp:lastPrinted>
  <dcterms:created xsi:type="dcterms:W3CDTF">2020-03-12T23:42:42Z</dcterms:created>
  <dcterms:modified xsi:type="dcterms:W3CDTF">2023-05-30T15:34:05Z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0x010100A9E61256413D3447B5C7ABE635509679</vt:lpwstr>
  </property>
  <property fmtid="{D5CDD505-2E9C-101B-9397-08002B2CF9AE}" pid="3" name="_dlc_DocIdItemGuid">
    <vt:lpwstr>38e722b4-1a45-4efc-8ee7-5e8626db9d39</vt:lpwstr>
  </property>
</Properties>
</file>