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1" r:id="rId5"/>
    <p:sldMasterId id="2147483714" r:id="rId6"/>
    <p:sldMasterId id="2147483724" r:id="rId7"/>
    <p:sldMasterId id="2147483733" r:id="rId8"/>
  </p:sldMasterIdLst>
  <p:notesMasterIdLst>
    <p:notesMasterId r:id="rId14"/>
  </p:notesMasterIdLst>
  <p:handoutMasterIdLst>
    <p:handoutMasterId r:id="rId15"/>
  </p:handoutMasterIdLst>
  <p:sldIdLst>
    <p:sldId id="811" r:id="rId9"/>
    <p:sldId id="1042" r:id="rId10"/>
    <p:sldId id="258" r:id="rId11"/>
    <p:sldId id="1043" r:id="rId12"/>
    <p:sldId id="1044" r:id="rId13"/>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edfort, Brian" initials="BO" lastIdx="3" clrIdx="0"/>
  <p:cmAuthor id="1" name="Atkinson, Mike" initials="AM" lastIdx="2" clrIdx="1">
    <p:extLst>
      <p:ext uri="{19B8F6BF-5375-455C-9EA6-DF929625EA0E}">
        <p15:presenceInfo xmlns:p15="http://schemas.microsoft.com/office/powerpoint/2012/main" userId="S-1-5-21-26508437-1099126830-1169898988-9489" providerId="AD"/>
      </p:ext>
    </p:extLst>
  </p:cmAuthor>
  <p:cmAuthor id="2" name="ATI" initials="A" lastIdx="2" clrIdx="2">
    <p:extLst>
      <p:ext uri="{19B8F6BF-5375-455C-9EA6-DF929625EA0E}">
        <p15:presenceInfo xmlns:p15="http://schemas.microsoft.com/office/powerpoint/2012/main" userId="ATI" providerId="None"/>
      </p:ext>
    </p:extLst>
  </p:cmAuthor>
  <p:cmAuthor id="3" name="Anthony Melita" initials="AM" lastIdx="7" clrIdx="3">
    <p:extLst>
      <p:ext uri="{19B8F6BF-5375-455C-9EA6-DF929625EA0E}">
        <p15:presenceInfo xmlns:p15="http://schemas.microsoft.com/office/powerpoint/2012/main" userId="5cafdb8f006db81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124B96"/>
    <a:srgbClr val="BB4B4B"/>
    <a:srgbClr val="A2BF67"/>
    <a:srgbClr val="F7B613"/>
    <a:srgbClr val="F5B751"/>
    <a:srgbClr val="F13F1B"/>
    <a:srgbClr val="06403B"/>
    <a:srgbClr val="C9DADD"/>
    <a:srgbClr val="7333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86986" autoAdjust="0"/>
  </p:normalViewPr>
  <p:slideViewPr>
    <p:cSldViewPr>
      <p:cViewPr varScale="1">
        <p:scale>
          <a:sx n="96" d="100"/>
          <a:sy n="96" d="100"/>
        </p:scale>
        <p:origin x="86" y="72"/>
      </p:cViewPr>
      <p:guideLst>
        <p:guide orient="horz" pos="2160"/>
        <p:guide pos="3840"/>
      </p:guideLst>
    </p:cSldViewPr>
  </p:slideViewPr>
  <p:outlineViewPr>
    <p:cViewPr>
      <p:scale>
        <a:sx n="33" d="100"/>
        <a:sy n="33" d="100"/>
      </p:scale>
      <p:origin x="48" y="8988"/>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sz="quarter" idx="1"/>
          </p:nvPr>
        </p:nvSpPr>
        <p:spPr>
          <a:xfrm>
            <a:off x="4143587" y="0"/>
            <a:ext cx="3169920" cy="481727"/>
          </a:xfrm>
          <a:prstGeom prst="rect">
            <a:avLst/>
          </a:prstGeom>
        </p:spPr>
        <p:txBody>
          <a:bodyPr vert="horz" lIns="95733" tIns="47868" rIns="95733" bIns="47868" rtlCol="0"/>
          <a:lstStyle>
            <a:lvl1pPr algn="r">
              <a:defRPr sz="1200"/>
            </a:lvl1pPr>
          </a:lstStyle>
          <a:p>
            <a:fld id="{943CB807-1C69-4A20-AF18-AA0B61DD61E2}" type="datetimeFigureOut">
              <a:rPr lang="en-US" smtClean="0"/>
              <a:t>5/26/2023</a:t>
            </a:fld>
            <a:endParaRPr lang="en-US" dirty="0"/>
          </a:p>
        </p:txBody>
      </p:sp>
      <p:sp>
        <p:nvSpPr>
          <p:cNvPr id="4" name="Footer Placeholder 3"/>
          <p:cNvSpPr>
            <a:spLocks noGrp="1"/>
          </p:cNvSpPr>
          <p:nvPr>
            <p:ph type="ftr" sz="quarter" idx="2"/>
          </p:nvPr>
        </p:nvSpPr>
        <p:spPr>
          <a:xfrm>
            <a:off x="0" y="9119474"/>
            <a:ext cx="3169920" cy="481726"/>
          </a:xfrm>
          <a:prstGeom prst="rect">
            <a:avLst/>
          </a:prstGeom>
        </p:spPr>
        <p:txBody>
          <a:bodyPr vert="horz" lIns="95733" tIns="47868" rIns="95733" bIns="478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7" y="9119474"/>
            <a:ext cx="3169920" cy="481726"/>
          </a:xfrm>
          <a:prstGeom prst="rect">
            <a:avLst/>
          </a:prstGeom>
        </p:spPr>
        <p:txBody>
          <a:bodyPr vert="horz" lIns="95733" tIns="47868" rIns="95733" bIns="47868" rtlCol="0" anchor="b"/>
          <a:lstStyle>
            <a:lvl1pPr algn="r">
              <a:defRPr sz="1200"/>
            </a:lvl1pPr>
          </a:lstStyle>
          <a:p>
            <a:fld id="{C8FB17A1-708E-46A1-86BD-156A68293DE0}" type="slidenum">
              <a:rPr lang="en-US" smtClean="0"/>
              <a:t>‹#›</a:t>
            </a:fld>
            <a:endParaRPr lang="en-US" dirty="0"/>
          </a:p>
        </p:txBody>
      </p:sp>
    </p:spTree>
    <p:extLst>
      <p:ext uri="{BB962C8B-B14F-4D97-AF65-F5344CB8AC3E}">
        <p14:creationId xmlns:p14="http://schemas.microsoft.com/office/powerpoint/2010/main" val="123026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5733" tIns="47868" rIns="95733" bIns="47868" rtlCol="0"/>
          <a:lstStyle>
            <a:lvl1pPr algn="l">
              <a:defRPr sz="12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5733" tIns="47868" rIns="95733" bIns="47868" rtlCol="0"/>
          <a:lstStyle>
            <a:lvl1pPr algn="r">
              <a:defRPr sz="1200"/>
            </a:lvl1pPr>
          </a:lstStyle>
          <a:p>
            <a:fld id="{A7C79C7B-F2AF-40F0-9825-09FC5CDD77D5}" type="datetimeFigureOut">
              <a:rPr lang="en-US" smtClean="0"/>
              <a:t>5/26/2023</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5733" tIns="47868" rIns="95733" bIns="47868"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5733" tIns="47868" rIns="95733" bIns="478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5733" tIns="47868" rIns="95733" bIns="478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5733" tIns="47868" rIns="95733" bIns="47868" rtlCol="0" anchor="b"/>
          <a:lstStyle>
            <a:lvl1pPr algn="r">
              <a:defRPr sz="1200"/>
            </a:lvl1pPr>
          </a:lstStyle>
          <a:p>
            <a:fld id="{300C402E-3032-4F2C-9176-9C3FAB281C45}" type="slidenum">
              <a:rPr lang="en-US" smtClean="0"/>
              <a:t>‹#›</a:t>
            </a:fld>
            <a:endParaRPr lang="en-US" dirty="0"/>
          </a:p>
        </p:txBody>
      </p:sp>
    </p:spTree>
    <p:extLst>
      <p:ext uri="{BB962C8B-B14F-4D97-AF65-F5344CB8AC3E}">
        <p14:creationId xmlns:p14="http://schemas.microsoft.com/office/powerpoint/2010/main" val="1520438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C5F36CB-F312-4014-9B38-CB65E4AB9C82}"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pic>
        <p:nvPicPr>
          <p:cNvPr id="7" name="Picture 6">
            <a:extLst>
              <a:ext uri="{FF2B5EF4-FFF2-40B4-BE49-F238E27FC236}">
                <a16:creationId xmlns:a16="http://schemas.microsoft.com/office/drawing/2014/main" id="{571F8B14-7E21-324D-ABDB-D3CE831BD42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52400"/>
            <a:ext cx="6303115" cy="3886200"/>
          </a:xfrm>
          <a:prstGeom prst="rect">
            <a:avLst/>
          </a:prstGeom>
        </p:spPr>
      </p:pic>
    </p:spTree>
    <p:extLst>
      <p:ext uri="{BB962C8B-B14F-4D97-AF65-F5344CB8AC3E}">
        <p14:creationId xmlns:p14="http://schemas.microsoft.com/office/powerpoint/2010/main" val="3256699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0023432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3362343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class-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88573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lass-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Unclass-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6" y="127441"/>
            <a:ext cx="6726767"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6" name="Picture 15"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0443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Unclass-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4077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Unclass-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6" y="114661"/>
            <a:ext cx="7122681"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5" y="523967"/>
            <a:ext cx="7113231"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9" name="Picture 1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74974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Unclass-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5919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Unclass-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9" name="Picture 8"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660972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nclass-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3" name="TextBox 12"/>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4" name="Picture 13"/>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5" name="TextBox 14"/>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6" name="Picture 15"/>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7" name="TextBox 16"/>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8" name="Picture 17"/>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19" name="TextBox 18"/>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1350704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4FCB6A-12FE-4130-BC69-BB2DBB815F18}"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110381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812800" y="274638"/>
            <a:ext cx="109728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a:t>Click to edit Master title style</a:t>
            </a:r>
          </a:p>
        </p:txBody>
      </p:sp>
      <p:sp>
        <p:nvSpPr>
          <p:cNvPr id="8" name="Text Placeholder 2"/>
          <p:cNvSpPr>
            <a:spLocks noGrp="1"/>
          </p:cNvSpPr>
          <p:nvPr>
            <p:ph idx="1"/>
          </p:nvPr>
        </p:nvSpPr>
        <p:spPr>
          <a:xfrm>
            <a:off x="812800" y="1447800"/>
            <a:ext cx="109728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a:t>Edit Master text styles</a:t>
            </a:r>
          </a:p>
        </p:txBody>
      </p:sp>
    </p:spTree>
    <p:extLst>
      <p:ext uri="{BB962C8B-B14F-4D97-AF65-F5344CB8AC3E}">
        <p14:creationId xmlns:p14="http://schemas.microsoft.com/office/powerpoint/2010/main" val="31241156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cquisition-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1"/>
          <p:cNvSpPr>
            <a:spLocks noGrp="1"/>
          </p:cNvSpPr>
          <p:nvPr>
            <p:ph type="body" sz="quarter" idx="10" hasCustomPrompt="1"/>
          </p:nvPr>
        </p:nvSpPr>
        <p:spPr>
          <a:xfrm>
            <a:off x="3396951" y="1471386"/>
            <a:ext cx="8262860" cy="937684"/>
          </a:xfrm>
          <a:prstGeom prst="rect">
            <a:avLst/>
          </a:prstGeom>
        </p:spPr>
        <p:txBody>
          <a:bodyPr/>
          <a:lstStyle>
            <a:lvl1pPr marL="0" indent="0">
              <a:buNone/>
              <a:defRPr lang="en-US" sz="44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4" name="Text Placeholder 13"/>
          <p:cNvSpPr>
            <a:spLocks noGrp="1"/>
          </p:cNvSpPr>
          <p:nvPr>
            <p:ph type="body" sz="quarter" idx="11" hasCustomPrompt="1"/>
          </p:nvPr>
        </p:nvSpPr>
        <p:spPr>
          <a:xfrm>
            <a:off x="3982361" y="2351264"/>
            <a:ext cx="6221231" cy="628651"/>
          </a:xfrm>
          <a:prstGeom prst="rect">
            <a:avLst/>
          </a:prstGeom>
        </p:spPr>
        <p:txBody>
          <a:bodyPr/>
          <a:lstStyle>
            <a:lvl1pPr marL="0" indent="0">
              <a:buNone/>
              <a:defRPr lang="en-US" sz="28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subtitle</a:t>
            </a:r>
          </a:p>
        </p:txBody>
      </p:sp>
      <p:sp>
        <p:nvSpPr>
          <p:cNvPr id="16" name="Text Placeholder 15"/>
          <p:cNvSpPr>
            <a:spLocks noGrp="1"/>
          </p:cNvSpPr>
          <p:nvPr>
            <p:ph type="body" sz="quarter" idx="12" hasCustomPrompt="1"/>
          </p:nvPr>
        </p:nvSpPr>
        <p:spPr>
          <a:xfrm>
            <a:off x="6221793" y="4407591"/>
            <a:ext cx="5564876"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name</a:t>
            </a:r>
          </a:p>
        </p:txBody>
      </p:sp>
      <p:sp>
        <p:nvSpPr>
          <p:cNvPr id="17" name="Text Placeholder 15"/>
          <p:cNvSpPr>
            <a:spLocks noGrp="1"/>
          </p:cNvSpPr>
          <p:nvPr>
            <p:ph type="body" sz="quarter" idx="13" hasCustomPrompt="1"/>
          </p:nvPr>
        </p:nvSpPr>
        <p:spPr>
          <a:xfrm>
            <a:off x="6221793" y="4794635"/>
            <a:ext cx="5564881" cy="643248"/>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title</a:t>
            </a:r>
          </a:p>
        </p:txBody>
      </p:sp>
      <p:sp>
        <p:nvSpPr>
          <p:cNvPr id="18" name="Text Placeholder 15"/>
          <p:cNvSpPr>
            <a:spLocks noGrp="1"/>
          </p:cNvSpPr>
          <p:nvPr>
            <p:ph type="body" sz="quarter" idx="14" hasCustomPrompt="1"/>
          </p:nvPr>
        </p:nvSpPr>
        <p:spPr>
          <a:xfrm>
            <a:off x="6221779" y="5169442"/>
            <a:ext cx="5564935" cy="531612"/>
          </a:xfrm>
          <a:prstGeom prst="rect">
            <a:avLst/>
          </a:prstGeom>
        </p:spPr>
        <p:txBody>
          <a:bodyPr/>
          <a:lstStyle>
            <a:lvl1pPr marL="0" indent="0" algn="r">
              <a:buNone/>
              <a:defRPr lang="en-US" sz="2000" kern="1200" dirty="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date</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2225" y="203494"/>
            <a:ext cx="1897439" cy="660726"/>
          </a:xfrm>
          <a:prstGeom prst="rect">
            <a:avLst/>
          </a:prstGeom>
        </p:spPr>
      </p:pic>
    </p:spTree>
    <p:extLst>
      <p:ext uri="{BB962C8B-B14F-4D97-AF65-F5344CB8AC3E}">
        <p14:creationId xmlns:p14="http://schemas.microsoft.com/office/powerpoint/2010/main" val="1375030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cquisition-Standard-Slid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20"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1722550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cquisition-Standard-Slide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Franklin Gothic Medium Cond" panose="020B0606030402020204" pitchFamily="34" charset="0"/>
            </a:endParaRPr>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9" name="Text Placeholder 5"/>
          <p:cNvSpPr>
            <a:spLocks noGrp="1"/>
          </p:cNvSpPr>
          <p:nvPr>
            <p:ph type="body" sz="quarter" idx="10"/>
          </p:nvPr>
        </p:nvSpPr>
        <p:spPr>
          <a:xfrm>
            <a:off x="2347384" y="127441"/>
            <a:ext cx="7193280" cy="768351"/>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3487934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cquisition-Subtitle">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639684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cquisition-Subtitle - Title Only">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9" name="Text Placeholder 12"/>
          <p:cNvSpPr>
            <a:spLocks noGrp="1"/>
          </p:cNvSpPr>
          <p:nvPr>
            <p:ph type="body" sz="quarter" idx="13"/>
          </p:nvPr>
        </p:nvSpPr>
        <p:spPr>
          <a:xfrm>
            <a:off x="2347384" y="114661"/>
            <a:ext cx="7193280" cy="618067"/>
          </a:xfrm>
          <a:prstGeom prst="rect">
            <a:avLst/>
          </a:prstGeom>
        </p:spPr>
        <p:txBody>
          <a:bodyPr/>
          <a:lstStyle>
            <a:lvl1pPr marL="0" indent="0">
              <a:buNone/>
              <a:defRPr lang="en-US" sz="2400" kern="1200" smtClean="0">
                <a:solidFill>
                  <a:srgbClr val="2B353B"/>
                </a:solidFill>
                <a:latin typeface="Franklin Gothic Medium Cond" panose="020B0606030402020204" pitchFamily="34" charset="0"/>
                <a:ea typeface="+mj-ea"/>
                <a:cs typeface="Franklin Gothic Medium Cond" panose="020B0606030402020204" pitchFamily="34" charset="0"/>
              </a:defRPr>
            </a:lvl1pPr>
          </a:lstStyle>
          <a:p>
            <a:pPr lvl="0"/>
            <a:r>
              <a:rPr lang="en-US" dirty="0"/>
              <a:t>Click to edit Master text styles</a:t>
            </a:r>
          </a:p>
        </p:txBody>
      </p:sp>
      <p:sp>
        <p:nvSpPr>
          <p:cNvPr id="12" name="Text Placeholder 14"/>
          <p:cNvSpPr>
            <a:spLocks noGrp="1"/>
          </p:cNvSpPr>
          <p:nvPr>
            <p:ph type="body" sz="quarter" idx="14"/>
          </p:nvPr>
        </p:nvSpPr>
        <p:spPr>
          <a:xfrm>
            <a:off x="2356833" y="523967"/>
            <a:ext cx="7193280" cy="728133"/>
          </a:xfrm>
          <a:prstGeom prst="rect">
            <a:avLst/>
          </a:prstGeom>
        </p:spPr>
        <p:txBody>
          <a:bodyPr/>
          <a:lstStyle>
            <a:lvl1pPr marL="0" indent="0">
              <a:buNone/>
              <a:defRPr lang="en-US" sz="1400" kern="1200" dirty="0" smtClean="0">
                <a:solidFill>
                  <a:srgbClr val="2B353B"/>
                </a:solidFill>
                <a:latin typeface="Franklin Gothic Medium Cond" panose="020B0606030402020204" pitchFamily="34" charset="0"/>
                <a:ea typeface="+mn-ea"/>
                <a:cs typeface="Franklin Gothic Medium Cond" panose="020B0606030402020204" pitchFamily="34" charset="0"/>
              </a:defRPr>
            </a:lvl1pPr>
          </a:lstStyle>
          <a:p>
            <a:pPr lvl="0"/>
            <a:r>
              <a:rPr lang="en-US" dirty="0"/>
              <a:t>Click to edit Master text</a:t>
            </a:r>
          </a:p>
        </p:txBody>
      </p:sp>
      <p:pic>
        <p:nvPicPr>
          <p:cNvPr id="15" name="Picture 14"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5220589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quisition-Facer">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sp>
        <p:nvSpPr>
          <p:cNvPr id="12" name="Text Placeholder 5"/>
          <p:cNvSpPr>
            <a:spLocks noGrp="1"/>
          </p:cNvSpPr>
          <p:nvPr>
            <p:ph type="body" sz="quarter" idx="10" hasCustomPrompt="1"/>
          </p:nvPr>
        </p:nvSpPr>
        <p:spPr>
          <a:xfrm>
            <a:off x="2347386" y="127441"/>
            <a:ext cx="6726767" cy="768351"/>
          </a:xfrm>
          <a:prstGeom prst="rect">
            <a:avLst/>
          </a:prstGeom>
        </p:spPr>
        <p:txBody>
          <a:bodyPr/>
          <a:lstStyle>
            <a:lvl1pPr marL="0" indent="0">
              <a:buNone/>
              <a:defRPr lang="en-US" sz="2400" kern="1200" smtClean="0">
                <a:solidFill>
                  <a:srgbClr val="544496"/>
                </a:solidFill>
                <a:latin typeface="Franklin Gothic Medium Cond" panose="020B0606030402020204" pitchFamily="34" charset="0"/>
                <a:ea typeface="+mj-ea"/>
                <a:cs typeface="Franklin Gothic Medium Cond" panose="020B0606030402020204" pitchFamily="34" charset="0"/>
              </a:defRPr>
            </a:lvl1pPr>
          </a:lstStyle>
          <a:p>
            <a:pPr lvl="0"/>
            <a:r>
              <a:rPr lang="en-US" dirty="0"/>
              <a:t>Facer - Slide</a:t>
            </a:r>
          </a:p>
        </p:txBody>
      </p:sp>
      <p:pic>
        <p:nvPicPr>
          <p:cNvPr id="14" name="Picture 13"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
        <p:nvSpPr>
          <p:cNvPr id="11" name="Text Placeholder 7"/>
          <p:cNvSpPr>
            <a:spLocks noGrp="1"/>
          </p:cNvSpPr>
          <p:nvPr>
            <p:ph type="body" sz="quarter" idx="11"/>
          </p:nvPr>
        </p:nvSpPr>
        <p:spPr>
          <a:xfrm>
            <a:off x="727936" y="1314450"/>
            <a:ext cx="10913533" cy="5100204"/>
          </a:xfrm>
          <a:prstGeom prst="rect">
            <a:avLst/>
          </a:prstGeom>
        </p:spPr>
        <p:txBody>
          <a:bodyPr/>
          <a:lstStyle>
            <a:lvl1pPr marL="228600" indent="-228600">
              <a:defRPr lang="en-US" sz="1800" b="1" kern="1200" dirty="0" smtClean="0">
                <a:solidFill>
                  <a:srgbClr val="2B353B"/>
                </a:solidFill>
                <a:latin typeface="Arial"/>
                <a:ea typeface="+mn-ea"/>
                <a:cs typeface="Arial"/>
              </a:defRPr>
            </a:lvl1pPr>
            <a:lvl2pPr marL="457200" indent="-228600">
              <a:buFont typeface="Wingdings" panose="05000000000000000000" pitchFamily="2" charset="2"/>
              <a:buChar char="§"/>
              <a:defRPr lang="en-US" sz="1600" b="1" kern="1200" dirty="0" smtClean="0">
                <a:solidFill>
                  <a:srgbClr val="2B353B"/>
                </a:solidFill>
                <a:latin typeface="Arial"/>
                <a:ea typeface="+mn-ea"/>
                <a:cs typeface="Arial"/>
              </a:defRPr>
            </a:lvl2pPr>
            <a:lvl3pPr marL="685800" indent="-228600">
              <a:defRPr lang="en-US" sz="1600" kern="1200" dirty="0" smtClean="0">
                <a:solidFill>
                  <a:srgbClr val="2B353B"/>
                </a:solidFill>
                <a:latin typeface="Arial"/>
                <a:ea typeface="+mn-ea"/>
                <a:cs typeface="Arial"/>
              </a:defRPr>
            </a:lvl3pPr>
            <a:lvl4pPr marL="914400" indent="-228600">
              <a:buFont typeface="Wingdings" panose="05000000000000000000" pitchFamily="2" charset="2"/>
              <a:buChar char="§"/>
              <a:defRPr lang="en-US" sz="1400" b="1" kern="1200" dirty="0" smtClean="0">
                <a:solidFill>
                  <a:srgbClr val="2B353B"/>
                </a:solidFill>
                <a:latin typeface="Arial"/>
                <a:ea typeface="+mn-ea"/>
                <a:cs typeface="Arial"/>
              </a:defRPr>
            </a:lvl4pPr>
            <a:lvl5pPr marL="1143000" indent="-228600">
              <a:buFont typeface="Arial" panose="020B0604020202020204" pitchFamily="34" charset="0"/>
              <a:buChar char="•"/>
              <a:defRPr lang="en-US" sz="1400" kern="1200" dirty="0">
                <a:solidFill>
                  <a:srgbClr val="2B353B"/>
                </a:solidFill>
                <a:latin typeface="Arial"/>
                <a:ea typeface="+mn-ea"/>
                <a:cs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2088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cquisition-Blank">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0" name="Rectangle 9"/>
          <p:cNvSpPr/>
          <p:nvPr userDrawn="1"/>
        </p:nvSpPr>
        <p:spPr>
          <a:xfrm>
            <a:off x="0" y="0"/>
            <a:ext cx="12192000" cy="1016000"/>
          </a:xfrm>
          <a:prstGeom prst="rect">
            <a:avLst/>
          </a:prstGeom>
          <a:gradFill flip="none" rotWithShape="1">
            <a:gsLst>
              <a:gs pos="0">
                <a:schemeClr val="bg1"/>
              </a:gs>
              <a:gs pos="100000">
                <a:schemeClr val="tx1">
                  <a:lumMod val="50000"/>
                  <a:lumOff val="50000"/>
                  <a:alpha val="26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p:cNvSpPr/>
          <p:nvPr userDrawn="1"/>
        </p:nvSpPr>
        <p:spPr>
          <a:xfrm>
            <a:off x="0" y="1020937"/>
            <a:ext cx="12192000" cy="157652"/>
          </a:xfrm>
          <a:prstGeom prst="rect">
            <a:avLst/>
          </a:prstGeom>
          <a:solidFill>
            <a:srgbClr val="5444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a:solidFill>
                  <a:srgbClr val="6639B7"/>
                </a:solidFill>
              </a:rPr>
              <a:t>        </a:t>
            </a:r>
          </a:p>
        </p:txBody>
      </p:sp>
      <p:pic>
        <p:nvPicPr>
          <p:cNvPr id="8" name="Picture 7" descr="Business ModelYM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7343" y="227123"/>
            <a:ext cx="1790815" cy="488655"/>
          </a:xfrm>
          <a:prstGeom prst="rect">
            <a:avLst/>
          </a:prstGeom>
        </p:spPr>
      </p:pic>
    </p:spTree>
    <p:extLst>
      <p:ext uri="{BB962C8B-B14F-4D97-AF65-F5344CB8AC3E}">
        <p14:creationId xmlns:p14="http://schemas.microsoft.com/office/powerpoint/2010/main" val="20844354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cquisition-Final">
    <p:spTree>
      <p:nvGrpSpPr>
        <p:cNvPr id="1" name=""/>
        <p:cNvGrpSpPr/>
        <p:nvPr/>
      </p:nvGrpSpPr>
      <p:grpSpPr>
        <a:xfrm>
          <a:off x="0" y="0"/>
          <a:ext cx="0" cy="0"/>
          <a:chOff x="0" y="0"/>
          <a:chExt cx="0" cy="0"/>
        </a:xfrm>
      </p:grpSpPr>
      <p:sp>
        <p:nvSpPr>
          <p:cNvPr id="5"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7" name="Title 10"/>
          <p:cNvSpPr>
            <a:spLocks noGrp="1"/>
          </p:cNvSpPr>
          <p:nvPr userDrawn="1"/>
        </p:nvSpPr>
        <p:spPr>
          <a:xfrm>
            <a:off x="-450187" y="1735980"/>
            <a:ext cx="9855200" cy="938784"/>
          </a:xfrm>
          <a:prstGeom prst="rect">
            <a:avLst/>
          </a:prstGeom>
        </p:spPr>
        <p:txBody>
          <a:bodyPr/>
          <a:lstStyle>
            <a:lvl1pPr algn="ctr" defTabSz="914400" rtl="0" eaLnBrk="1" latinLnBrk="0" hangingPunct="1">
              <a:spcBef>
                <a:spcPct val="0"/>
              </a:spcBef>
              <a:buNone/>
              <a:defRPr sz="3600" b="1" kern="1200">
                <a:solidFill>
                  <a:schemeClr val="tx1"/>
                </a:solidFill>
                <a:effectLst>
                  <a:outerShdw blurRad="38100" dist="38100" dir="2700000" algn="tl">
                    <a:srgbClr val="000000">
                      <a:alpha val="43137"/>
                    </a:srgbClr>
                  </a:outerShdw>
                </a:effectLst>
                <a:latin typeface="Arial" pitchFamily="34" charset="0"/>
                <a:ea typeface="+mj-ea"/>
                <a:cs typeface="Arial" pitchFamily="34" charset="0"/>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8" name="Text Placeholder 13"/>
          <p:cNvSpPr>
            <a:spLocks noGrp="1"/>
          </p:cNvSpPr>
          <p:nvPr userDrawn="1"/>
        </p:nvSpPr>
        <p:spPr>
          <a:xfrm>
            <a:off x="-500987" y="2720193"/>
            <a:ext cx="9956800" cy="621792"/>
          </a:xfrm>
          <a:prstGeom prst="rect">
            <a:avLst/>
          </a:prstGeom>
        </p:spPr>
        <p:txBody>
          <a:bodyPr/>
          <a:lstStyle>
            <a:lvl1pPr marL="342900" indent="-342900" algn="ctr" defTabSz="914400" rtl="0" eaLnBrk="1" latinLnBrk="0" hangingPunct="1">
              <a:spcBef>
                <a:spcPct val="20000"/>
              </a:spcBef>
              <a:buFont typeface="Arial" pitchFamily="34" charset="0"/>
              <a:buNone/>
              <a:defRPr sz="20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sp>
        <p:nvSpPr>
          <p:cNvPr id="12" name="Text Placeholder 14"/>
          <p:cNvSpPr>
            <a:spLocks noGrp="1"/>
          </p:cNvSpPr>
          <p:nvPr userDrawn="1"/>
        </p:nvSpPr>
        <p:spPr>
          <a:xfrm>
            <a:off x="2953413" y="4228663"/>
            <a:ext cx="7250176" cy="621792"/>
          </a:xfrm>
          <a:prstGeom prst="rect">
            <a:avLst/>
          </a:prstGeom>
        </p:spPr>
        <p:txBody>
          <a:bodyPr/>
          <a:lstStyle>
            <a:lvl1pPr marL="342900" indent="-342900" algn="r" defTabSz="914400" rtl="0" eaLnBrk="1" latinLnBrk="0" hangingPunct="1">
              <a:spcBef>
                <a:spcPct val="20000"/>
              </a:spcBef>
              <a:buFont typeface="Arial" pitchFamily="34" charset="0"/>
              <a:buNone/>
              <a:defRPr sz="1800" kern="1200">
                <a:solidFill>
                  <a:schemeClr val="tx1"/>
                </a:solidFill>
                <a:effectLst>
                  <a:outerShdw blurRad="38100" dist="38100" dir="2700000" algn="tl">
                    <a:srgbClr val="000000">
                      <a:alpha val="43137"/>
                    </a:srgbClr>
                  </a:outerShdw>
                </a:effectLst>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None/>
              <a:defRPr sz="2400" kern="1200">
                <a:solidFill>
                  <a:schemeClr val="bg1">
                    <a:lumMod val="8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itchFamily="34" charset="0"/>
              <a:ea typeface="+mn-ea"/>
              <a:cs typeface="Arial" pitchFamily="34" charset="0"/>
            </a:endParaRPr>
          </a:p>
        </p:txBody>
      </p:sp>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816284" y="2222522"/>
            <a:ext cx="4778832" cy="1238152"/>
          </a:xfrm>
          <a:prstGeom prst="rect">
            <a:avLst/>
          </a:prstGeom>
        </p:spPr>
      </p:pic>
      <p:sp>
        <p:nvSpPr>
          <p:cNvPr id="14" name="TextBox 13"/>
          <p:cNvSpPr txBox="1"/>
          <p:nvPr userDrawn="1"/>
        </p:nvSpPr>
        <p:spPr>
          <a:xfrm>
            <a:off x="3666531" y="3483209"/>
            <a:ext cx="3776098" cy="492443"/>
          </a:xfrm>
          <a:prstGeom prst="rect">
            <a:avLst/>
          </a:prstGeom>
          <a:noFill/>
        </p:spPr>
        <p:txBody>
          <a:bodyPr wrap="none" rtlCol="0">
            <a:spAutoFit/>
          </a:bodyPr>
          <a:lstStyle/>
          <a:p>
            <a:r>
              <a:rPr lang="en-US" sz="1300" b="1" dirty="0">
                <a:latin typeface="Arial" panose="020B0604020202020204" pitchFamily="34" charset="0"/>
                <a:cs typeface="Arial" panose="020B0604020202020204" pitchFamily="34" charset="0"/>
              </a:rPr>
              <a:t>DEFENSE INFORMATION SYSTEMS AGENCY</a:t>
            </a:r>
          </a:p>
          <a:p>
            <a:r>
              <a:rPr lang="en-US" sz="1300" dirty="0">
                <a:latin typeface="Arial" panose="020B0604020202020204" pitchFamily="34" charset="0"/>
                <a:cs typeface="Arial" panose="020B0604020202020204" pitchFamily="34" charset="0"/>
              </a:rPr>
              <a:t>The IT Combat Support Agency</a:t>
            </a:r>
          </a:p>
        </p:txBody>
      </p:sp>
      <p:pic>
        <p:nvPicPr>
          <p:cNvPr id="15" name="Picture 14"/>
          <p:cNvPicPr>
            <a:picLocks noChangeAspect="1"/>
          </p:cNvPicPr>
          <p:nvPr userDrawn="1"/>
        </p:nvPicPr>
        <p:blipFill>
          <a:blip r:embed="rId3" cstate="email">
            <a:biLevel thresh="75000"/>
            <a:extLst>
              <a:ext uri="{28A0092B-C50C-407E-A947-70E740481C1C}">
                <a14:useLocalDpi xmlns:a14="http://schemas.microsoft.com/office/drawing/2010/main"/>
              </a:ext>
            </a:extLst>
          </a:blip>
          <a:stretch>
            <a:fillRect/>
          </a:stretch>
        </p:blipFill>
        <p:spPr>
          <a:xfrm>
            <a:off x="5610851" y="4119556"/>
            <a:ext cx="238403" cy="178802"/>
          </a:xfrm>
          <a:prstGeom prst="rect">
            <a:avLst/>
          </a:prstGeom>
        </p:spPr>
      </p:pic>
      <p:sp>
        <p:nvSpPr>
          <p:cNvPr id="16" name="TextBox 15"/>
          <p:cNvSpPr txBox="1"/>
          <p:nvPr userDrawn="1"/>
        </p:nvSpPr>
        <p:spPr>
          <a:xfrm>
            <a:off x="5781599" y="4086890"/>
            <a:ext cx="758541"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7" name="Picture 16"/>
          <p:cNvPicPr>
            <a:picLocks noChangeAspect="1"/>
          </p:cNvPicPr>
          <p:nvPr userDrawn="1"/>
        </p:nvPicPr>
        <p:blipFill>
          <a:blip r:embed="rId4" cstate="email">
            <a:biLevel thresh="75000"/>
            <a:extLst>
              <a:ext uri="{28A0092B-C50C-407E-A947-70E740481C1C}">
                <a14:useLocalDpi xmlns:a14="http://schemas.microsoft.com/office/drawing/2010/main"/>
              </a:ext>
            </a:extLst>
          </a:blip>
          <a:stretch>
            <a:fillRect/>
          </a:stretch>
        </p:blipFill>
        <p:spPr>
          <a:xfrm>
            <a:off x="7114725" y="4106676"/>
            <a:ext cx="289204" cy="216903"/>
          </a:xfrm>
          <a:prstGeom prst="rect">
            <a:avLst/>
          </a:prstGeom>
        </p:spPr>
      </p:pic>
      <p:sp>
        <p:nvSpPr>
          <p:cNvPr id="18" name="TextBox 17"/>
          <p:cNvSpPr txBox="1"/>
          <p:nvPr userDrawn="1"/>
        </p:nvSpPr>
        <p:spPr>
          <a:xfrm>
            <a:off x="7312130" y="4066480"/>
            <a:ext cx="857927"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@USDISA</a:t>
            </a:r>
          </a:p>
        </p:txBody>
      </p:sp>
      <p:pic>
        <p:nvPicPr>
          <p:cNvPr id="19" name="Picture 18"/>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816284" y="4135930"/>
            <a:ext cx="262925" cy="177641"/>
          </a:xfrm>
          <a:prstGeom prst="rect">
            <a:avLst/>
          </a:prstGeom>
        </p:spPr>
      </p:pic>
      <p:sp>
        <p:nvSpPr>
          <p:cNvPr id="20" name="TextBox 19"/>
          <p:cNvSpPr txBox="1"/>
          <p:nvPr userDrawn="1"/>
        </p:nvSpPr>
        <p:spPr>
          <a:xfrm>
            <a:off x="4017399" y="4085780"/>
            <a:ext cx="1072730" cy="261610"/>
          </a:xfrm>
          <a:prstGeom prst="rect">
            <a:avLst/>
          </a:prstGeom>
          <a:noFill/>
        </p:spPr>
        <p:txBody>
          <a:bodyPr wrap="none" rtlCol="0">
            <a:spAutoFit/>
          </a:bodyPr>
          <a:lstStyle/>
          <a:p>
            <a:r>
              <a:rPr lang="en-US" sz="1100" b="1" dirty="0">
                <a:latin typeface="Arial" panose="020B0604020202020204" pitchFamily="34" charset="0"/>
                <a:cs typeface="Arial" panose="020B0604020202020204" pitchFamily="34" charset="0"/>
              </a:rPr>
              <a:t>www.disa.mil</a:t>
            </a:r>
          </a:p>
        </p:txBody>
      </p:sp>
    </p:spTree>
    <p:extLst>
      <p:ext uri="{BB962C8B-B14F-4D97-AF65-F5344CB8AC3E}">
        <p14:creationId xmlns:p14="http://schemas.microsoft.com/office/powerpoint/2010/main" val="25523982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TX Cover: Logo">
    <p:spTree>
      <p:nvGrpSpPr>
        <p:cNvPr id="1" name=""/>
        <p:cNvGrpSpPr/>
        <p:nvPr/>
      </p:nvGrpSpPr>
      <p:grpSpPr>
        <a:xfrm>
          <a:off x="0" y="0"/>
          <a:ext cx="0" cy="0"/>
          <a:chOff x="0" y="0"/>
          <a:chExt cx="0" cy="0"/>
        </a:xfrm>
      </p:grpSpPr>
      <p:cxnSp>
        <p:nvCxnSpPr>
          <p:cNvPr id="11" name="Straight Connector 10"/>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5895354E-608F-934A-99E9-CDE4F58213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2047" y="2276402"/>
            <a:ext cx="8387906" cy="2109533"/>
          </a:xfrm>
          <a:prstGeom prst="rect">
            <a:avLst/>
          </a:prstGeom>
        </p:spPr>
      </p:pic>
    </p:spTree>
    <p:extLst>
      <p:ext uri="{BB962C8B-B14F-4D97-AF65-F5344CB8AC3E}">
        <p14:creationId xmlns:p14="http://schemas.microsoft.com/office/powerpoint/2010/main" val="14467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3037E31-6630-486D-A32D-4B6949961397}" type="datetime1">
              <a:rPr lang="en-US" smtClean="0"/>
              <a:t>5/26/2023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084408094"/>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TX Cover: Text">
    <p:spTree>
      <p:nvGrpSpPr>
        <p:cNvPr id="1" name=""/>
        <p:cNvGrpSpPr/>
        <p:nvPr/>
      </p:nvGrpSpPr>
      <p:grpSpPr>
        <a:xfrm>
          <a:off x="0" y="0"/>
          <a:ext cx="0" cy="0"/>
          <a:chOff x="0" y="0"/>
          <a:chExt cx="0" cy="0"/>
        </a:xfrm>
      </p:grpSpPr>
      <p:sp>
        <p:nvSpPr>
          <p:cNvPr id="8" name="Date"/>
          <p:cNvSpPr>
            <a:spLocks noGrp="1"/>
          </p:cNvSpPr>
          <p:nvPr>
            <p:ph type="body" sz="quarter" idx="14" hasCustomPrompt="1"/>
          </p:nvPr>
        </p:nvSpPr>
        <p:spPr>
          <a:xfrm>
            <a:off x="8077200" y="5262726"/>
            <a:ext cx="1866900" cy="187579"/>
          </a:xfrm>
          <a:noFill/>
        </p:spPr>
        <p:txBody>
          <a:bodyPr/>
          <a:lstStyle>
            <a:lvl1pPr>
              <a:defRPr sz="1400" b="1">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7" name="Presenters"/>
          <p:cNvSpPr>
            <a:spLocks noGrp="1"/>
          </p:cNvSpPr>
          <p:nvPr>
            <p:ph type="body" sz="quarter" idx="13" hasCustomPrompt="1"/>
          </p:nvPr>
        </p:nvSpPr>
        <p:spPr>
          <a:xfrm>
            <a:off x="8077199" y="4235572"/>
            <a:ext cx="3429001" cy="635908"/>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800" b="0"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18 pt. black.</a:t>
            </a:r>
          </a:p>
        </p:txBody>
      </p:sp>
      <p:sp>
        <p:nvSpPr>
          <p:cNvPr id="2" name="Title"/>
          <p:cNvSpPr>
            <a:spLocks noGrp="1"/>
          </p:cNvSpPr>
          <p:nvPr>
            <p:ph type="title" hasCustomPrompt="1"/>
          </p:nvPr>
        </p:nvSpPr>
        <p:spPr>
          <a:xfrm>
            <a:off x="8086343" y="2414671"/>
            <a:ext cx="3419857" cy="1472187"/>
          </a:xfrm>
          <a:noFill/>
        </p:spPr>
        <p:txBody>
          <a:bodyPr anchor="t" anchorCtr="0"/>
          <a:lstStyle>
            <a:lvl1pPr defTabSz="914400">
              <a:spcBef>
                <a:spcPct val="0"/>
              </a:spcBef>
              <a:defRPr sz="3200">
                <a:solidFill>
                  <a:schemeClr val="tx1"/>
                </a:solidFill>
              </a:defRPr>
            </a:lvl1pPr>
          </a:lstStyle>
          <a:p>
            <a:pPr lvl="0" defTabSz="914400">
              <a:spcBef>
                <a:spcPct val="0"/>
              </a:spcBef>
            </a:pPr>
            <a:r>
              <a:rPr lang="en-US" dirty="0"/>
              <a:t>Title 32 pt. black. Bold. Sentence case.</a:t>
            </a:r>
          </a:p>
        </p:txBody>
      </p:sp>
      <p:cxnSp>
        <p:nvCxnSpPr>
          <p:cNvPr id="9" name="Straight Connector 8"/>
          <p:cNvCxnSpPr/>
          <p:nvPr userDrawn="1"/>
        </p:nvCxnSpPr>
        <p:spPr>
          <a:xfrm>
            <a:off x="694944" y="126143"/>
            <a:ext cx="10820399" cy="0"/>
          </a:xfrm>
          <a:prstGeom prst="line">
            <a:avLst/>
          </a:prstGeom>
          <a:ln w="254000">
            <a:solidFill>
              <a:srgbClr val="CE1126"/>
            </a:solidFill>
          </a:ln>
        </p:spPr>
        <p:style>
          <a:lnRef idx="1">
            <a:schemeClr val="accent1"/>
          </a:lnRef>
          <a:fillRef idx="0">
            <a:schemeClr val="accent1"/>
          </a:fillRef>
          <a:effectRef idx="0">
            <a:schemeClr val="accent1"/>
          </a:effectRef>
          <a:fontRef idx="minor">
            <a:schemeClr val="tx1"/>
          </a:fontRef>
        </p:style>
      </p:cxnSp>
      <p:pic>
        <p:nvPicPr>
          <p:cNvPr id="11" name="Picture 13" descr="11SAS156_RTN_AST_V_RGB copy_2.png"/>
          <p:cNvPicPr>
            <a:picLocks noChangeAspect="1"/>
          </p:cNvPicPr>
          <p:nvPr userDrawn="1"/>
        </p:nvPicPr>
        <p:blipFill>
          <a:blip r:embed="rId2" cstate="print"/>
          <a:srcRect/>
          <a:stretch>
            <a:fillRect/>
          </a:stretch>
        </p:blipFill>
        <p:spPr bwMode="auto">
          <a:xfrm>
            <a:off x="2139000" y="3194754"/>
            <a:ext cx="2442203" cy="381705"/>
          </a:xfrm>
          <a:prstGeom prst="rect">
            <a:avLst/>
          </a:prstGeom>
          <a:noFill/>
          <a:ln w="9525">
            <a:noFill/>
            <a:miter lim="800000"/>
            <a:headEnd/>
            <a:tailEnd/>
          </a:ln>
        </p:spPr>
      </p:pic>
    </p:spTree>
    <p:extLst>
      <p:ext uri="{BB962C8B-B14F-4D97-AF65-F5344CB8AC3E}">
        <p14:creationId xmlns:p14="http://schemas.microsoft.com/office/powerpoint/2010/main" val="2938723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TX Cover: Text/Photo 1">
    <p:spTree>
      <p:nvGrpSpPr>
        <p:cNvPr id="1" name=""/>
        <p:cNvGrpSpPr/>
        <p:nvPr/>
      </p:nvGrpSpPr>
      <p:grpSpPr>
        <a:xfrm>
          <a:off x="0" y="0"/>
          <a:ext cx="0" cy="0"/>
          <a:chOff x="0" y="0"/>
          <a:chExt cx="0" cy="0"/>
        </a:xfrm>
      </p:grpSpPr>
      <p:sp>
        <p:nvSpPr>
          <p:cNvPr id="9" name="Rectangle 8"/>
          <p:cNvSpPr/>
          <p:nvPr userDrawn="1"/>
        </p:nvSpPr>
        <p:spPr>
          <a:xfrm>
            <a:off x="0" y="-16042"/>
            <a:ext cx="121920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 title"/>
          <p:cNvSpPr>
            <a:spLocks noGrp="1"/>
          </p:cNvSpPr>
          <p:nvPr>
            <p:ph type="title" hasCustomPrompt="1"/>
          </p:nvPr>
        </p:nvSpPr>
        <p:spPr>
          <a:xfrm>
            <a:off x="4381500" y="4114800"/>
            <a:ext cx="7124700" cy="971492"/>
          </a:xfrm>
          <a:noFill/>
        </p:spPr>
        <p:txBody>
          <a:bodyPr vert="horz" lIns="0" tIns="0" rIns="0" bIns="0" rtlCol="0" anchor="t" anchorCtr="0">
            <a:noAutofit/>
          </a:bodyPr>
          <a:lstStyle>
            <a:lvl1pPr>
              <a:lnSpc>
                <a:spcPct val="90000"/>
              </a:lnSpc>
              <a:spcBef>
                <a:spcPts val="0"/>
              </a:spcBef>
              <a:defRPr lang="en-US" sz="4000" baseline="0">
                <a:solidFill>
                  <a:schemeClr val="tx1"/>
                </a:solidFill>
                <a:ea typeface="+mn-ea"/>
                <a:cs typeface="+mn-cs"/>
              </a:defRPr>
            </a:lvl1pPr>
          </a:lstStyle>
          <a:p>
            <a:pPr marL="0" lvl="0" indent="0">
              <a:spcBef>
                <a:spcPts val="1000"/>
              </a:spcBef>
              <a:buSzPct val="115000"/>
              <a:buFont typeface="Arial" panose="020B0604020202020204" pitchFamily="34" charset="0"/>
            </a:pPr>
            <a:r>
              <a:rPr lang="en-US" dirty="0"/>
              <a:t>Title 40 pt. black. Bold. Sentence case.</a:t>
            </a:r>
          </a:p>
        </p:txBody>
      </p:sp>
      <p:sp>
        <p:nvSpPr>
          <p:cNvPr id="12" name="Presenters"/>
          <p:cNvSpPr>
            <a:spLocks noGrp="1"/>
          </p:cNvSpPr>
          <p:nvPr>
            <p:ph type="body" sz="quarter" idx="13" hasCustomPrompt="1"/>
          </p:nvPr>
        </p:nvSpPr>
        <p:spPr>
          <a:xfrm>
            <a:off x="4381500" y="5309456"/>
            <a:ext cx="7124700" cy="182290"/>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a:solidFill>
                  <a:schemeClr val="accent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black. Bold. Sentence case.</a:t>
            </a:r>
          </a:p>
        </p:txBody>
      </p:sp>
      <p:cxnSp>
        <p:nvCxnSpPr>
          <p:cNvPr id="16" name="Straight Connector 15"/>
          <p:cNvCxnSpPr/>
          <p:nvPr userDrawn="1"/>
        </p:nvCxnSpPr>
        <p:spPr>
          <a:xfrm>
            <a:off x="0" y="3787281"/>
            <a:ext cx="4114800"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Date"/>
          <p:cNvSpPr>
            <a:spLocks noGrp="1"/>
          </p:cNvSpPr>
          <p:nvPr>
            <p:ph type="body" sz="quarter" idx="15" hasCustomPrompt="1"/>
          </p:nvPr>
        </p:nvSpPr>
        <p:spPr>
          <a:xfrm>
            <a:off x="4381500" y="5651814"/>
            <a:ext cx="1562101" cy="126192"/>
          </a:xfrm>
          <a:noFill/>
        </p:spPr>
        <p:txBody>
          <a:bodyPr/>
          <a:lstStyle>
            <a:lvl1pPr>
              <a:defRPr sz="1200" b="0" baseline="0">
                <a:solidFill>
                  <a:schemeClr val="tx1"/>
                </a:solidFill>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Date</a:t>
            </a:r>
          </a:p>
        </p:txBody>
      </p:sp>
      <p:sp>
        <p:nvSpPr>
          <p:cNvPr id="18" name="Presenters"/>
          <p:cNvSpPr>
            <a:spLocks noGrp="1"/>
          </p:cNvSpPr>
          <p:nvPr>
            <p:ph type="body" sz="quarter" idx="16" hasCustomPrompt="1"/>
          </p:nvPr>
        </p:nvSpPr>
        <p:spPr>
          <a:xfrm>
            <a:off x="685799" y="2824218"/>
            <a:ext cx="3150281" cy="669115"/>
          </a:xfrm>
          <a:noFill/>
        </p:spPr>
        <p:txBody>
          <a:bodyPr vert="horz" lIns="0" tIns="0" rIns="0" bIns="0" rtlCol="0" anchor="b" anchorCtr="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15" name="Clearspace note"/>
          <p:cNvSpPr/>
          <p:nvPr userDrawn="1"/>
        </p:nvSpPr>
        <p:spPr>
          <a:xfrm flipH="1">
            <a:off x="12488965" y="3548726"/>
            <a:ext cx="2586681" cy="293948"/>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lines</a:t>
            </a:r>
          </a:p>
        </p:txBody>
      </p:sp>
      <p:sp>
        <p:nvSpPr>
          <p:cNvPr id="14" name="Picture Placeholder 3"/>
          <p:cNvSpPr>
            <a:spLocks noGrp="1"/>
          </p:cNvSpPr>
          <p:nvPr>
            <p:ph type="pic" sz="quarter" idx="17" hasCustomPrompt="1"/>
          </p:nvPr>
        </p:nvSpPr>
        <p:spPr>
          <a:xfrm>
            <a:off x="4114800" y="-20638"/>
            <a:ext cx="8077200" cy="3716338"/>
          </a:xfrm>
          <a:solidFill>
            <a:schemeClr val="accent4"/>
          </a:solidFill>
        </p:spPr>
        <p:txBody>
          <a:bodyPr tIns="365760"/>
          <a:lstStyle>
            <a:lvl1pPr algn="ctr">
              <a:defRPr b="0"/>
            </a:lvl1pPr>
          </a:lstStyle>
          <a:p>
            <a:r>
              <a:rPr lang="en-US" dirty="0"/>
              <a:t>Click to insert photo</a:t>
            </a:r>
          </a:p>
        </p:txBody>
      </p:sp>
      <p:grpSp>
        <p:nvGrpSpPr>
          <p:cNvPr id="2" name="Group 1"/>
          <p:cNvGrpSpPr/>
          <p:nvPr userDrawn="1"/>
        </p:nvGrpSpPr>
        <p:grpSpPr>
          <a:xfrm>
            <a:off x="12317391" y="2032206"/>
            <a:ext cx="2766590" cy="792012"/>
            <a:chOff x="12290811" y="2032206"/>
            <a:chExt cx="2766590" cy="792012"/>
          </a:xfrm>
        </p:grpSpPr>
        <p:sp>
          <p:nvSpPr>
            <p:cNvPr id="20" name="TextBox 19">
              <a:extLst>
                <a:ext uri="{FF2B5EF4-FFF2-40B4-BE49-F238E27FC236}">
                  <a16:creationId xmlns:a16="http://schemas.microsoft.com/office/drawing/2014/main" id="{3FCCEF91-CDE1-7D4E-8E36-0C730E76DDDB}"/>
                </a:ext>
              </a:extLst>
            </p:cNvPr>
            <p:cNvSpPr txBox="1"/>
            <p:nvPr userDrawn="1"/>
          </p:nvSpPr>
          <p:spPr>
            <a:xfrm>
              <a:off x="12470720" y="2032206"/>
              <a:ext cx="2586681" cy="792012"/>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21" name="Isosceles Triangle 20"/>
            <p:cNvSpPr/>
            <p:nvPr userDrawn="1"/>
          </p:nvSpPr>
          <p:spPr>
            <a:xfrm rot="16200000" flipH="1">
              <a:off x="12008304" y="2339911"/>
              <a:ext cx="747507"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a:extLst>
              <a:ext uri="{FF2B5EF4-FFF2-40B4-BE49-F238E27FC236}">
                <a16:creationId xmlns:a16="http://schemas.microsoft.com/office/drawing/2014/main" id="{5DC5BCBB-A3BC-3B42-9080-3B0B58BA510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5800" y="762008"/>
            <a:ext cx="2743201" cy="689906"/>
          </a:xfrm>
          <a:prstGeom prst="rect">
            <a:avLst/>
          </a:prstGeom>
        </p:spPr>
      </p:pic>
    </p:spTree>
    <p:extLst>
      <p:ext uri="{BB962C8B-B14F-4D97-AF65-F5344CB8AC3E}">
        <p14:creationId xmlns:p14="http://schemas.microsoft.com/office/powerpoint/2010/main" val="285183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p15:clr>
            <a:srgbClr val="FBAE40"/>
          </p15:clr>
        </p15:guide>
        <p15:guide id="2" pos="25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TX Cover: Text/Photo 2">
    <p:spTree>
      <p:nvGrpSpPr>
        <p:cNvPr id="1" name=""/>
        <p:cNvGrpSpPr/>
        <p:nvPr/>
      </p:nvGrpSpPr>
      <p:grpSpPr>
        <a:xfrm>
          <a:off x="0" y="0"/>
          <a:ext cx="0" cy="0"/>
          <a:chOff x="0" y="0"/>
          <a:chExt cx="0" cy="0"/>
        </a:xfrm>
      </p:grpSpPr>
      <p:sp>
        <p:nvSpPr>
          <p:cNvPr id="12" name="Picture Placeholder 5"/>
          <p:cNvSpPr>
            <a:spLocks noGrp="1"/>
          </p:cNvSpPr>
          <p:nvPr>
            <p:ph type="pic" sz="quarter" idx="16" hasCustomPrompt="1"/>
          </p:nvPr>
        </p:nvSpPr>
        <p:spPr>
          <a:xfrm>
            <a:off x="-7938" y="-23813"/>
            <a:ext cx="12199938" cy="5014913"/>
          </a:xfrm>
          <a:solidFill>
            <a:schemeClr val="accent2"/>
          </a:solidFill>
        </p:spPr>
        <p:txBody>
          <a:bodyPr tIns="365760"/>
          <a:lstStyle>
            <a:lvl1pPr algn="ctr">
              <a:defRPr b="0">
                <a:solidFill>
                  <a:schemeClr val="bg1"/>
                </a:solidFill>
              </a:defRPr>
            </a:lvl1pPr>
          </a:lstStyle>
          <a:p>
            <a:r>
              <a:rPr lang="en-US" dirty="0"/>
              <a:t>Click to insert photo</a:t>
            </a:r>
          </a:p>
        </p:txBody>
      </p:sp>
      <p:sp>
        <p:nvSpPr>
          <p:cNvPr id="8" name="Date"/>
          <p:cNvSpPr>
            <a:spLocks noGrp="1"/>
          </p:cNvSpPr>
          <p:nvPr>
            <p:ph type="body" sz="quarter" idx="14" hasCustomPrompt="1"/>
          </p:nvPr>
        </p:nvSpPr>
        <p:spPr>
          <a:xfrm>
            <a:off x="9944100" y="5502899"/>
            <a:ext cx="1562100" cy="162189"/>
          </a:xfrm>
        </p:spPr>
        <p:txBody>
          <a:bodyPr vert="horz" lIns="91440" tIns="0" rIns="0" bIns="45720" rtlCol="0" anchor="t"/>
          <a:lstStyle>
            <a:lvl1pPr>
              <a:defRPr lang="en-US" sz="1200" b="0" baseline="0" dirty="0" smtClean="0">
                <a:solidFill>
                  <a:schemeClr val="tx1"/>
                </a:solidFill>
                <a:latin typeface="Arial" panose="020B0604020202020204" pitchFamily="34" charset="0"/>
                <a:cs typeface="Arial" panose="020B0604020202020204" pitchFamily="34" charset="0"/>
              </a:defRPr>
            </a:lvl1pPr>
          </a:lstStyle>
          <a:p>
            <a:pPr lvl="0" algn="r" defTabSz="914400"/>
            <a:r>
              <a:rPr lang="en-US" dirty="0"/>
              <a:t>Date</a:t>
            </a:r>
          </a:p>
        </p:txBody>
      </p:sp>
      <p:sp>
        <p:nvSpPr>
          <p:cNvPr id="7" name="Presenters"/>
          <p:cNvSpPr>
            <a:spLocks noGrp="1"/>
          </p:cNvSpPr>
          <p:nvPr>
            <p:ph type="body" sz="quarter" idx="13" hasCustomPrompt="1"/>
          </p:nvPr>
        </p:nvSpPr>
        <p:spPr>
          <a:xfrm>
            <a:off x="4655126" y="5455226"/>
            <a:ext cx="4984173" cy="569381"/>
          </a:xfrm>
          <a:noFill/>
        </p:spPr>
        <p:txBody>
          <a:bodyPr vert="horz" lIns="0" tIns="0" rIns="0" bIns="0" rtlCol="0">
            <a:noAutofit/>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lang="en-US" sz="1600" b="1" baseline="0">
                <a:solidFill>
                  <a:schemeClr val="tx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Name, Title, Function. 16 pt. black. Bold. </a:t>
            </a:r>
          </a:p>
        </p:txBody>
      </p:sp>
      <p:sp>
        <p:nvSpPr>
          <p:cNvPr id="2" name="Title"/>
          <p:cNvSpPr>
            <a:spLocks noGrp="1"/>
          </p:cNvSpPr>
          <p:nvPr>
            <p:ph type="title" hasCustomPrompt="1"/>
          </p:nvPr>
        </p:nvSpPr>
        <p:spPr>
          <a:xfrm>
            <a:off x="704573" y="3067000"/>
            <a:ext cx="8917406" cy="1151330"/>
          </a:xfrm>
          <a:noFill/>
        </p:spPr>
        <p:txBody>
          <a:bodyPr anchor="b" anchorCtr="0"/>
          <a:lstStyle>
            <a:lvl1pPr defTabSz="914400">
              <a:spcBef>
                <a:spcPct val="0"/>
              </a:spcBef>
              <a:defRPr sz="4800">
                <a:solidFill>
                  <a:schemeClr val="bg1"/>
                </a:solidFill>
              </a:defRPr>
            </a:lvl1pPr>
          </a:lstStyle>
          <a:p>
            <a:pPr lvl="0" defTabSz="914400">
              <a:spcBef>
                <a:spcPct val="0"/>
              </a:spcBef>
            </a:pPr>
            <a:r>
              <a:rPr lang="en-US" dirty="0"/>
              <a:t>Title 48 pt. white. Bold. Sentence case.</a:t>
            </a:r>
          </a:p>
        </p:txBody>
      </p:sp>
      <p:sp>
        <p:nvSpPr>
          <p:cNvPr id="5" name="Text Placeholder 4"/>
          <p:cNvSpPr>
            <a:spLocks noGrp="1"/>
          </p:cNvSpPr>
          <p:nvPr>
            <p:ph type="body" sz="quarter" idx="15" hasCustomPrompt="1"/>
          </p:nvPr>
        </p:nvSpPr>
        <p:spPr>
          <a:xfrm>
            <a:off x="704572" y="4469686"/>
            <a:ext cx="7105927" cy="216670"/>
          </a:xfrm>
          <a:noFill/>
        </p:spPr>
        <p:txBody>
          <a:bodyPr/>
          <a:lstStyle>
            <a:lvl1pPr marL="0" marR="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sz="1600" b="0" baseline="0">
                <a:solidFill>
                  <a:schemeClr val="bg1"/>
                </a:solidFill>
              </a:defRPr>
            </a:lvl1pPr>
          </a:lstStyle>
          <a:p>
            <a:pPr marL="0" marR="0" lvl="0" indent="0" algn="l" defTabSz="0" rtl="0" eaLnBrk="1" fontAlgn="auto" latinLnBrk="0" hangingPunct="1">
              <a:lnSpc>
                <a:spcPct val="90000"/>
              </a:lnSpc>
              <a:spcBef>
                <a:spcPts val="0"/>
              </a:spcBef>
              <a:spcAft>
                <a:spcPts val="0"/>
              </a:spcAft>
              <a:buClrTx/>
              <a:buSzPct val="115000"/>
              <a:buFont typeface="Arial" panose="020B0604020202020204" pitchFamily="34" charset="0"/>
              <a:buNone/>
              <a:tabLst/>
              <a:defRPr/>
            </a:pPr>
            <a:r>
              <a:rPr lang="en-US" dirty="0"/>
              <a:t>Subhead 16 pt. white. Sentence case.</a:t>
            </a:r>
          </a:p>
        </p:txBody>
      </p:sp>
      <p:pic>
        <p:nvPicPr>
          <p:cNvPr id="10" name="Picture 9" descr="A close up of a sign&#10;&#10;Description automatically generated">
            <a:extLst>
              <a:ext uri="{FF2B5EF4-FFF2-40B4-BE49-F238E27FC236}">
                <a16:creationId xmlns:a16="http://schemas.microsoft.com/office/drawing/2014/main" id="{094834F1-6E6E-6949-9106-653F18046AB8}"/>
              </a:ext>
            </a:extLst>
          </p:cNvPr>
          <p:cNvPicPr>
            <a:picLocks noChangeAspect="1"/>
          </p:cNvPicPr>
          <p:nvPr userDrawn="1"/>
        </p:nvPicPr>
        <p:blipFill>
          <a:blip r:embed="rId2"/>
          <a:stretch>
            <a:fillRect/>
          </a:stretch>
        </p:blipFill>
        <p:spPr>
          <a:xfrm>
            <a:off x="685800" y="5371117"/>
            <a:ext cx="2706982" cy="676746"/>
          </a:xfrm>
          <a:prstGeom prst="rect">
            <a:avLst/>
          </a:prstGeom>
        </p:spPr>
      </p:pic>
      <p:sp>
        <p:nvSpPr>
          <p:cNvPr id="11" name="Clearspace note"/>
          <p:cNvSpPr/>
          <p:nvPr userDrawn="1"/>
        </p:nvSpPr>
        <p:spPr>
          <a:xfrm flipH="1">
            <a:off x="12524980" y="4878916"/>
            <a:ext cx="2420380" cy="272204"/>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Align cover  image to grid line</a:t>
            </a:r>
          </a:p>
        </p:txBody>
      </p:sp>
      <p:grpSp>
        <p:nvGrpSpPr>
          <p:cNvPr id="17" name="Group 16"/>
          <p:cNvGrpSpPr/>
          <p:nvPr userDrawn="1"/>
        </p:nvGrpSpPr>
        <p:grpSpPr>
          <a:xfrm>
            <a:off x="12349070" y="1973973"/>
            <a:ext cx="2772200" cy="1019338"/>
            <a:chOff x="12285201" y="2032206"/>
            <a:chExt cx="2772200" cy="1019338"/>
          </a:xfrm>
        </p:grpSpPr>
        <p:sp>
          <p:nvSpPr>
            <p:cNvPr id="18" name="TextBox 17">
              <a:extLst>
                <a:ext uri="{FF2B5EF4-FFF2-40B4-BE49-F238E27FC236}">
                  <a16:creationId xmlns:a16="http://schemas.microsoft.com/office/drawing/2014/main" id="{3FCCEF91-CDE1-7D4E-8E36-0C730E76DDDB}"/>
                </a:ext>
              </a:extLst>
            </p:cNvPr>
            <p:cNvSpPr txBox="1"/>
            <p:nvPr userDrawn="1"/>
          </p:nvSpPr>
          <p:spPr>
            <a:xfrm>
              <a:off x="12470720" y="2032206"/>
              <a:ext cx="2586681" cy="1019338"/>
            </a:xfrm>
            <a:prstGeom prst="rect">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lvl="0" indent="0">
                <a:lnSpc>
                  <a:spcPct val="90000"/>
                </a:lnSpc>
                <a:spcBef>
                  <a:spcPts val="1000"/>
                </a:spcBef>
                <a:buSzPct val="115000"/>
                <a:buFont typeface="Arial" panose="020B0604020202020204" pitchFamily="34" charset="0"/>
                <a:buNone/>
                <a:defRPr sz="800" b="0" baseline="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11125" lvl="0" indent="-111125">
                <a:spcBef>
                  <a:spcPts val="600"/>
                </a:spcBef>
                <a:buFont typeface="Arial" panose="020B0604020202020204" pitchFamily="34" charset="0"/>
                <a:buChar char="•"/>
              </a:pPr>
              <a:r>
                <a:rPr lang="en-US" dirty="0">
                  <a:solidFill>
                    <a:schemeClr val="tx1"/>
                  </a:solidFill>
                </a:rPr>
                <a:t>Click to insert photo</a:t>
              </a:r>
            </a:p>
            <a:p>
              <a:pPr marL="111125" lvl="0" indent="-111125">
                <a:spcBef>
                  <a:spcPts val="600"/>
                </a:spcBef>
                <a:buFont typeface="Arial" panose="020B0604020202020204" pitchFamily="34" charset="0"/>
                <a:buChar char="•"/>
              </a:pPr>
              <a:r>
                <a:rPr lang="en-US" dirty="0">
                  <a:solidFill>
                    <a:schemeClr val="tx1"/>
                  </a:solidFill>
                </a:rPr>
                <a:t>Delete existing photo to select a new one.</a:t>
              </a:r>
            </a:p>
            <a:p>
              <a:pPr marL="111125" marR="0" lvl="0" indent="-111125" algn="l" defTabSz="914400" rtl="0" eaLnBrk="1" fontAlgn="auto" latinLnBrk="0" hangingPunct="1">
                <a:lnSpc>
                  <a:spcPct val="90000"/>
                </a:lnSpc>
                <a:spcBef>
                  <a:spcPts val="600"/>
                </a:spcBef>
                <a:spcAft>
                  <a:spcPts val="0"/>
                </a:spcAft>
                <a:buClrTx/>
                <a:buSzPct val="115000"/>
                <a:buFont typeface="Arial" panose="020B0604020202020204" pitchFamily="34" charset="0"/>
                <a:buChar char="•"/>
                <a:tabLst/>
                <a:defRPr/>
              </a:pPr>
              <a:r>
                <a:rPr lang="en-US" dirty="0">
                  <a:solidFill>
                    <a:schemeClr val="tx1"/>
                  </a:solidFill>
                </a:rPr>
                <a:t>Ensure the photo is dark enough for the white title and subhead to be clearly readable.</a:t>
              </a:r>
            </a:p>
            <a:p>
              <a:pPr marL="111125" lvl="0" indent="-111125">
                <a:spcBef>
                  <a:spcPts val="600"/>
                </a:spcBef>
                <a:buFont typeface="Arial" panose="020B0604020202020204" pitchFamily="34" charset="0"/>
                <a:buChar char="•"/>
              </a:pPr>
              <a:r>
                <a:rPr lang="en-US" dirty="0">
                  <a:solidFill>
                    <a:schemeClr val="tx1"/>
                  </a:solidFill>
                </a:rPr>
                <a:t>Contact Advanced Media for assistance with alternative cover images.</a:t>
              </a:r>
            </a:p>
          </p:txBody>
        </p:sp>
        <p:sp>
          <p:nvSpPr>
            <p:cNvPr id="19" name="Isosceles Triangle 18"/>
            <p:cNvSpPr/>
            <p:nvPr userDrawn="1"/>
          </p:nvSpPr>
          <p:spPr>
            <a:xfrm rot="16200000" flipH="1">
              <a:off x="11886756" y="2470605"/>
              <a:ext cx="979384" cy="182494"/>
            </a:xfrm>
            <a:prstGeom prst="triangle">
              <a:avLst/>
            </a:prstGeom>
            <a:solidFill>
              <a:srgbClr val="F2F2F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8795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2">
          <p15:clr>
            <a:srgbClr val="FBAE40"/>
          </p15:clr>
        </p15:guide>
        <p15:guide id="2" orient="horz" pos="3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ver Standar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bwMode="auto">
          <a:xfrm rot="10800000">
            <a:off x="3048" y="-3852"/>
            <a:ext cx="12188952" cy="1223052"/>
          </a:xfrm>
          <a:prstGeom prst="rect">
            <a:avLst/>
          </a:prstGeom>
          <a:gradFill>
            <a:gsLst>
              <a:gs pos="19000">
                <a:schemeClr val="bg1">
                  <a:alpha val="84000"/>
                </a:schemeClr>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1" name="Rectangle 10"/>
          <p:cNvSpPr/>
          <p:nvPr userDrawn="1"/>
        </p:nvSpPr>
        <p:spPr bwMode="auto">
          <a:xfrm>
            <a:off x="3048" y="2278743"/>
            <a:ext cx="12192000" cy="2289022"/>
          </a:xfrm>
          <a:prstGeom prst="rect">
            <a:avLst/>
          </a:prstGeom>
          <a:solidFill>
            <a:schemeClr val="accent4"/>
          </a:soli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3" name="Text Placeholder 2"/>
          <p:cNvSpPr>
            <a:spLocks noGrp="1"/>
          </p:cNvSpPr>
          <p:nvPr>
            <p:ph type="body" sz="quarter" idx="11" hasCustomPrompt="1"/>
          </p:nvPr>
        </p:nvSpPr>
        <p:spPr>
          <a:xfrm>
            <a:off x="6096000" y="4926868"/>
            <a:ext cx="5486400" cy="609600"/>
          </a:xfrm>
        </p:spPr>
        <p:txBody>
          <a:bodyPr lIns="0" tIns="0" rIns="0" bIns="0" anchor="ctr"/>
          <a:lstStyle>
            <a:lvl1pPr marL="0" indent="0">
              <a:buNone/>
              <a:defRPr sz="2100" b="1"/>
            </a:lvl1pPr>
            <a:lvl2pPr marL="230183" indent="0">
              <a:buNone/>
              <a:defRPr/>
            </a:lvl2pPr>
            <a:lvl3pPr marL="461951" indent="0">
              <a:buNone/>
              <a:defRPr/>
            </a:lvl3pPr>
            <a:lvl4pPr marL="684195" indent="0">
              <a:buNone/>
              <a:defRPr/>
            </a:lvl4pPr>
            <a:lvl5pPr marL="914378" indent="0">
              <a:buNone/>
              <a:defRPr/>
            </a:lvl5pPr>
          </a:lstStyle>
          <a:p>
            <a:pPr lvl="0"/>
            <a:r>
              <a:rPr lang="en-US" dirty="0"/>
              <a:t>Business or subtitle</a:t>
            </a:r>
          </a:p>
        </p:txBody>
      </p:sp>
      <p:sp>
        <p:nvSpPr>
          <p:cNvPr id="6" name="Text Placeholder 5"/>
          <p:cNvSpPr>
            <a:spLocks noGrp="1"/>
          </p:cNvSpPr>
          <p:nvPr>
            <p:ph type="body" sz="quarter" idx="12" hasCustomPrompt="1"/>
          </p:nvPr>
        </p:nvSpPr>
        <p:spPr>
          <a:xfrm>
            <a:off x="6096000" y="5560951"/>
            <a:ext cx="5486400" cy="766233"/>
          </a:xfrm>
        </p:spPr>
        <p:txBody>
          <a:bodyPr lIns="0" tIns="0" rIns="0" bIns="0" anchor="ctr"/>
          <a:lstStyle>
            <a:lvl1pPr marL="0" indent="0">
              <a:buNone/>
              <a:defRPr sz="1350"/>
            </a:lvl1pPr>
            <a:lvl2pPr marL="230183" indent="0">
              <a:buNone/>
              <a:defRPr/>
            </a:lvl2pPr>
            <a:lvl3pPr marL="461951" indent="0">
              <a:buNone/>
              <a:defRPr/>
            </a:lvl3pPr>
            <a:lvl4pPr marL="684195" indent="0">
              <a:buNone/>
              <a:defRPr/>
            </a:lvl4pPr>
            <a:lvl5pPr marL="914378" indent="0">
              <a:buNone/>
              <a:defRPr/>
            </a:lvl5pPr>
          </a:lstStyle>
          <a:p>
            <a:pPr lvl="0"/>
            <a:r>
              <a:rPr lang="en-US" dirty="0"/>
              <a:t>Presenter name</a:t>
            </a:r>
            <a:br>
              <a:rPr lang="en-US" dirty="0"/>
            </a:br>
            <a:r>
              <a:rPr lang="en-US" dirty="0"/>
              <a:t>Date</a:t>
            </a:r>
          </a:p>
        </p:txBody>
      </p:sp>
      <p:sp>
        <p:nvSpPr>
          <p:cNvPr id="8" name="Rectangle 7"/>
          <p:cNvSpPr/>
          <p:nvPr userDrawn="1"/>
        </p:nvSpPr>
        <p:spPr bwMode="auto">
          <a:xfrm>
            <a:off x="3048" y="6019800"/>
            <a:ext cx="12188952" cy="838200"/>
          </a:xfrm>
          <a:prstGeom prst="rect">
            <a:avLst/>
          </a:prstGeom>
          <a:gradFill>
            <a:gsLst>
              <a:gs pos="19000">
                <a:schemeClr val="bg1"/>
              </a:gs>
              <a:gs pos="87000">
                <a:schemeClr val="bg1">
                  <a:alpha val="0"/>
                </a:schemeClr>
              </a:gs>
            </a:gsLst>
            <a:lin ang="16200000" scaled="0"/>
          </a:gradFill>
          <a:ln w="12700" algn="ctr">
            <a:noFill/>
            <a:miter lim="800000"/>
            <a:headEnd/>
            <a:tailEnd/>
          </a:ln>
        </p:spPr>
        <p:txBody>
          <a:bodyPr wrap="none" rtlCol="0" anchor="ctr"/>
          <a:lstStyle/>
          <a:p>
            <a:pPr algn="ctr" defTabSz="914378" eaLnBrk="1" fontAlgn="auto" hangingPunct="1">
              <a:spcBef>
                <a:spcPts val="0"/>
              </a:spcBef>
              <a:spcAft>
                <a:spcPts val="0"/>
              </a:spcAft>
            </a:pPr>
            <a:endParaRPr lang="en-US" sz="1800" b="0" dirty="0" err="1">
              <a:solidFill>
                <a:srgbClr val="000000"/>
              </a:solidFill>
              <a:latin typeface="Arial"/>
            </a:endParaRPr>
          </a:p>
        </p:txBody>
      </p:sp>
      <p:sp>
        <p:nvSpPr>
          <p:cNvPr id="19" name="Text Box 10"/>
          <p:cNvSpPr txBox="1">
            <a:spLocks noChangeArrowheads="1"/>
          </p:cNvSpPr>
          <p:nvPr userDrawn="1"/>
        </p:nvSpPr>
        <p:spPr bwMode="auto">
          <a:xfrm>
            <a:off x="7962179" y="6248400"/>
            <a:ext cx="3620223" cy="164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o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algn="r" defTabSz="914378" eaLnBrk="1" fontAlgn="auto" hangingPunct="1">
              <a:spcBef>
                <a:spcPts val="0"/>
              </a:spcBef>
              <a:spcAft>
                <a:spcPts val="0"/>
              </a:spcAft>
            </a:pPr>
            <a:r>
              <a:rPr lang="en-US" sz="800" b="0" dirty="0">
                <a:solidFill>
                  <a:srgbClr val="000000"/>
                </a:solidFill>
              </a:rPr>
              <a:t>Copyright </a:t>
            </a:r>
            <a:r>
              <a:rPr lang="en-US" sz="800" b="0" dirty="0">
                <a:solidFill>
                  <a:srgbClr val="000000"/>
                </a:solidFill>
                <a:latin typeface="Arial" pitchFamily="34" charset="0"/>
                <a:cs typeface="Arial" pitchFamily="34" charset="0"/>
              </a:rPr>
              <a:t>© 2020 </a:t>
            </a:r>
            <a:r>
              <a:rPr lang="en-US" sz="800" b="0" dirty="0">
                <a:solidFill>
                  <a:srgbClr val="000000"/>
                </a:solidFill>
              </a:rPr>
              <a:t>Raytheon Company. All rights reserved.</a:t>
            </a:r>
          </a:p>
        </p:txBody>
      </p:sp>
      <p:grpSp>
        <p:nvGrpSpPr>
          <p:cNvPr id="12" name="Group 11"/>
          <p:cNvGrpSpPr/>
          <p:nvPr userDrawn="1"/>
        </p:nvGrpSpPr>
        <p:grpSpPr>
          <a:xfrm>
            <a:off x="5503530" y="2"/>
            <a:ext cx="1184940" cy="6796445"/>
            <a:chOff x="5503529" y="0"/>
            <a:chExt cx="1184940" cy="6796445"/>
          </a:xfrm>
        </p:grpSpPr>
        <p:sp>
          <p:nvSpPr>
            <p:cNvPr id="13" name="BJPseudoFooter"/>
            <p:cNvSpPr txBox="1"/>
            <p:nvPr userDrawn="1">
              <p:custDataLst>
                <p:tags r:id="rId1"/>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14" name="BJPseudoFooter"/>
            <p:cNvSpPr txBox="1"/>
            <p:nvPr userDrawn="1">
              <p:custDataLst>
                <p:tags r:id="rId2"/>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
        <p:nvSpPr>
          <p:cNvPr id="16" name="Rectangle 22"/>
          <p:cNvSpPr>
            <a:spLocks noChangeArrowheads="1"/>
          </p:cNvSpPr>
          <p:nvPr userDrawn="1"/>
        </p:nvSpPr>
        <p:spPr bwMode="auto">
          <a:xfrm>
            <a:off x="209869" y="6075256"/>
            <a:ext cx="4189044" cy="305526"/>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defTabSz="914378" eaLnBrk="1" fontAlgn="auto" hangingPunct="1">
              <a:lnSpc>
                <a:spcPct val="85000"/>
              </a:lnSpc>
              <a:spcBef>
                <a:spcPts val="0"/>
              </a:spcBef>
              <a:spcAft>
                <a:spcPts val="0"/>
              </a:spcAft>
            </a:pPr>
            <a:r>
              <a:rPr lang="en-US" altLang="en-US" sz="525" dirty="0">
                <a:solidFill>
                  <a:srgbClr val="000000"/>
                </a:solidFill>
              </a:rPr>
              <a:t>EXPORT CONTROLLED</a:t>
            </a:r>
            <a:r>
              <a:rPr lang="en-US" altLang="en-US" sz="675" b="0" dirty="0">
                <a:solidFill>
                  <a:srgbClr val="000000"/>
                </a:solidFill>
              </a:rPr>
              <a:t> </a:t>
            </a:r>
          </a:p>
          <a:p>
            <a:pPr defTabSz="914378" eaLnBrk="1" fontAlgn="auto" hangingPunct="1">
              <a:lnSpc>
                <a:spcPct val="85000"/>
              </a:lnSpc>
              <a:spcBef>
                <a:spcPts val="0"/>
              </a:spcBef>
              <a:spcAft>
                <a:spcPts val="0"/>
              </a:spcAft>
            </a:pPr>
            <a:r>
              <a:rPr lang="en-US" altLang="en-US" sz="450" b="0" dirty="0">
                <a:solidFill>
                  <a:srgbClr val="000000"/>
                </a:solidFill>
              </a:rPr>
              <a:t>WARNING – This document contains data whose export/transfer/disclosure is restricted by U.S. law. Dissemination</a:t>
            </a:r>
            <a:br>
              <a:rPr lang="en-US" altLang="en-US" sz="450" b="0" dirty="0">
                <a:solidFill>
                  <a:srgbClr val="000000"/>
                </a:solidFill>
              </a:rPr>
            </a:br>
            <a:r>
              <a:rPr lang="en-US" altLang="en-US" sz="450" b="0" dirty="0">
                <a:solidFill>
                  <a:srgbClr val="000000"/>
                </a:solidFill>
              </a:rPr>
              <a:t>to non-U.S. persons whether in the United States or abroad requires an export license or other authorization.</a:t>
            </a:r>
          </a:p>
        </p:txBody>
      </p:sp>
      <p:sp>
        <p:nvSpPr>
          <p:cNvPr id="5" name="Title 1"/>
          <p:cNvSpPr>
            <a:spLocks noGrp="1"/>
          </p:cNvSpPr>
          <p:nvPr>
            <p:ph type="title" hasCustomPrompt="1"/>
          </p:nvPr>
        </p:nvSpPr>
        <p:spPr>
          <a:xfrm>
            <a:off x="402885" y="4097264"/>
            <a:ext cx="10909827" cy="574516"/>
          </a:xfrm>
          <a:prstGeom prst="rect">
            <a:avLst/>
          </a:prstGeom>
          <a:effectLst/>
        </p:spPr>
        <p:txBody>
          <a:bodyPr wrap="square" lIns="0" tIns="0" rIns="0" bIns="0">
            <a:noAutofit/>
          </a:bodyPr>
          <a:lstStyle>
            <a:lvl1pPr algn="l">
              <a:defRPr sz="2700" b="1" baseline="0">
                <a:solidFill>
                  <a:srgbClr val="FFFFFF"/>
                </a:solidFill>
              </a:defRPr>
            </a:lvl1pPr>
          </a:lstStyle>
          <a:p>
            <a:r>
              <a:rPr lang="en-US" dirty="0"/>
              <a:t>CLICK TO ADD MASTER TITLE STYLE</a:t>
            </a:r>
          </a:p>
        </p:txBody>
      </p:sp>
      <p:sp>
        <p:nvSpPr>
          <p:cNvPr id="17" name="Rectangle 15"/>
          <p:cNvSpPr>
            <a:spLocks noChangeArrowheads="1"/>
          </p:cNvSpPr>
          <p:nvPr userDrawn="1"/>
        </p:nvSpPr>
        <p:spPr bwMode="auto">
          <a:xfrm>
            <a:off x="209869" y="4994123"/>
            <a:ext cx="4189044" cy="981165"/>
          </a:xfrm>
          <a:prstGeom prst="rect">
            <a:avLst/>
          </a:prstGeom>
          <a:solidFill>
            <a:schemeClr val="bg1">
              <a:alpha val="81000"/>
            </a:schemeClr>
          </a:solidFill>
          <a:ln w="12700" cmpd="sng">
            <a:solidFill>
              <a:schemeClr val="bg1"/>
            </a:solidFill>
            <a:round/>
            <a:headEnd/>
            <a:tailEnd/>
          </a:ln>
        </p:spPr>
        <p:txBody>
          <a:bodyPr tIns="0" bIns="0" anchor="ctr" anchorCtr="0"/>
          <a:lstStyle>
            <a:lvl1pPr eaLnBrk="0" hangingPunct="0">
              <a:tabLst>
                <a:tab pos="1428750" algn="l"/>
              </a:tabLst>
              <a:defRPr sz="2400">
                <a:solidFill>
                  <a:schemeClr val="tx1"/>
                </a:solidFill>
                <a:latin typeface="Arial" pitchFamily="34" charset="0"/>
                <a:ea typeface="ＭＳ Ｐゴシック" pitchFamily="34" charset="-128"/>
              </a:defRPr>
            </a:lvl1pPr>
            <a:lvl2pPr marL="742950" indent="-285750" eaLnBrk="0" hangingPunct="0">
              <a:tabLst>
                <a:tab pos="1428750" algn="l"/>
              </a:tabLst>
              <a:defRPr sz="2400">
                <a:solidFill>
                  <a:schemeClr val="tx1"/>
                </a:solidFill>
                <a:latin typeface="Arial" pitchFamily="34" charset="0"/>
                <a:ea typeface="ＭＳ Ｐゴシック" pitchFamily="34" charset="-128"/>
              </a:defRPr>
            </a:lvl2pPr>
            <a:lvl3pPr marL="1143000" indent="-228600" eaLnBrk="0" hangingPunct="0">
              <a:tabLst>
                <a:tab pos="1428750" algn="l"/>
              </a:tabLst>
              <a:defRPr sz="2400">
                <a:solidFill>
                  <a:schemeClr val="tx1"/>
                </a:solidFill>
                <a:latin typeface="Arial" pitchFamily="34" charset="0"/>
                <a:ea typeface="ＭＳ Ｐゴシック" pitchFamily="34" charset="-128"/>
              </a:defRPr>
            </a:lvl3pPr>
            <a:lvl4pPr marL="1600200" indent="-228600" eaLnBrk="0" hangingPunct="0">
              <a:tabLst>
                <a:tab pos="1428750" algn="l"/>
              </a:tabLst>
              <a:defRPr sz="2400">
                <a:solidFill>
                  <a:schemeClr val="tx1"/>
                </a:solidFill>
                <a:latin typeface="Arial" pitchFamily="34" charset="0"/>
                <a:ea typeface="ＭＳ Ｐゴシック" pitchFamily="34" charset="-128"/>
              </a:defRPr>
            </a:lvl4pPr>
            <a:lvl5pPr marL="2057400" indent="-228600" eaLnBrk="0" hangingPunct="0">
              <a:tabLst>
                <a:tab pos="1428750" algn="l"/>
              </a:tabLst>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tabLst>
                <a:tab pos="1428750" algn="l"/>
              </a:tabLst>
              <a:defRPr sz="2400">
                <a:solidFill>
                  <a:schemeClr val="tx1"/>
                </a:solidFill>
                <a:latin typeface="Arial" pitchFamily="34" charset="0"/>
                <a:ea typeface="ＭＳ Ｐゴシック" pitchFamily="34" charset="-128"/>
              </a:defRPr>
            </a:lvl9pPr>
          </a:lstStyle>
          <a:p>
            <a:pPr algn="ctr" defTabSz="914378" eaLnBrk="1" fontAlgn="auto" hangingPunct="1">
              <a:lnSpc>
                <a:spcPct val="90000"/>
              </a:lnSpc>
              <a:spcBef>
                <a:spcPts val="0"/>
              </a:spcBef>
              <a:spcAft>
                <a:spcPts val="0"/>
              </a:spcAft>
            </a:pPr>
            <a:r>
              <a:rPr lang="en-US" altLang="en-US" sz="525" dirty="0">
                <a:solidFill>
                  <a:srgbClr val="000000"/>
                </a:solidFill>
              </a:rPr>
              <a:t>RAYTHEON PROPRIETARY</a:t>
            </a:r>
          </a:p>
          <a:p>
            <a:pPr defTabSz="914378" fontAlgn="auto">
              <a:lnSpc>
                <a:spcPct val="90000"/>
              </a:lnSpc>
              <a:spcBef>
                <a:spcPts val="0"/>
              </a:spcBef>
              <a:spcAft>
                <a:spcPts val="0"/>
              </a:spcAft>
            </a:pPr>
            <a:r>
              <a:rPr lang="en-US" sz="450" b="0" dirty="0">
                <a:solidFill>
                  <a:srgbClr val="000000"/>
                </a:solidFill>
              </a:rPr>
              <a:t>This document contains proprietary business data or information pertaining to items, components, processes, or other matter developed or acquired by Raytheon Company.</a:t>
            </a:r>
          </a:p>
          <a:p>
            <a:pPr defTabSz="914378" fontAlgn="auto">
              <a:lnSpc>
                <a:spcPct val="90000"/>
              </a:lnSpc>
              <a:spcBef>
                <a:spcPts val="0"/>
              </a:spcBef>
              <a:spcAft>
                <a:spcPts val="0"/>
              </a:spcAft>
            </a:pPr>
            <a:r>
              <a:rPr lang="en-US" sz="450" b="0" dirty="0">
                <a:solidFill>
                  <a:srgbClr val="000000"/>
                </a:solidFill>
              </a:rPr>
              <a:t>It is restricted to use only by persons authorized by Raytheon in writing to use it.  Disclosure to unauthorized persons would likely cause substantial competitive harm to Raytheon’s business position.  This document, data or information shall not be furnished, disclosed to, copied or used by persons outside Raytheon without Raytheon’s express written approval.</a:t>
            </a:r>
          </a:p>
          <a:p>
            <a:pPr defTabSz="914378" fontAlgn="auto">
              <a:lnSpc>
                <a:spcPct val="90000"/>
              </a:lnSpc>
              <a:spcBef>
                <a:spcPts val="0"/>
              </a:spcBef>
              <a:spcAft>
                <a:spcPts val="0"/>
              </a:spcAft>
            </a:pPr>
            <a:r>
              <a:rPr lang="en-US" sz="450" b="0" dirty="0">
                <a:solidFill>
                  <a:srgbClr val="000000"/>
                </a:solidFill>
              </a:rPr>
              <a:t>If this business data or information is delivered directly to the U.S. Government pursuant to a proposal or contract, Raytheon’s markings on this business data may not be removed or altered. The U.S. Government’s rights to disclose or release this proprietary business data or information are limited as specified in the FAR, DFARS or other applicable laws and regulations. </a:t>
            </a:r>
            <a:endParaRPr lang="en-US" altLang="en-US" sz="450" b="0" dirty="0">
              <a:solidFill>
                <a:srgbClr val="000000"/>
              </a:solidFill>
            </a:endParaRPr>
          </a:p>
        </p:txBody>
      </p:sp>
      <p:pic>
        <p:nvPicPr>
          <p:cNvPr id="18" name="Picture 13" descr="11SAS156_RTN_AST_V_RGB copy_2.png"/>
          <p:cNvPicPr>
            <a:picLocks noChangeAspect="1"/>
          </p:cNvPicPr>
          <p:nvPr userDrawn="1"/>
        </p:nvPicPr>
        <p:blipFill>
          <a:blip r:embed="rId4" cstate="print"/>
          <a:srcRect/>
          <a:stretch>
            <a:fillRect/>
          </a:stretch>
        </p:blipFill>
        <p:spPr bwMode="auto">
          <a:xfrm>
            <a:off x="9639731" y="73102"/>
            <a:ext cx="2442203" cy="381705"/>
          </a:xfrm>
          <a:prstGeom prst="rect">
            <a:avLst/>
          </a:prstGeom>
          <a:noFill/>
          <a:ln w="9525">
            <a:noFill/>
            <a:miter lim="800000"/>
            <a:headEnd/>
            <a:tailEnd/>
          </a:ln>
        </p:spPr>
      </p:pic>
    </p:spTree>
    <p:extLst>
      <p:ext uri="{BB962C8B-B14F-4D97-AF65-F5344CB8AC3E}">
        <p14:creationId xmlns:p14="http://schemas.microsoft.com/office/powerpoint/2010/main" val="3885243316"/>
      </p:ext>
    </p:extLst>
  </p:cSld>
  <p:clrMapOvr>
    <a:masterClrMapping/>
  </p:clrMapOvr>
  <p:transition>
    <p:fade/>
  </p:transition>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a:t>Click to edit Master title style</a:t>
            </a:r>
          </a:p>
        </p:txBody>
      </p:sp>
    </p:spTree>
    <p:extLst>
      <p:ext uri="{BB962C8B-B14F-4D97-AF65-F5344CB8AC3E}">
        <p14:creationId xmlns:p14="http://schemas.microsoft.com/office/powerpoint/2010/main" val="4276148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Presentation Title">
    <p:spTree>
      <p:nvGrpSpPr>
        <p:cNvPr id="1" name=""/>
        <p:cNvGrpSpPr/>
        <p:nvPr/>
      </p:nvGrpSpPr>
      <p:grpSpPr>
        <a:xfrm>
          <a:off x="0" y="0"/>
          <a:ext cx="0" cy="0"/>
          <a:chOff x="0" y="0"/>
          <a:chExt cx="0" cy="0"/>
        </a:xfrm>
      </p:grpSpPr>
      <p:sp>
        <p:nvSpPr>
          <p:cNvPr id="4" name="Confidential"/>
          <p:cNvSpPr/>
          <p:nvPr/>
        </p:nvSpPr>
        <p:spPr>
          <a:xfrm>
            <a:off x="5175251" y="6208714"/>
            <a:ext cx="6809316" cy="369887"/>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30188" indent="-230188" algn="r" fontAlgn="auto">
              <a:spcBef>
                <a:spcPts val="0"/>
              </a:spcBef>
              <a:spcAft>
                <a:spcPts val="0"/>
              </a:spcAft>
              <a:defRPr/>
            </a:pPr>
            <a:r>
              <a:rPr lang="en-US" sz="900" b="0" dirty="0">
                <a:solidFill>
                  <a:srgbClr val="000000"/>
                </a:solidFill>
                <a:cs typeface="Arial" pitchFamily="34" charset="0"/>
              </a:rPr>
              <a:t>Copyright © 2020 Raytheon Company. All rights reserved. </a:t>
            </a:r>
            <a:br>
              <a:rPr lang="en-US" sz="900" b="0" dirty="0">
                <a:solidFill>
                  <a:srgbClr val="000000"/>
                </a:solidFill>
                <a:cs typeface="Arial" pitchFamily="34" charset="0"/>
              </a:rPr>
            </a:br>
            <a:r>
              <a:rPr lang="en-US" sz="900" b="0" i="1" dirty="0">
                <a:solidFill>
                  <a:srgbClr val="000000"/>
                </a:solidFill>
                <a:cs typeface="Arial" pitchFamily="34" charset="0"/>
              </a:rPr>
              <a:t>Customer Success Is Our Mission</a:t>
            </a:r>
            <a:r>
              <a:rPr lang="en-US" sz="900" b="0" dirty="0">
                <a:solidFill>
                  <a:srgbClr val="000000"/>
                </a:solidFill>
                <a:cs typeface="Arial" pitchFamily="34" charset="0"/>
              </a:rPr>
              <a:t> is a registered trademark of Raytheon Company.</a:t>
            </a:r>
          </a:p>
        </p:txBody>
      </p:sp>
      <p:sp>
        <p:nvSpPr>
          <p:cNvPr id="28" name="Subtitle"/>
          <p:cNvSpPr>
            <a:spLocks noGrp="1"/>
          </p:cNvSpPr>
          <p:nvPr>
            <p:ph type="body" sz="quarter" idx="10"/>
          </p:nvPr>
        </p:nvSpPr>
        <p:spPr>
          <a:xfrm>
            <a:off x="1426632" y="3937000"/>
            <a:ext cx="10443635" cy="2057400"/>
          </a:xfrm>
          <a:noFill/>
          <a:ln w="9525"/>
        </p:spPr>
        <p:txBody>
          <a:bodyPr rtlCol="0">
            <a:norm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en-US" sz="2800" b="0" i="0" u="none" strike="noStrike" kern="0" cap="none" spc="0" normalizeH="0" baseline="0" noProof="0">
                <a:ln>
                  <a:noFill/>
                </a:ln>
                <a:solidFill>
                  <a:sysClr val="windowText" lastClr="000000"/>
                </a:solidFill>
                <a:effectLst/>
                <a:uLnTx/>
                <a:uFillTx/>
                <a:latin typeface="Arial" pitchFamily="34" charset="0"/>
                <a:ea typeface="+mn-ea"/>
                <a:cs typeface="+mn-cs"/>
              </a:defRPr>
            </a:lvl1pPr>
          </a:lstStyle>
          <a:p>
            <a:pPr lvl="0"/>
            <a:r>
              <a:rPr lang="en-US"/>
              <a:t>Click to edit Master text styles</a:t>
            </a:r>
          </a:p>
        </p:txBody>
      </p:sp>
      <p:sp>
        <p:nvSpPr>
          <p:cNvPr id="29" name="Title 1"/>
          <p:cNvSpPr>
            <a:spLocks noGrp="1"/>
          </p:cNvSpPr>
          <p:nvPr>
            <p:ph type="ctrTitle"/>
          </p:nvPr>
        </p:nvSpPr>
        <p:spPr>
          <a:xfrm>
            <a:off x="1420284" y="2119313"/>
            <a:ext cx="10449983" cy="1327150"/>
          </a:xfrm>
          <a:noFill/>
          <a:ln w="12700">
            <a:noFill/>
            <a:miter lim="800000"/>
            <a:headEnd/>
            <a:tailEnd/>
          </a:ln>
        </p:spPr>
        <p:txBody>
          <a:bodyPr lIns="0" tIns="44450" rIns="90487" bIns="44450" anchor="t"/>
          <a:lstStyle>
            <a:lvl1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kern="0" cap="none" spc="0" normalizeH="0" baseline="0" noProof="0" dirty="0" smtClean="0">
                <a:ln>
                  <a:noFill/>
                </a:ln>
                <a:solidFill>
                  <a:srgbClr val="000000"/>
                </a:solidFill>
                <a:effectLst/>
                <a:uLnTx/>
                <a:uFillTx/>
                <a:latin typeface="Arial"/>
                <a:ea typeface="+mj-ea"/>
                <a:cs typeface="+mj-cs"/>
              </a:defRPr>
            </a:lvl1pPr>
          </a:lstStyle>
          <a:p>
            <a:pPr lvl="0"/>
            <a:r>
              <a:rPr lang="en-US"/>
              <a:t>Click to edit Master title style</a:t>
            </a:r>
            <a:endParaRPr lang="en-US" dirty="0"/>
          </a:p>
        </p:txBody>
      </p:sp>
      <p:pic>
        <p:nvPicPr>
          <p:cNvPr id="6" name="Picture 19" descr="RTAG_RGB_RB copy_2.png"/>
          <p:cNvPicPr>
            <a:picLocks noChangeAspect="1"/>
          </p:cNvPicPr>
          <p:nvPr userDrawn="1">
            <p:custDataLst>
              <p:tags r:id="rId1"/>
            </p:custDataLst>
          </p:nvPr>
        </p:nvPicPr>
        <p:blipFill>
          <a:blip r:embed="rId5" cstate="print"/>
          <a:srcRect/>
          <a:stretch>
            <a:fillRect/>
          </a:stretch>
        </p:blipFill>
        <p:spPr bwMode="auto">
          <a:xfrm>
            <a:off x="9678308" y="201044"/>
            <a:ext cx="2194984" cy="396875"/>
          </a:xfrm>
          <a:prstGeom prst="rect">
            <a:avLst/>
          </a:prstGeom>
          <a:noFill/>
          <a:ln w="9525">
            <a:noFill/>
            <a:miter lim="800000"/>
            <a:headEnd/>
            <a:tailEnd/>
          </a:ln>
        </p:spPr>
      </p:pic>
      <p:grpSp>
        <p:nvGrpSpPr>
          <p:cNvPr id="7" name="Group 6"/>
          <p:cNvGrpSpPr/>
          <p:nvPr userDrawn="1"/>
        </p:nvGrpSpPr>
        <p:grpSpPr>
          <a:xfrm>
            <a:off x="5503530" y="2"/>
            <a:ext cx="1184940" cy="6796445"/>
            <a:chOff x="5503529" y="0"/>
            <a:chExt cx="1184940" cy="6796445"/>
          </a:xfrm>
        </p:grpSpPr>
        <p:sp>
          <p:nvSpPr>
            <p:cNvPr id="8" name="BJPseudoFooter"/>
            <p:cNvSpPr txBox="1"/>
            <p:nvPr userDrawn="1">
              <p:custDataLst>
                <p:tags r:id="rId2"/>
              </p:custDataLst>
            </p:nvPr>
          </p:nvSpPr>
          <p:spPr>
            <a:xfrm>
              <a:off x="5503529" y="6519446"/>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EXPORT CONTROLLED</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RAYTHEON PROPRIETARY</a:t>
              </a:r>
            </a:p>
          </p:txBody>
        </p:sp>
        <p:sp>
          <p:nvSpPr>
            <p:cNvPr id="9" name="BJPseudoFooter"/>
            <p:cNvSpPr txBox="1"/>
            <p:nvPr userDrawn="1">
              <p:custDataLst>
                <p:tags r:id="rId3"/>
              </p:custDataLst>
            </p:nvPr>
          </p:nvSpPr>
          <p:spPr>
            <a:xfrm>
              <a:off x="5503529" y="0"/>
              <a:ext cx="1184940" cy="276999"/>
            </a:xfrm>
            <a:prstGeom prst="rect">
              <a:avLst/>
            </a:prstGeom>
            <a:noFill/>
          </p:spPr>
          <p:txBody>
            <a:bodyPr vert="horz" wrap="none" rtlCol="0">
              <a:spAutoFit/>
            </a:bodyPr>
            <a:lstStyle/>
            <a:p>
              <a:pPr algn="ctr" defTabSz="914378" eaLnBrk="1" fontAlgn="auto" hangingPunct="1">
                <a:spcBef>
                  <a:spcPts val="0"/>
                </a:spcBef>
                <a:spcAft>
                  <a:spcPts val="0"/>
                </a:spcAft>
              </a:pPr>
              <a:r>
                <a:rPr lang="en-US" sz="600" b="0" dirty="0">
                  <a:solidFill>
                    <a:srgbClr val="000000"/>
                  </a:solidFill>
                  <a:latin typeface="Arial" panose="020B0604020202020204" pitchFamily="34" charset="0"/>
                </a:rPr>
                <a:t>RAYTHEON PROPRIETARY</a:t>
              </a:r>
              <a:br>
                <a:rPr lang="en-US" sz="600" b="0" dirty="0">
                  <a:solidFill>
                    <a:srgbClr val="000000"/>
                  </a:solidFill>
                  <a:latin typeface="Arial" panose="020B0604020202020204" pitchFamily="34" charset="0"/>
                </a:rPr>
              </a:br>
              <a:r>
                <a:rPr lang="en-US" sz="600" b="0" dirty="0">
                  <a:solidFill>
                    <a:srgbClr val="000000"/>
                  </a:solidFill>
                  <a:latin typeface="Arial" panose="020B0604020202020204" pitchFamily="34" charset="0"/>
                </a:rPr>
                <a:t>EXPORT CONTROLLED</a:t>
              </a:r>
            </a:p>
          </p:txBody>
        </p:sp>
      </p:grpSp>
    </p:spTree>
    <p:extLst>
      <p:ext uri="{BB962C8B-B14F-4D97-AF65-F5344CB8AC3E}">
        <p14:creationId xmlns:p14="http://schemas.microsoft.com/office/powerpoint/2010/main" val="303569549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RTX: 1 column">
    <p:spTree>
      <p:nvGrpSpPr>
        <p:cNvPr id="1" name=""/>
        <p:cNvGrpSpPr/>
        <p:nvPr/>
      </p:nvGrpSpPr>
      <p:grpSpPr>
        <a:xfrm>
          <a:off x="0" y="0"/>
          <a:ext cx="0" cy="0"/>
          <a:chOff x="0" y="0"/>
          <a:chExt cx="0" cy="0"/>
        </a:xfrm>
      </p:grpSpPr>
      <p:sp>
        <p:nvSpPr>
          <p:cNvPr id="31" name="Body"/>
          <p:cNvSpPr>
            <a:spLocks noGrp="1"/>
          </p:cNvSpPr>
          <p:nvPr>
            <p:ph type="body" sz="quarter" idx="13" hasCustomPrompt="1"/>
          </p:nvPr>
        </p:nvSpPr>
        <p:spPr>
          <a:xfrm>
            <a:off x="685799" y="1475700"/>
            <a:ext cx="10829543" cy="3782798"/>
          </a:xfrm>
          <a:noFill/>
        </p:spPr>
        <p:txBody>
          <a:bodyPr/>
          <a:lstStyle>
            <a:lvl1pPr marL="219456" indent="-219456" algn="l" defTabSz="914400" rtl="0" eaLnBrk="1" latinLnBrk="0" hangingPunct="1">
              <a:lnSpc>
                <a:spcPct val="100000"/>
              </a:lnSpc>
              <a:spcBef>
                <a:spcPts val="0"/>
              </a:spcBef>
              <a:spcAft>
                <a:spcPts val="600"/>
              </a:spcAft>
              <a:buClr>
                <a:srgbClr val="CE1126"/>
              </a:buClr>
              <a:buSzPct val="75000"/>
              <a:buFont typeface="Arial" panose="020B0604020202020204" pitchFamily="34" charset="0"/>
              <a:buChar char="•"/>
              <a:defRPr lang="en-US" sz="2800" kern="1200" baseline="0" dirty="0" smtClean="0">
                <a:solidFill>
                  <a:schemeClr val="tx1"/>
                </a:solidFill>
                <a:latin typeface="+mn-lt"/>
                <a:ea typeface="+mn-ea"/>
                <a:cs typeface="+mn-cs"/>
              </a:defRPr>
            </a:lvl1pPr>
            <a:lvl2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2pPr>
            <a:lvl3pPr indent="-219456" algn="l" defTabSz="914400" rtl="0" eaLnBrk="1" latinLnBrk="0" hangingPunct="1">
              <a:lnSpc>
                <a:spcPct val="100000"/>
              </a:lnSpc>
              <a:spcBef>
                <a:spcPts val="0"/>
              </a:spcBef>
              <a:spcAft>
                <a:spcPts val="600"/>
              </a:spcAft>
              <a:buFont typeface="Arial" panose="020B0604020202020204" pitchFamily="34" charset="0"/>
              <a:defRPr lang="en-US" sz="2000" kern="1200" baseline="0" dirty="0" smtClean="0">
                <a:solidFill>
                  <a:schemeClr val="tx1"/>
                </a:solidFill>
                <a:latin typeface="+mn-lt"/>
                <a:ea typeface="+mn-ea"/>
                <a:cs typeface="+mn-cs"/>
              </a:defRPr>
            </a:lvl3pPr>
            <a:lvl4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smtClean="0">
                <a:solidFill>
                  <a:schemeClr val="tx1"/>
                </a:solidFill>
                <a:latin typeface="+mn-lt"/>
                <a:ea typeface="+mn-ea"/>
                <a:cs typeface="+mn-cs"/>
              </a:defRPr>
            </a:lvl4pPr>
            <a:lvl5pPr indent="-219456" algn="l" defTabSz="914400" rtl="0" eaLnBrk="1" latinLnBrk="0" hangingPunct="1">
              <a:lnSpc>
                <a:spcPct val="100000"/>
              </a:lnSpc>
              <a:spcBef>
                <a:spcPts val="0"/>
              </a:spcBef>
              <a:spcAft>
                <a:spcPts val="600"/>
              </a:spcAft>
              <a:buFont typeface="Arial" panose="020B0604020202020204" pitchFamily="34" charset="0"/>
              <a:defRPr lang="en-US" sz="2000" kern="1200" dirty="0">
                <a:solidFill>
                  <a:schemeClr val="tx1"/>
                </a:solidFill>
                <a:latin typeface="+mn-lt"/>
                <a:ea typeface="+mn-ea"/>
                <a:cs typeface="+mn-cs"/>
              </a:defRPr>
            </a:lvl5pPr>
          </a:lstStyle>
          <a:p>
            <a:pPr lvl="0"/>
            <a:r>
              <a:rPr lang="en-US" dirty="0"/>
              <a:t>Main bullet. 24 pt. black.</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Slide number"/>
          <p:cNvSpPr>
            <a:spLocks noGrp="1"/>
          </p:cNvSpPr>
          <p:nvPr>
            <p:ph type="sldNum" sz="quarter" idx="4"/>
          </p:nvPr>
        </p:nvSpPr>
        <p:spPr>
          <a:xfrm>
            <a:off x="10983397" y="6380414"/>
            <a:ext cx="531946" cy="365125"/>
          </a:xfrm>
          <a:prstGeom prst="rect">
            <a:avLst/>
          </a:prstGeom>
        </p:spPr>
        <p:txBody>
          <a:bodyPr vert="horz" lIns="0" tIns="0" rIns="0" bIns="0" rtlCol="0" anchor="t" anchorCtr="0"/>
          <a:lstStyle>
            <a:lvl1pPr algn="r">
              <a:defRPr lang="en-US" sz="1200" kern="1200" smtClean="0">
                <a:solidFill>
                  <a:schemeClr val="tx1">
                    <a:tint val="75000"/>
                  </a:schemeClr>
                </a:solidFill>
                <a:latin typeface="+mn-lt"/>
                <a:ea typeface="+mn-ea"/>
                <a:cs typeface="+mn-cs"/>
              </a:defRPr>
            </a:lvl1pPr>
          </a:lstStyle>
          <a:p>
            <a:fld id="{07165E6F-54ED-4977-A15E-D44BE7238A65}" type="slidenum">
              <a:rPr lang="en-US" smtClean="0"/>
              <a:pPr/>
              <a:t>‹#›</a:t>
            </a:fld>
            <a:endParaRPr lang="en-US" dirty="0"/>
          </a:p>
        </p:txBody>
      </p:sp>
      <p:sp>
        <p:nvSpPr>
          <p:cNvPr id="6" name="Title 5"/>
          <p:cNvSpPr>
            <a:spLocks noGrp="1"/>
          </p:cNvSpPr>
          <p:nvPr>
            <p:ph type="title" hasCustomPrompt="1"/>
          </p:nvPr>
        </p:nvSpPr>
        <p:spPr>
          <a:xfrm>
            <a:off x="694944" y="466347"/>
            <a:ext cx="10811256" cy="676653"/>
          </a:xfrm>
          <a:prstGeom prst="rect">
            <a:avLst/>
          </a:prstGeom>
        </p:spPr>
        <p:txBody>
          <a:bodyPr/>
          <a:lstStyle>
            <a:lvl1pPr>
              <a:lnSpc>
                <a:spcPct val="80000"/>
              </a:lnSpc>
              <a:defRPr/>
            </a:lvl1pPr>
          </a:lstStyle>
          <a:p>
            <a:r>
              <a:rPr lang="en-US" dirty="0"/>
              <a:t>Title. 32 pt. black. Bold. Sentence case. Two lines max.</a:t>
            </a:r>
          </a:p>
        </p:txBody>
      </p:sp>
      <p:sp>
        <p:nvSpPr>
          <p:cNvPr id="8" name="Takeaway bar"/>
          <p:cNvSpPr>
            <a:spLocks noGrp="1"/>
          </p:cNvSpPr>
          <p:nvPr>
            <p:ph type="body" sz="quarter" idx="15" hasCustomPrompt="1"/>
          </p:nvPr>
        </p:nvSpPr>
        <p:spPr>
          <a:xfrm>
            <a:off x="694944" y="5917569"/>
            <a:ext cx="10820399" cy="268279"/>
          </a:xfrm>
          <a:solidFill>
            <a:schemeClr val="accent1"/>
          </a:solidFill>
        </p:spPr>
        <p:txBody>
          <a:bodyPr vert="horz" wrap="square" lIns="621792" tIns="64008" rIns="621792" bIns="36576" rtlCol="0" anchor="b" anchorCtr="0">
            <a:spAutoFit/>
          </a:bodyPr>
          <a:lstStyle>
            <a:lvl1pPr marL="0" indent="0" algn="ctr" defTabSz="0">
              <a:lnSpc>
                <a:spcPts val="1300"/>
              </a:lnSpc>
              <a:spcBef>
                <a:spcPts val="0"/>
              </a:spcBef>
              <a:buFontTx/>
              <a:buNone/>
              <a:defRPr lang="en-US" sz="1600" b="1" dirty="0">
                <a:solidFill>
                  <a:schemeClr val="bg1"/>
                </a:solidFill>
                <a:latin typeface="Arial" panose="020B0604020202020204" pitchFamily="34" charset="0"/>
                <a:ea typeface="+mj-ea"/>
                <a:cs typeface="Arial" panose="020B0604020202020204" pitchFamily="34" charset="0"/>
              </a:defRPr>
            </a:lvl1pPr>
          </a:lstStyle>
          <a:p>
            <a:pPr marL="0" lvl="0" indent="0" algn="ctr">
              <a:buNone/>
            </a:pPr>
            <a:r>
              <a:rPr lang="en-US" dirty="0"/>
              <a:t>Optional takeaway bar. White. Bold. 16 pt. Centered. Sentence case.</a:t>
            </a:r>
          </a:p>
        </p:txBody>
      </p:sp>
    </p:spTree>
    <p:extLst>
      <p:ext uri="{BB962C8B-B14F-4D97-AF65-F5344CB8AC3E}">
        <p14:creationId xmlns:p14="http://schemas.microsoft.com/office/powerpoint/2010/main" val="170148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2110299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037E31-6630-486D-A32D-4B6949961397}" type="datetime1">
              <a:rPr lang="en-US" smtClean="0"/>
              <a:t>5/26/2023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115837462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037E31-6630-486D-A32D-4B6949961397}" type="datetime1">
              <a:rPr lang="en-US" smtClean="0"/>
              <a:t>5/26/2023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277160452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037E31-6630-486D-A32D-4B6949961397}" type="datetime1">
              <a:rPr lang="en-US" smtClean="0"/>
              <a:t>5/26/2023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53801096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36510784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3037E31-6630-486D-A32D-4B6949961397}" type="datetime1">
              <a:rPr lang="en-US" smtClean="0"/>
              <a:t>5/26/2023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712F295-21AE-4FD4-8BBD-F4E78E174000}" type="slidenum">
              <a:rPr lang="en-US" smtClean="0"/>
              <a:t>‹#›</a:t>
            </a:fld>
            <a:endParaRPr lang="en-US" dirty="0"/>
          </a:p>
        </p:txBody>
      </p:sp>
    </p:spTree>
    <p:extLst>
      <p:ext uri="{BB962C8B-B14F-4D97-AF65-F5344CB8AC3E}">
        <p14:creationId xmlns:p14="http://schemas.microsoft.com/office/powerpoint/2010/main" val="64741372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037E31-6630-486D-A32D-4B6949961397}" type="datetime1">
              <a:rPr lang="en-US" smtClean="0"/>
              <a:t>5/26/2023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2F295-21AE-4FD4-8BBD-F4E78E174000}" type="slidenum">
              <a:rPr lang="en-US" smtClean="0"/>
              <a:t>‹#›</a:t>
            </a:fld>
            <a:endParaRPr lang="en-US" dirty="0"/>
          </a:p>
        </p:txBody>
      </p:sp>
    </p:spTree>
    <p:extLst>
      <p:ext uri="{BB962C8B-B14F-4D97-AF65-F5344CB8AC3E}">
        <p14:creationId xmlns:p14="http://schemas.microsoft.com/office/powerpoint/2010/main" val="405138994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 name="TextBox 2"/>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9546783" y="-24835"/>
            <a:ext cx="2624248"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2B353B"/>
                </a:solidFill>
                <a:effectLst/>
                <a:uLnTx/>
                <a:uFillTx/>
                <a:latin typeface="Arial" panose="020B0604020202020204" pitchFamily="34" charset="0"/>
                <a:cs typeface="Arial" panose="020B0604020202020204" pitchFamily="34" charset="0"/>
              </a:rPr>
              <a:t>UNCLASSIFIED</a:t>
            </a:r>
          </a:p>
        </p:txBody>
      </p:sp>
      <p:sp>
        <p:nvSpPr>
          <p:cNvPr id="6"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319180121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19"/>
          <p:cNvSpPr/>
          <p:nvPr/>
        </p:nvSpPr>
        <p:spPr>
          <a:xfrm>
            <a:off x="0" y="6557114"/>
            <a:ext cx="12192000" cy="309268"/>
          </a:xfrm>
          <a:prstGeom prst="rect">
            <a:avLst/>
          </a:prstGeom>
          <a:solidFill>
            <a:srgbClr val="544496"/>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TextBox 5"/>
          <p:cNvSpPr txBox="1"/>
          <p:nvPr userDrawn="1"/>
        </p:nvSpPr>
        <p:spPr>
          <a:xfrm>
            <a:off x="11560354" y="6568117"/>
            <a:ext cx="309700" cy="215444"/>
          </a:xfrm>
          <a:prstGeom prst="rect">
            <a:avLst/>
          </a:prstGeom>
          <a:noFill/>
        </p:spPr>
        <p:txBody>
          <a:bodyPr wrap="none" rtlCol="0">
            <a:spAutoFit/>
          </a:bodyPr>
          <a:lstStyle/>
          <a:p>
            <a:fld id="{07CC08AF-CD2F-4FB6-81F8-8A28022920BC}" type="slidenum">
              <a:rPr lang="en-US" sz="800" smtClean="0">
                <a:solidFill>
                  <a:schemeClr val="bg1"/>
                </a:solidFill>
                <a:latin typeface="Arial" panose="020B0604020202020204" pitchFamily="34" charset="0"/>
                <a:cs typeface="Arial" panose="020B0604020202020204" pitchFamily="34" charset="0"/>
              </a:rPr>
              <a:t>‹#›</a:t>
            </a:fld>
            <a:endParaRPr lang="en-US" sz="800" dirty="0">
              <a:solidFill>
                <a:schemeClr val="bg1"/>
              </a:solidFill>
              <a:latin typeface="Arial" panose="020B0604020202020204" pitchFamily="34" charset="0"/>
              <a:cs typeface="Arial" panose="020B0604020202020204" pitchFamily="34" charset="0"/>
            </a:endParaRPr>
          </a:p>
        </p:txBody>
      </p:sp>
      <p:sp>
        <p:nvSpPr>
          <p:cNvPr id="5" name="TextBox 4"/>
          <p:cNvSpPr txBox="1"/>
          <p:nvPr userDrawn="1"/>
        </p:nvSpPr>
        <p:spPr>
          <a:xfrm>
            <a:off x="8699501" y="-24835"/>
            <a:ext cx="3471531" cy="215444"/>
          </a:xfrm>
          <a:prstGeom prst="rect">
            <a:avLst/>
          </a:prstGeom>
          <a:noFill/>
        </p:spPr>
        <p:txBody>
          <a:bodyPr wrap="square" rtlCol="0">
            <a:spAutoFit/>
          </a:bodyPr>
          <a:lstStyle>
            <a:defPPr>
              <a:defRPr lang="en-US"/>
            </a:defPPr>
            <a:lvl1pPr>
              <a:defRPr sz="800">
                <a:solidFill>
                  <a:schemeClr val="bg1"/>
                </a:solidFill>
                <a:latin typeface="Arial" panose="020B0604020202020204" pitchFamily="34" charset="0"/>
                <a:cs typeface="Arial" panose="020B0604020202020204" pitchFamily="34" charset="0"/>
              </a:defRPr>
            </a:lvl1pPr>
          </a:lstStyle>
          <a:p>
            <a:pPr algn="r"/>
            <a:r>
              <a:rPr lang="en-US" sz="800" dirty="0">
                <a:solidFill>
                  <a:srgbClr val="2B353B"/>
                </a:solidFill>
              </a:rPr>
              <a:t>CONTRACT SENSITIVE </a:t>
            </a:r>
          </a:p>
        </p:txBody>
      </p:sp>
      <p:sp>
        <p:nvSpPr>
          <p:cNvPr id="7" name="Title 4"/>
          <p:cNvSpPr txBox="1">
            <a:spLocks/>
          </p:cNvSpPr>
          <p:nvPr userDrawn="1"/>
        </p:nvSpPr>
        <p:spPr>
          <a:xfrm>
            <a:off x="782971" y="6573317"/>
            <a:ext cx="10876839" cy="260064"/>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100" b="0" dirty="0">
                <a:solidFill>
                  <a:prstClr val="white"/>
                </a:solidFill>
                <a:latin typeface="Franklin Gothic Medium Cond" panose="020B0606030402020204" pitchFamily="34" charset="0"/>
                <a:cs typeface="Franklin Gothic Medium"/>
              </a:rPr>
              <a:t>TRUST IN DISA: MISSION FIRST, PEOPLE ALWAYS!</a:t>
            </a:r>
          </a:p>
        </p:txBody>
      </p:sp>
    </p:spTree>
    <p:extLst>
      <p:ext uri="{BB962C8B-B14F-4D97-AF65-F5344CB8AC3E}">
        <p14:creationId xmlns:p14="http://schemas.microsoft.com/office/powerpoint/2010/main" val="2828186777"/>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Presenters"/>
          <p:cNvSpPr>
            <a:spLocks noGrp="1"/>
          </p:cNvSpPr>
          <p:nvPr>
            <p:ph type="body" idx="1"/>
          </p:nvPr>
        </p:nvSpPr>
        <p:spPr>
          <a:xfrm>
            <a:off x="647700" y="3811347"/>
            <a:ext cx="3581400" cy="333933"/>
          </a:xfrm>
          <a:prstGeom prst="rect">
            <a:avLst/>
          </a:prstGeom>
        </p:spPr>
        <p:txBody>
          <a:bodyPr vert="horz" lIns="0" tIns="0" rIns="0" bIns="0" rtlCol="0">
            <a:noAutofit/>
          </a:bodyPr>
          <a:lstStyle/>
          <a:p>
            <a:pPr lvl="0"/>
            <a:r>
              <a:rPr lang="en-US" dirty="0"/>
              <a:t>Edit Master text styles</a:t>
            </a:r>
          </a:p>
        </p:txBody>
      </p:sp>
      <p:sp>
        <p:nvSpPr>
          <p:cNvPr id="2" name="Title"/>
          <p:cNvSpPr>
            <a:spLocks noGrp="1"/>
          </p:cNvSpPr>
          <p:nvPr>
            <p:ph type="title"/>
          </p:nvPr>
        </p:nvSpPr>
        <p:spPr>
          <a:xfrm>
            <a:off x="647700" y="2743200"/>
            <a:ext cx="10896600" cy="701842"/>
          </a:xfrm>
          <a:prstGeom prst="rect">
            <a:avLst/>
          </a:prstGeom>
        </p:spPr>
        <p:txBody>
          <a:bodyPr vert="horz" lIns="0" tIns="0" rIns="0" bIns="0" rtlCol="0" anchor="b" anchorCtr="0">
            <a:noAutofit/>
          </a:bodyPr>
          <a:lstStyle/>
          <a:p>
            <a:r>
              <a:rPr lang="en-US"/>
              <a:t>Click to edit Master title style</a:t>
            </a:r>
            <a:endParaRPr lang="en-US" dirty="0"/>
          </a:p>
        </p:txBody>
      </p:sp>
      <p:sp>
        <p:nvSpPr>
          <p:cNvPr id="14" name="Clearspace note"/>
          <p:cNvSpPr/>
          <p:nvPr userDrawn="1"/>
        </p:nvSpPr>
        <p:spPr>
          <a:xfrm flipH="1">
            <a:off x="12488965" y="5952251"/>
            <a:ext cx="2632062" cy="439897"/>
          </a:xfrm>
          <a:prstGeom prst="homePlate">
            <a:avLst/>
          </a:prstGeom>
          <a:solidFill>
            <a:srgbClr val="F2F2F2"/>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0">
              <a:lnSpc>
                <a:spcPct val="90000"/>
              </a:lnSpc>
              <a:spcBef>
                <a:spcPts val="1000"/>
              </a:spcBef>
              <a:buSzPct val="115000"/>
              <a:buFont typeface="Arial" panose="020B0604020202020204" pitchFamily="34" charset="0"/>
              <a:buNone/>
            </a:pPr>
            <a:r>
              <a:rPr lang="en-US" sz="800" b="0" baseline="0" dirty="0">
                <a:solidFill>
                  <a:schemeClr val="tx1"/>
                </a:solidFill>
              </a:rPr>
              <a:t>Text or image elements are not permitted below the copyright or takeaway bar on any slide to allow this white space for required document markings.</a:t>
            </a:r>
          </a:p>
        </p:txBody>
      </p:sp>
      <p:sp>
        <p:nvSpPr>
          <p:cNvPr id="9" name="Copyright"/>
          <p:cNvSpPr txBox="1">
            <a:spLocks noChangeArrowheads="1"/>
          </p:cNvSpPr>
          <p:nvPr userDrawn="1"/>
        </p:nvSpPr>
        <p:spPr bwMode="auto">
          <a:xfrm>
            <a:off x="4963949" y="6956980"/>
            <a:ext cx="2264102" cy="92333"/>
          </a:xfrm>
          <a:prstGeom prst="rect">
            <a:avLst/>
          </a:prstGeom>
          <a:solidFill>
            <a:srgbClr val="E6E6E6"/>
          </a:solid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ctr"/>
            <a:endParaRPr lang="en-US" sz="600" dirty="0">
              <a:solidFill>
                <a:schemeClr val="bg1"/>
              </a:solidFill>
            </a:endParaRPr>
          </a:p>
        </p:txBody>
      </p:sp>
      <p:sp>
        <p:nvSpPr>
          <p:cNvPr id="7" name="Copyright"/>
          <p:cNvSpPr txBox="1">
            <a:spLocks noChangeArrowheads="1"/>
          </p:cNvSpPr>
          <p:nvPr userDrawn="1"/>
        </p:nvSpPr>
        <p:spPr bwMode="auto">
          <a:xfrm>
            <a:off x="183390" y="6579155"/>
            <a:ext cx="1523001"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marL="230188" indent="-230188">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6pPr>
            <a:lvl7pPr marL="29718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7pPr>
            <a:lvl8pPr marL="34290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8pPr>
            <a:lvl9pPr marL="3886200" indent="-228600" eaLnBrk="0" fontAlgn="base" hangingPunct="0">
              <a:spcBef>
                <a:spcPct val="20000"/>
              </a:spcBef>
              <a:spcAft>
                <a:spcPct val="0"/>
              </a:spcAft>
              <a:buClr>
                <a:schemeClr val="tx1"/>
              </a:buClr>
              <a:buSzPct val="110000"/>
              <a:defRPr sz="2400">
                <a:solidFill>
                  <a:schemeClr val="tx1"/>
                </a:solidFill>
                <a:latin typeface="Arial" charset="0"/>
                <a:ea typeface="ＭＳ Ｐゴシック" charset="0"/>
              </a:defRPr>
            </a:lvl9pPr>
          </a:lstStyle>
          <a:p>
            <a:pPr marL="0" indent="0" algn="l"/>
            <a:r>
              <a:rPr lang="en-US" sz="600" dirty="0">
                <a:latin typeface="Arial" pitchFamily="34" charset="0"/>
                <a:cs typeface="Arial" pitchFamily="34" charset="0"/>
              </a:rPr>
              <a:t>© 2020</a:t>
            </a:r>
            <a:r>
              <a:rPr lang="en-US" sz="600" baseline="0" dirty="0">
                <a:latin typeface="Arial" pitchFamily="34" charset="0"/>
                <a:cs typeface="Arial" pitchFamily="34" charset="0"/>
              </a:rPr>
              <a:t> </a:t>
            </a:r>
            <a:r>
              <a:rPr lang="en-US" sz="600" dirty="0"/>
              <a:t>Raytheon Technologies Corporation.</a:t>
            </a:r>
            <a:br>
              <a:rPr lang="en-US" sz="600" dirty="0"/>
            </a:br>
            <a:r>
              <a:rPr lang="en-US" sz="600" dirty="0"/>
              <a:t>All rights reserved.</a:t>
            </a:r>
          </a:p>
        </p:txBody>
      </p:sp>
    </p:spTree>
    <p:extLst>
      <p:ext uri="{BB962C8B-B14F-4D97-AF65-F5344CB8AC3E}">
        <p14:creationId xmlns:p14="http://schemas.microsoft.com/office/powerpoint/2010/main" val="477424083"/>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0" rtl="0" eaLnBrk="1" latinLnBrk="0" hangingPunct="1">
        <a:lnSpc>
          <a:spcPct val="90000"/>
        </a:lnSpc>
        <a:spcBef>
          <a:spcPts val="0"/>
        </a:spcBef>
        <a:buSzPct val="115000"/>
        <a:buFont typeface="Arial" panose="020B0604020202020204" pitchFamily="34" charset="0"/>
        <a:buNone/>
        <a:defRPr sz="2000" b="1" kern="1200">
          <a:solidFill>
            <a:schemeClr val="tx1"/>
          </a:solidFill>
          <a:latin typeface="+mn-lt"/>
          <a:ea typeface="+mn-ea"/>
          <a:cs typeface="+mn-cs"/>
        </a:defRPr>
      </a:lvl1pPr>
      <a:lvl2pPr marL="36576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2pPr>
      <a:lvl3pPr marL="54864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3pPr>
      <a:lvl4pPr marL="731520" indent="-182880" algn="l" defTabSz="914400" rtl="0" eaLnBrk="1" latinLnBrk="0" hangingPunct="1">
        <a:lnSpc>
          <a:spcPct val="90000"/>
        </a:lnSpc>
        <a:spcBef>
          <a:spcPts val="500"/>
        </a:spcBef>
        <a:buSzPct val="100000"/>
        <a:buFont typeface="Arial" panose="020B0604020202020204" pitchFamily="34" charset="0"/>
        <a:buChar char="–"/>
        <a:defRPr sz="2000" b="1" kern="1200">
          <a:solidFill>
            <a:schemeClr val="tx1"/>
          </a:solidFill>
          <a:latin typeface="+mn-lt"/>
          <a:ea typeface="+mn-ea"/>
          <a:cs typeface="+mn-cs"/>
        </a:defRPr>
      </a:lvl4pPr>
      <a:lvl5pPr marL="914400" indent="-182880" algn="l" defTabSz="914400" rtl="0" eaLnBrk="1" latinLnBrk="0" hangingPunct="1">
        <a:lnSpc>
          <a:spcPct val="90000"/>
        </a:lnSpc>
        <a:spcBef>
          <a:spcPts val="500"/>
        </a:spcBef>
        <a:buSzPct val="115000"/>
        <a:buFont typeface="Arial" panose="020B0604020202020204" pitchFamily="34" charset="0"/>
        <a:buChar char="•"/>
        <a:defRPr sz="20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32">
          <p15:clr>
            <a:srgbClr val="A4A3A4"/>
          </p15:clr>
        </p15:guide>
        <p15:guide id="3" pos="7248">
          <p15:clr>
            <a:srgbClr val="A4A3A4"/>
          </p15:clr>
        </p15:guide>
        <p15:guide id="5" pos="1416">
          <p15:clr>
            <a:srgbClr val="A4A3A4"/>
          </p15:clr>
        </p15:guide>
        <p15:guide id="6" pos="1608">
          <p15:clr>
            <a:srgbClr val="A4A3A4"/>
          </p15:clr>
        </p15:guide>
        <p15:guide id="7" pos="2592">
          <p15:clr>
            <a:srgbClr val="A4A3A4"/>
          </p15:clr>
        </p15:guide>
        <p15:guide id="8" pos="2760">
          <p15:clr>
            <a:srgbClr val="A4A3A4"/>
          </p15:clr>
        </p15:guide>
        <p15:guide id="9" pos="3744">
          <p15:clr>
            <a:srgbClr val="A4A3A4"/>
          </p15:clr>
        </p15:guide>
        <p15:guide id="10" pos="3936">
          <p15:clr>
            <a:srgbClr val="A4A3A4"/>
          </p15:clr>
        </p15:guide>
        <p15:guide id="11" pos="4920">
          <p15:clr>
            <a:srgbClr val="A4A3A4"/>
          </p15:clr>
        </p15:guide>
        <p15:guide id="12" pos="5088">
          <p15:clr>
            <a:srgbClr val="A4A3A4"/>
          </p15:clr>
        </p15:guide>
        <p15:guide id="13" pos="6072">
          <p15:clr>
            <a:srgbClr val="A4A3A4"/>
          </p15:clr>
        </p15:guide>
        <p15:guide id="14" pos="6264">
          <p15:clr>
            <a:srgbClr val="A4A3A4"/>
          </p15:clr>
        </p15:guide>
        <p15:guide id="15" orient="horz" pos="3888">
          <p15:clr>
            <a:srgbClr val="547EBF"/>
          </p15:clr>
        </p15:guide>
        <p15:guide id="16" orient="horz" pos="1296">
          <p15:clr>
            <a:srgbClr val="547EBF"/>
          </p15:clr>
        </p15:guide>
        <p15:guide id="17" orient="horz" pos="2592">
          <p15:clr>
            <a:srgbClr val="547EBF"/>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F4E8C-1122-497F-9470-4DAD2F0DD6B1}"/>
              </a:ext>
            </a:extLst>
          </p:cNvPr>
          <p:cNvSpPr>
            <a:spLocks noGrp="1"/>
          </p:cNvSpPr>
          <p:nvPr>
            <p:ph type="ctrTitle"/>
          </p:nvPr>
        </p:nvSpPr>
        <p:spPr>
          <a:xfrm>
            <a:off x="457200" y="3505200"/>
            <a:ext cx="11277600" cy="2286000"/>
          </a:xfrm>
        </p:spPr>
        <p:txBody>
          <a:bodyPr>
            <a:normAutofit fontScale="90000"/>
          </a:bodyPr>
          <a:lstStyle/>
          <a:p>
            <a:r>
              <a:rPr lang="en-US" sz="3600" b="1" dirty="0">
                <a:latin typeface="Arial" panose="020B0604020202020204" pitchFamily="34" charset="0"/>
                <a:cs typeface="Arial" panose="020B0604020202020204" pitchFamily="34" charset="0"/>
              </a:rPr>
              <a:t>Emerging mission-critical use cases for 5G </a:t>
            </a:r>
            <a:r>
              <a:rPr lang="en-US" sz="3600" b="1" dirty="0" err="1">
                <a:latin typeface="Arial" panose="020B0604020202020204" pitchFamily="34" charset="0"/>
                <a:cs typeface="Arial" panose="020B0604020202020204" pitchFamily="34" charset="0"/>
              </a:rPr>
              <a:t>Sidelink</a:t>
            </a:r>
            <a:r>
              <a:rPr lang="en-US" sz="3600" b="1" dirty="0">
                <a:latin typeface="Arial" panose="020B0604020202020204" pitchFamily="34" charset="0"/>
                <a:cs typeface="Arial" panose="020B0604020202020204" pitchFamily="34" charset="0"/>
              </a:rPr>
              <a:t>, technology gaps and proposed enhancements</a:t>
            </a:r>
            <a:br>
              <a:rPr lang="en-US" sz="4000" b="1" dirty="0">
                <a:latin typeface="Arial" panose="020B0604020202020204" pitchFamily="34" charset="0"/>
                <a:cs typeface="Arial" panose="020B0604020202020204" pitchFamily="34" charset="0"/>
              </a:rPr>
            </a:br>
            <a:br>
              <a:rPr lang="en-US" sz="4000" b="1" dirty="0">
                <a:latin typeface="Arial" panose="020B0604020202020204" pitchFamily="34" charset="0"/>
                <a:cs typeface="Arial" panose="020B0604020202020204" pitchFamily="34" charset="0"/>
              </a:rPr>
            </a:br>
            <a:endParaRPr lang="en-US" sz="2400" b="1"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390CCE17-0B1A-4C55-804F-ABD16C6AA6B2}"/>
              </a:ext>
            </a:extLst>
          </p:cNvPr>
          <p:cNvSpPr txBox="1">
            <a:spLocks/>
          </p:cNvSpPr>
          <p:nvPr/>
        </p:nvSpPr>
        <p:spPr>
          <a:xfrm>
            <a:off x="6248400"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3GPP TSG RAN Rel-19 Workshop	</a:t>
            </a:r>
          </a:p>
          <a:p>
            <a:r>
              <a:rPr lang="en-US" sz="1200" b="1" dirty="0">
                <a:latin typeface="Arial" panose="020B0604020202020204" pitchFamily="34" charset="0"/>
                <a:cs typeface="Arial" panose="020B0604020202020204" pitchFamily="34" charset="0"/>
              </a:rPr>
              <a:t>June 15-June 16, 2023</a:t>
            </a:r>
            <a:endParaRPr lang="en-US" sz="2400" b="1"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2405B44-2EE0-4EA4-9807-7164DA3AC5CA}"/>
              </a:ext>
            </a:extLst>
          </p:cNvPr>
          <p:cNvSpPr txBox="1">
            <a:spLocks/>
          </p:cNvSpPr>
          <p:nvPr/>
        </p:nvSpPr>
        <p:spPr>
          <a:xfrm>
            <a:off x="9287773" y="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1200" b="1" dirty="0">
                <a:latin typeface="Arial" panose="020B0604020202020204" pitchFamily="34" charset="0"/>
                <a:cs typeface="Arial" panose="020B0604020202020204" pitchFamily="34" charset="0"/>
              </a:rPr>
              <a:t>RWS-230030</a:t>
            </a:r>
            <a:endParaRPr lang="en-US" sz="2400" b="1"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CB45717D-6DF2-4262-9815-315A809EB67E}"/>
              </a:ext>
            </a:extLst>
          </p:cNvPr>
          <p:cNvSpPr txBox="1">
            <a:spLocks/>
          </p:cNvSpPr>
          <p:nvPr/>
        </p:nvSpPr>
        <p:spPr>
          <a:xfrm>
            <a:off x="4876800" y="5638800"/>
            <a:ext cx="2940170" cy="914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a:latin typeface="Arial" panose="020B0604020202020204" pitchFamily="34" charset="0"/>
                <a:cs typeface="Arial" panose="020B0604020202020204" pitchFamily="34" charset="0"/>
              </a:rPr>
              <a:t>Agenda Item: 5</a:t>
            </a:r>
            <a:endParaRPr lang="en-US" sz="40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ABF8A03-2288-4699-9E9F-6638861555A3}"/>
              </a:ext>
            </a:extLst>
          </p:cNvPr>
          <p:cNvSpPr txBox="1"/>
          <p:nvPr/>
        </p:nvSpPr>
        <p:spPr>
          <a:xfrm>
            <a:off x="2514600" y="5334000"/>
            <a:ext cx="8229600" cy="369332"/>
          </a:xfrm>
          <a:prstGeom prst="rect">
            <a:avLst/>
          </a:prstGeom>
          <a:noFill/>
        </p:spPr>
        <p:txBody>
          <a:bodyPr wrap="square" rtlCol="0">
            <a:spAutoFit/>
          </a:bodyPr>
          <a:lstStyle/>
          <a:p>
            <a:r>
              <a:rPr lang="en-US" dirty="0"/>
              <a:t>National Spectrum Consortium, Johns Hopkins University Applied Physics Laboratory</a:t>
            </a:r>
          </a:p>
        </p:txBody>
      </p:sp>
    </p:spTree>
    <p:extLst>
      <p:ext uri="{BB962C8B-B14F-4D97-AF65-F5344CB8AC3E}">
        <p14:creationId xmlns:p14="http://schemas.microsoft.com/office/powerpoint/2010/main" val="194432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6553200" cy="806196"/>
          </a:xfrm>
        </p:spPr>
        <p:txBody>
          <a:bodyPr>
            <a:noAutofit/>
          </a:bodyPr>
          <a:lstStyle/>
          <a:p>
            <a:r>
              <a:rPr lang="en-US" sz="3600" dirty="0">
                <a:solidFill>
                  <a:srgbClr val="06403B"/>
                </a:solidFill>
                <a:latin typeface="Avenir Book" panose="02000503020000020003" pitchFamily="2" charset="0"/>
              </a:rPr>
              <a:t>Motivation</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523999"/>
            <a:ext cx="11201400" cy="4800347"/>
          </a:xfrm>
        </p:spPr>
        <p:txBody>
          <a:bodyPr>
            <a:noAutofit/>
          </a:bodyPr>
          <a:lstStyle/>
          <a:p>
            <a:pPr lvl="0"/>
            <a:r>
              <a:rPr lang="en-US" sz="2400" dirty="0" err="1">
                <a:latin typeface="Arial" panose="020B0604020202020204" pitchFamily="34" charset="0"/>
                <a:cs typeface="Arial" panose="020B0604020202020204" pitchFamily="34" charset="0"/>
              </a:rPr>
              <a:t>Sidelink</a:t>
            </a:r>
            <a:r>
              <a:rPr lang="en-US" sz="2400" dirty="0">
                <a:latin typeface="Arial" panose="020B0604020202020204" pitchFamily="34" charset="0"/>
                <a:cs typeface="Arial" panose="020B0604020202020204" pitchFamily="34" charset="0"/>
              </a:rPr>
              <a:t> for mission-critical use cases:</a:t>
            </a:r>
          </a:p>
          <a:p>
            <a:pPr lvl="1"/>
            <a:r>
              <a:rPr lang="en-US" sz="2000" dirty="0">
                <a:latin typeface="Arial" panose="020B0604020202020204" pitchFamily="34" charset="0"/>
                <a:cs typeface="Arial" panose="020B0604020202020204" pitchFamily="34" charset="0"/>
              </a:rPr>
              <a:t>Unstructured mobility, ultra-low latency, local traffic off-load, out of range of a base station. </a:t>
            </a:r>
          </a:p>
          <a:p>
            <a:pPr lvl="0"/>
            <a:r>
              <a:rPr lang="en-US" sz="2400" dirty="0">
                <a:latin typeface="Arial" panose="020B0604020202020204" pitchFamily="34" charset="0"/>
                <a:cs typeface="Arial" panose="020B0604020202020204" pitchFamily="34" charset="0"/>
              </a:rPr>
              <a:t>Current use cases: public safety, emergency assistance and vehicle to everything (V2X) communications. </a:t>
            </a:r>
          </a:p>
          <a:p>
            <a:pPr lvl="0"/>
            <a:r>
              <a:rPr lang="en-GB" sz="2400" dirty="0">
                <a:latin typeface="Arial" panose="020B0604020202020204" pitchFamily="34" charset="0"/>
                <a:cs typeface="Arial" panose="020B0604020202020204" pitchFamily="34" charset="0"/>
              </a:rPr>
              <a:t>Other emerging mission-critical use cases. </a:t>
            </a:r>
          </a:p>
          <a:p>
            <a:pPr lvl="0"/>
            <a:r>
              <a:rPr lang="en-US" sz="2400" b="1" u="sng" dirty="0">
                <a:latin typeface="Arial" panose="020B0604020202020204" pitchFamily="34" charset="0"/>
                <a:cs typeface="Arial" panose="020B0604020202020204" pitchFamily="34" charset="0"/>
              </a:rPr>
              <a:t>Goal</a:t>
            </a:r>
            <a:r>
              <a:rPr lang="en-US" sz="2400" b="1" dirty="0">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Identify other emerging use cases, technology gaps with the existing </a:t>
            </a:r>
            <a:r>
              <a:rPr lang="en-US" sz="2400" dirty="0" err="1">
                <a:latin typeface="Arial" panose="020B0604020202020204" pitchFamily="34" charset="0"/>
                <a:cs typeface="Arial" panose="020B0604020202020204" pitchFamily="34" charset="0"/>
              </a:rPr>
              <a:t>Sidelink</a:t>
            </a:r>
            <a:r>
              <a:rPr lang="en-US" sz="2400" dirty="0">
                <a:latin typeface="Arial" panose="020B0604020202020204" pitchFamily="34" charset="0"/>
                <a:cs typeface="Arial" panose="020B0604020202020204" pitchFamily="34" charset="0"/>
              </a:rPr>
              <a:t> architecture and discuss required enhancements to support these use-cases for </a:t>
            </a:r>
            <a:r>
              <a:rPr lang="en-US" sz="2400" dirty="0" err="1">
                <a:latin typeface="Arial" panose="020B0604020202020204" pitchFamily="34" charset="0"/>
                <a:cs typeface="Arial" panose="020B0604020202020204" pitchFamily="34" charset="0"/>
              </a:rPr>
              <a:t>Sidelink</a:t>
            </a:r>
            <a:r>
              <a:rPr lang="en-US" sz="2400" dirty="0">
                <a:latin typeface="Arial" panose="020B0604020202020204" pitchFamily="34" charset="0"/>
                <a:cs typeface="Arial" panose="020B0604020202020204" pitchFamily="34" charset="0"/>
              </a:rPr>
              <a:t>. </a:t>
            </a:r>
          </a:p>
        </p:txBody>
      </p:sp>
      <p:sp>
        <p:nvSpPr>
          <p:cNvPr id="9" name="Slide Number Placeholder 7"/>
          <p:cNvSpPr>
            <a:spLocks noGrp="1"/>
          </p:cNvSpPr>
          <p:nvPr>
            <p:ph type="sldNum" sz="quarter" idx="12"/>
          </p:nvPr>
        </p:nvSpPr>
        <p:spPr>
          <a:xfrm>
            <a:off x="9829800" y="6324346"/>
            <a:ext cx="2057400" cy="365125"/>
          </a:xfrm>
        </p:spPr>
        <p:txBody>
          <a:bodyPr/>
          <a:lstStyle/>
          <a:p>
            <a:fld id="{71F5FC64-079E-4742-985B-A2E481AA2A4E}" type="slidenum">
              <a:rPr lang="en-US" smtClean="0"/>
              <a:t>2</a:t>
            </a:fld>
            <a:endParaRPr lang="en-US" dirty="0"/>
          </a:p>
        </p:txBody>
      </p:sp>
    </p:spTree>
    <p:extLst>
      <p:ext uri="{BB962C8B-B14F-4D97-AF65-F5344CB8AC3E}">
        <p14:creationId xmlns:p14="http://schemas.microsoft.com/office/powerpoint/2010/main" val="3489434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077200" cy="806196"/>
          </a:xfrm>
        </p:spPr>
        <p:txBody>
          <a:bodyPr>
            <a:noAutofit/>
          </a:bodyPr>
          <a:lstStyle/>
          <a:p>
            <a:r>
              <a:rPr lang="en-US" sz="2800" dirty="0">
                <a:solidFill>
                  <a:srgbClr val="06403B"/>
                </a:solidFill>
                <a:latin typeface="Avenir Book" panose="02000503020000020003" pitchFamily="2" charset="0"/>
              </a:rPr>
              <a:t>Emerging Use Cases of </a:t>
            </a:r>
            <a:r>
              <a:rPr lang="en-US" sz="2800" dirty="0" err="1">
                <a:solidFill>
                  <a:srgbClr val="06403B"/>
                </a:solidFill>
                <a:latin typeface="Avenir Book" panose="02000503020000020003" pitchFamily="2" charset="0"/>
              </a:rPr>
              <a:t>Sidelink</a:t>
            </a:r>
            <a:r>
              <a:rPr lang="en-US" sz="2800" dirty="0">
                <a:solidFill>
                  <a:srgbClr val="06403B"/>
                </a:solidFill>
                <a:latin typeface="Avenir Book" panose="02000503020000020003" pitchFamily="2" charset="0"/>
              </a:rPr>
              <a:t> Communications</a:t>
            </a:r>
            <a:endParaRPr lang="en-US" sz="20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AB19F05-C815-456B-99B1-3EA23E892938}"/>
              </a:ext>
            </a:extLst>
          </p:cNvPr>
          <p:cNvSpPr txBox="1">
            <a:spLocks/>
          </p:cNvSpPr>
          <p:nvPr/>
        </p:nvSpPr>
        <p:spPr>
          <a:xfrm>
            <a:off x="457200" y="1523999"/>
            <a:ext cx="67056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Public Safety</a:t>
            </a:r>
          </a:p>
          <a:p>
            <a:r>
              <a:rPr lang="en-US" sz="2000" dirty="0">
                <a:latin typeface="Arial" panose="020B0604020202020204" pitchFamily="34" charset="0"/>
                <a:cs typeface="Arial" panose="020B0604020202020204" pitchFamily="34" charset="0"/>
              </a:rPr>
              <a:t>V2X</a:t>
            </a:r>
          </a:p>
          <a:p>
            <a:r>
              <a:rPr lang="en-US" sz="2000" dirty="0">
                <a:latin typeface="Arial" panose="020B0604020202020204" pitchFamily="34" charset="0"/>
                <a:cs typeface="Arial" panose="020B0604020202020204" pitchFamily="34" charset="0"/>
              </a:rPr>
              <a:t>Biometrics</a:t>
            </a:r>
          </a:p>
          <a:p>
            <a:r>
              <a:rPr lang="en-US" sz="2000" dirty="0">
                <a:latin typeface="Arial" panose="020B0604020202020204" pitchFamily="34" charset="0"/>
                <a:cs typeface="Arial" panose="020B0604020202020204" pitchFamily="34" charset="0"/>
              </a:rPr>
              <a:t>Telehealth</a:t>
            </a:r>
          </a:p>
          <a:p>
            <a:r>
              <a:rPr lang="en-US" sz="2000" dirty="0">
                <a:latin typeface="Arial" panose="020B0604020202020204" pitchFamily="34" charset="0"/>
                <a:cs typeface="Arial" panose="020B0604020202020204" pitchFamily="34" charset="0"/>
              </a:rPr>
              <a:t>Drone Swarms</a:t>
            </a:r>
          </a:p>
          <a:p>
            <a:r>
              <a:rPr lang="en-US" sz="2000" dirty="0">
                <a:latin typeface="Arial" panose="020B0604020202020204" pitchFamily="34" charset="0"/>
                <a:cs typeface="Arial" panose="020B0604020202020204" pitchFamily="34" charset="0"/>
              </a:rPr>
              <a:t>IoT integration with NTN</a:t>
            </a:r>
          </a:p>
          <a:p>
            <a:r>
              <a:rPr lang="en-US" sz="2000" dirty="0">
                <a:latin typeface="Arial" panose="020B0604020202020204" pitchFamily="34" charset="0"/>
                <a:cs typeface="Arial" panose="020B0604020202020204" pitchFamily="34" charset="0"/>
              </a:rPr>
              <a:t>Smart City Safety Sensor Network</a:t>
            </a:r>
          </a:p>
          <a:p>
            <a:r>
              <a:rPr lang="en-US" sz="2000" dirty="0">
                <a:latin typeface="Arial" panose="020B0604020202020204" pitchFamily="34" charset="0"/>
                <a:cs typeface="Arial" panose="020B0604020202020204" pitchFamily="34" charset="0"/>
              </a:rPr>
              <a:t>Human-Machine Integration</a:t>
            </a:r>
          </a:p>
          <a:p>
            <a:r>
              <a:rPr lang="en-US" sz="2000" dirty="0">
                <a:latin typeface="Arial" panose="020B0604020202020204" pitchFamily="34" charset="0"/>
                <a:cs typeface="Arial" panose="020B0604020202020204" pitchFamily="34" charset="0"/>
              </a:rPr>
              <a:t>Wireless AR/VR Headset Network</a:t>
            </a:r>
          </a:p>
          <a:p>
            <a:r>
              <a:rPr lang="en-US" sz="2000" dirty="0">
                <a:latin typeface="Arial" panose="020B0604020202020204" pitchFamily="34" charset="0"/>
                <a:cs typeface="Arial" panose="020B0604020202020204" pitchFamily="34" charset="0"/>
              </a:rPr>
              <a:t>Subterranean Communications</a:t>
            </a:r>
          </a:p>
          <a:p>
            <a:r>
              <a:rPr lang="en-US" sz="2000" dirty="0">
                <a:latin typeface="Arial" panose="020B0604020202020204" pitchFamily="34" charset="0"/>
                <a:cs typeface="Arial" panose="020B0604020202020204" pitchFamily="34" charset="0"/>
              </a:rPr>
              <a:t>Disaster Relief Operations</a:t>
            </a:r>
          </a:p>
          <a:p>
            <a:r>
              <a:rPr lang="en-US" sz="2000" dirty="0">
                <a:latin typeface="Arial" panose="020B0604020202020204" pitchFamily="34" charset="0"/>
                <a:cs typeface="Arial" panose="020B0604020202020204" pitchFamily="34" charset="0"/>
              </a:rPr>
              <a:t>Factory automation </a:t>
            </a:r>
          </a:p>
        </p:txBody>
      </p:sp>
      <p:pic>
        <p:nvPicPr>
          <p:cNvPr id="2" name="Picture 1">
            <a:extLst>
              <a:ext uri="{FF2B5EF4-FFF2-40B4-BE49-F238E27FC236}">
                <a16:creationId xmlns:a16="http://schemas.microsoft.com/office/drawing/2014/main" id="{C5ADAC1E-6844-4A6A-9FFF-0D0A56DA80A5}"/>
              </a:ext>
            </a:extLst>
          </p:cNvPr>
          <p:cNvPicPr>
            <a:picLocks noChangeAspect="1"/>
          </p:cNvPicPr>
          <p:nvPr/>
        </p:nvPicPr>
        <p:blipFill>
          <a:blip r:embed="rId4"/>
          <a:stretch>
            <a:fillRect/>
          </a:stretch>
        </p:blipFill>
        <p:spPr>
          <a:xfrm>
            <a:off x="5269647" y="2057888"/>
            <a:ext cx="6505064" cy="3207514"/>
          </a:xfrm>
          <a:prstGeom prst="rect">
            <a:avLst/>
          </a:prstGeom>
        </p:spPr>
      </p:pic>
    </p:spTree>
    <p:extLst>
      <p:ext uri="{BB962C8B-B14F-4D97-AF65-F5344CB8AC3E}">
        <p14:creationId xmlns:p14="http://schemas.microsoft.com/office/powerpoint/2010/main" val="2636308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077200" cy="806196"/>
          </a:xfrm>
        </p:spPr>
        <p:txBody>
          <a:bodyPr>
            <a:noAutofit/>
          </a:bodyPr>
          <a:lstStyle/>
          <a:p>
            <a:r>
              <a:rPr lang="en-US" sz="3600" dirty="0">
                <a:solidFill>
                  <a:srgbClr val="06403B"/>
                </a:solidFill>
                <a:latin typeface="Avenir Book" panose="02000503020000020003" pitchFamily="2" charset="0"/>
              </a:rPr>
              <a:t>Technology Gaps</a:t>
            </a:r>
            <a:endParaRPr lang="en-US" sz="28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12" name="Content Placeholder 2">
            <a:extLst>
              <a:ext uri="{FF2B5EF4-FFF2-40B4-BE49-F238E27FC236}">
                <a16:creationId xmlns:a16="http://schemas.microsoft.com/office/drawing/2014/main" id="{ECFC244E-8CB7-4225-889E-2DE07B60C855}"/>
              </a:ext>
            </a:extLst>
          </p:cNvPr>
          <p:cNvSpPr txBox="1">
            <a:spLocks/>
          </p:cNvSpPr>
          <p:nvPr/>
        </p:nvSpPr>
        <p:spPr>
          <a:xfrm>
            <a:off x="457200" y="1523999"/>
            <a:ext cx="112014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Supporting only one-hop UE-to-UE and UE-to-Network relay as part of the existing standards.</a:t>
            </a:r>
          </a:p>
          <a:p>
            <a:r>
              <a:rPr lang="en-US" sz="2000" dirty="0">
                <a:latin typeface="Arial" panose="020B0604020202020204" pitchFamily="34" charset="0"/>
                <a:cs typeface="Arial" panose="020B0604020202020204" pitchFamily="34" charset="0"/>
              </a:rPr>
              <a:t>Additional </a:t>
            </a:r>
            <a:r>
              <a:rPr lang="en-US" sz="2000" dirty="0" err="1">
                <a:latin typeface="Arial" panose="020B0604020202020204" pitchFamily="34" charset="0"/>
                <a:cs typeface="Arial" panose="020B0604020202020204" pitchFamily="34" charset="0"/>
              </a:rPr>
              <a:t>Sidelink</a:t>
            </a:r>
            <a:r>
              <a:rPr lang="en-US" sz="2000" dirty="0">
                <a:latin typeface="Arial" panose="020B0604020202020204" pitchFamily="34" charset="0"/>
                <a:cs typeface="Arial" panose="020B0604020202020204" pitchFamily="34" charset="0"/>
              </a:rPr>
              <a:t> use cases require </a:t>
            </a:r>
            <a:r>
              <a:rPr lang="en-US" sz="2000" b="1" dirty="0">
                <a:latin typeface="Arial" panose="020B0604020202020204" pitchFamily="34" charset="0"/>
                <a:cs typeface="Arial" panose="020B0604020202020204" pitchFamily="34" charset="0"/>
              </a:rPr>
              <a:t>multi-hop networking relaying </a:t>
            </a:r>
            <a:r>
              <a:rPr lang="en-US" sz="2000" dirty="0">
                <a:latin typeface="Arial" panose="020B0604020202020204" pitchFamily="34" charset="0"/>
                <a:cs typeface="Arial" panose="020B0604020202020204" pitchFamily="34" charset="0"/>
              </a:rPr>
              <a:t>to support low-latency, resilient and infrastructure-less operation with coverage extension.</a:t>
            </a:r>
          </a:p>
          <a:p>
            <a:r>
              <a:rPr lang="en-US" sz="2000" dirty="0">
                <a:latin typeface="Arial" panose="020B0604020202020204" pitchFamily="34" charset="0"/>
                <a:cs typeface="Arial" panose="020B0604020202020204" pitchFamily="34" charset="0"/>
              </a:rPr>
              <a:t>Multi-hop relaying would require new solutions for network control, end-to-end quality of service (QoS) management, service continuity, resource allocation, and UE/relay discovery. </a:t>
            </a:r>
          </a:p>
          <a:p>
            <a:r>
              <a:rPr lang="en-US" sz="2000" dirty="0">
                <a:latin typeface="Arial" panose="020B0604020202020204" pitchFamily="34" charset="0"/>
                <a:cs typeface="Arial" panose="020B0604020202020204" pitchFamily="34" charset="0"/>
              </a:rPr>
              <a:t>New decentralized</a:t>
            </a:r>
            <a:r>
              <a:rPr lang="en-US" sz="2000" dirty="0">
                <a:solidFill>
                  <a:srgbClr val="FF0000"/>
                </a:solidFill>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networking algorithms are required to achieve specific performance goals related to each mission-critical use case.</a:t>
            </a:r>
          </a:p>
          <a:p>
            <a:r>
              <a:rPr lang="en-US" sz="2000" dirty="0">
                <a:latin typeface="Arial" panose="020B0604020202020204" pitchFamily="34" charset="0"/>
                <a:cs typeface="Arial" panose="020B0604020202020204" pitchFamily="34" charset="0"/>
              </a:rPr>
              <a:t>Other technology gaps identified include UE authentication, novel medium access control (MAC) schemes, multi access edge computing (MEC) requirements and methods to reduce energy consumption at the UE.</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3944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C922B8-EAE4-FA4C-964C-BDD608E371A6}"/>
              </a:ext>
            </a:extLst>
          </p:cNvPr>
          <p:cNvSpPr/>
          <p:nvPr/>
        </p:nvSpPr>
        <p:spPr>
          <a:xfrm>
            <a:off x="0" y="14160"/>
            <a:ext cx="12192000" cy="1143000"/>
          </a:xfrm>
          <a:prstGeom prst="rect">
            <a:avLst/>
          </a:prstGeom>
          <a:solidFill>
            <a:srgbClr val="C9D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itle 1">
            <a:extLst>
              <a:ext uri="{FF2B5EF4-FFF2-40B4-BE49-F238E27FC236}">
                <a16:creationId xmlns:a16="http://schemas.microsoft.com/office/drawing/2014/main" id="{70B4F68D-0A1E-4743-9548-5642BB3A20DC}"/>
              </a:ext>
            </a:extLst>
          </p:cNvPr>
          <p:cNvSpPr>
            <a:spLocks noGrp="1"/>
          </p:cNvSpPr>
          <p:nvPr>
            <p:ph type="title"/>
          </p:nvPr>
        </p:nvSpPr>
        <p:spPr>
          <a:xfrm>
            <a:off x="1600200" y="228600"/>
            <a:ext cx="8077200" cy="806196"/>
          </a:xfrm>
        </p:spPr>
        <p:txBody>
          <a:bodyPr>
            <a:noAutofit/>
          </a:bodyPr>
          <a:lstStyle/>
          <a:p>
            <a:r>
              <a:rPr lang="en-US" sz="3600" dirty="0">
                <a:solidFill>
                  <a:srgbClr val="06403B"/>
                </a:solidFill>
                <a:latin typeface="Avenir Book" panose="02000503020000020003" pitchFamily="2" charset="0"/>
              </a:rPr>
              <a:t>Proposed Enhancements</a:t>
            </a:r>
            <a:endParaRPr lang="en-US" sz="2800" dirty="0">
              <a:solidFill>
                <a:srgbClr val="06403B"/>
              </a:solidFill>
              <a:latin typeface="Avenir Book" panose="02000503020000020003" pitchFamily="2" charset="0"/>
            </a:endParaRPr>
          </a:p>
        </p:txBody>
      </p:sp>
      <p:sp>
        <p:nvSpPr>
          <p:cNvPr id="8" name="Content Placeholder 2"/>
          <p:cNvSpPr>
            <a:spLocks noGrp="1"/>
          </p:cNvSpPr>
          <p:nvPr>
            <p:ph idx="1"/>
          </p:nvPr>
        </p:nvSpPr>
        <p:spPr>
          <a:xfrm>
            <a:off x="457200" y="1279524"/>
            <a:ext cx="11201400" cy="5409947"/>
          </a:xfrm>
        </p:spPr>
        <p:txBody>
          <a:bodyPr>
            <a:normAutofit/>
          </a:bodyPr>
          <a:lstStyle/>
          <a:p>
            <a:pPr marL="457200" lvl="1" indent="0">
              <a:lnSpc>
                <a:spcPct val="120000"/>
              </a:lnSpc>
              <a:spcBef>
                <a:spcPts val="0"/>
              </a:spcBef>
              <a:spcAft>
                <a:spcPts val="600"/>
              </a:spcAft>
              <a:buClr>
                <a:srgbClr val="F13F1B"/>
              </a:buClr>
              <a:buNone/>
            </a:pPr>
            <a:endParaRPr lang="en-US" sz="2000" dirty="0">
              <a:latin typeface="Arial" panose="020B0604020202020204" pitchFamily="34" charset="0"/>
              <a:ea typeface="Times New Roman" panose="02020603050405020304" pitchFamily="18" charset="0"/>
              <a:cs typeface="Arial" panose="020B0604020202020204" pitchFamily="34" charset="0"/>
            </a:endParaRPr>
          </a:p>
          <a:p>
            <a:pPr lvl="1">
              <a:lnSpc>
                <a:spcPct val="120000"/>
              </a:lnSpc>
              <a:spcBef>
                <a:spcPts val="0"/>
              </a:spcBef>
              <a:spcAft>
                <a:spcPts val="600"/>
              </a:spcAft>
              <a:buClr>
                <a:srgbClr val="F13F1B"/>
              </a:buClr>
              <a:buFont typeface="+mj-lt"/>
              <a:buAutoNum type="arabicPeriod"/>
            </a:pPr>
            <a:endParaRPr lang="en-US" sz="2000" dirty="0">
              <a:latin typeface="Arial" panose="020B0604020202020204" pitchFamily="34" charset="0"/>
              <a:ea typeface="Times New Roman" panose="02020603050405020304" pitchFamily="18" charset="0"/>
              <a:cs typeface="Arial" panose="020B0604020202020204" pitchFamily="34" charset="0"/>
            </a:endParaRPr>
          </a:p>
        </p:txBody>
      </p:sp>
      <p:sp>
        <p:nvSpPr>
          <p:cNvPr id="9" name="Slide Number Placeholder 7"/>
          <p:cNvSpPr>
            <a:spLocks noGrp="1"/>
          </p:cNvSpPr>
          <p:nvPr>
            <p:ph type="sldNum" sz="quarter" idx="12"/>
          </p:nvPr>
        </p:nvSpPr>
        <p:spPr>
          <a:xfrm>
            <a:off x="9829800" y="6324346"/>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F5FC64-079E-4742-985B-A2E481AA2A4E}"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1" name="Picture 10" descr="A picture containing drawing&#10;&#10;Description automatically generated">
            <a:extLst>
              <a:ext uri="{FF2B5EF4-FFF2-40B4-BE49-F238E27FC236}">
                <a16:creationId xmlns:a16="http://schemas.microsoft.com/office/drawing/2014/main" id="{94B028B4-B451-CE47-B995-CEB2EA515CDC}"/>
              </a:ext>
            </a:extLst>
          </p:cNvPr>
          <p:cNvPicPr>
            <a:picLocks noChangeAspect="1"/>
          </p:cNvPicPr>
          <p:nvPr/>
        </p:nvPicPr>
        <p:blipFill>
          <a:blip r:embed="rId2" cstate="email">
            <a:extLst>
              <a:ext uri="{BEBA8EAE-BF5A-486C-A8C5-ECC9F3942E4B}">
                <a14:imgProps xmlns:a14="http://schemas.microsoft.com/office/drawing/2010/main">
                  <a14:imgLayer r:embed="rId3">
                    <a14:imgEffect>
                      <a14:backgroundRemoval t="7416" b="93034" l="3750" r="90000">
                        <a14:foregroundMark x1="17250" y1="7416" x2="17250" y2="7416"/>
                        <a14:foregroundMark x1="7167" y1="25618" x2="7167" y2="25618"/>
                        <a14:foregroundMark x1="19917" y1="93483" x2="19917" y2="93483"/>
                        <a14:foregroundMark x1="5667" y1="78876" x2="5667" y2="78876"/>
                        <a14:foregroundMark x1="3750" y1="33933" x2="3750" y2="33933"/>
                        <a14:backgroundMark x1="3083" y1="35730" x2="3083" y2="35730"/>
                        <a14:backgroundMark x1="3083" y1="34831" x2="3083" y2="34831"/>
                        <a14:backgroundMark x1="3250" y1="35281" x2="3250" y2="35281"/>
                        <a14:backgroundMark x1="3250" y1="35281" x2="3250" y2="35281"/>
                        <a14:backgroundMark x1="3083" y1="35281" x2="3083" y2="35281"/>
                        <a14:backgroundMark x1="3083" y1="35281" x2="3083" y2="35281"/>
                        <a14:backgroundMark x1="3083" y1="35730" x2="3083" y2="35730"/>
                        <a14:backgroundMark x1="3250" y1="36629" x2="3250" y2="36629"/>
                        <a14:backgroundMark x1="3250" y1="36629" x2="3250" y2="36629"/>
                      </a14:backgroundRemoval>
                    </a14:imgEffect>
                  </a14:imgLayer>
                </a14:imgProps>
              </a:ext>
              <a:ext uri="{28A0092B-C50C-407E-A947-70E740481C1C}">
                <a14:useLocalDpi xmlns:a14="http://schemas.microsoft.com/office/drawing/2010/main"/>
              </a:ext>
            </a:extLst>
          </a:blip>
          <a:stretch>
            <a:fillRect/>
          </a:stretch>
        </p:blipFill>
        <p:spPr>
          <a:xfrm>
            <a:off x="457200" y="77342"/>
            <a:ext cx="2590800" cy="958596"/>
          </a:xfrm>
          <a:prstGeom prst="rect">
            <a:avLst/>
          </a:prstGeom>
        </p:spPr>
      </p:pic>
      <p:sp>
        <p:nvSpPr>
          <p:cNvPr id="7" name="Content Placeholder 2">
            <a:extLst>
              <a:ext uri="{FF2B5EF4-FFF2-40B4-BE49-F238E27FC236}">
                <a16:creationId xmlns:a16="http://schemas.microsoft.com/office/drawing/2014/main" id="{1773CC5A-6EDC-47C2-83D8-0FA09DCCF479}"/>
              </a:ext>
            </a:extLst>
          </p:cNvPr>
          <p:cNvSpPr txBox="1">
            <a:spLocks/>
          </p:cNvSpPr>
          <p:nvPr/>
        </p:nvSpPr>
        <p:spPr>
          <a:xfrm>
            <a:off x="457200" y="1523999"/>
            <a:ext cx="11201400" cy="48003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Release 18 enhancing UE-to-network relay support</a:t>
            </a:r>
          </a:p>
          <a:p>
            <a:pPr lvl="1"/>
            <a:r>
              <a:rPr lang="en-US" sz="1600" dirty="0">
                <a:latin typeface="Arial" panose="020B0604020202020204" pitchFamily="34" charset="0"/>
                <a:cs typeface="Arial" panose="020B0604020202020204" pitchFamily="34" charset="0"/>
              </a:rPr>
              <a:t>Adding support for UE-to-UE relay, and studying multi-path support where a UE is connected to a </a:t>
            </a:r>
            <a:r>
              <a:rPr lang="en-US" sz="1600" dirty="0" err="1">
                <a:latin typeface="Arial" panose="020B0604020202020204" pitchFamily="34" charset="0"/>
                <a:cs typeface="Arial" panose="020B0604020202020204" pitchFamily="34" charset="0"/>
              </a:rPr>
              <a:t>gNB</a:t>
            </a:r>
            <a:r>
              <a:rPr lang="en-US" sz="1600" dirty="0">
                <a:latin typeface="Arial" panose="020B0604020202020204" pitchFamily="34" charset="0"/>
                <a:cs typeface="Arial" panose="020B0604020202020204" pitchFamily="34" charset="0"/>
              </a:rPr>
              <a:t> using one direct path and one indirect path via a </a:t>
            </a:r>
            <a:r>
              <a:rPr lang="en-US" sz="1600" dirty="0" err="1">
                <a:latin typeface="Arial" panose="020B0604020202020204" pitchFamily="34" charset="0"/>
                <a:cs typeface="Arial" panose="020B0604020202020204" pitchFamily="34" charset="0"/>
              </a:rPr>
              <a:t>Sidelink</a:t>
            </a:r>
            <a:r>
              <a:rPr lang="en-US" sz="1600" dirty="0">
                <a:latin typeface="Arial" panose="020B0604020202020204" pitchFamily="34" charset="0"/>
                <a:cs typeface="Arial" panose="020B0604020202020204" pitchFamily="34" charset="0"/>
              </a:rPr>
              <a:t> relay.</a:t>
            </a:r>
          </a:p>
          <a:p>
            <a:r>
              <a:rPr lang="en-US" sz="2000" dirty="0">
                <a:latin typeface="Arial" panose="020B0604020202020204" pitchFamily="34" charset="0"/>
                <a:cs typeface="Arial" panose="020B0604020202020204" pitchFamily="34" charset="0"/>
              </a:rPr>
              <a:t>Release 18 initially included multi-hop extension as a follow-up work item but this functionality is currently out of scope for Release 18. </a:t>
            </a:r>
          </a:p>
          <a:p>
            <a:r>
              <a:rPr lang="en-US" sz="2000" dirty="0">
                <a:latin typeface="Arial" panose="020B0604020202020204" pitchFamily="34" charset="0"/>
                <a:cs typeface="Arial" panose="020B0604020202020204" pitchFamily="34" charset="0"/>
              </a:rPr>
              <a:t>Release 19 should consider supporting multi-hop relay capability for diverse coverage scenarios (in-coverage, partial coverage, out-of-coverage) for enterprise, public and ad-hoc operations for </a:t>
            </a:r>
            <a:r>
              <a:rPr lang="en-US" sz="2000" dirty="0" err="1">
                <a:latin typeface="Arial" panose="020B0604020202020204" pitchFamily="34" charset="0"/>
                <a:cs typeface="Arial" panose="020B0604020202020204" pitchFamily="34" charset="0"/>
              </a:rPr>
              <a:t>Sidelink</a:t>
            </a:r>
            <a:r>
              <a:rPr lang="en-US" sz="2000" dirty="0">
                <a:latin typeface="Arial" panose="020B0604020202020204" pitchFamily="34" charset="0"/>
                <a:cs typeface="Arial" panose="020B0604020202020204" pitchFamily="34" charset="0"/>
              </a:rPr>
              <a:t>.</a:t>
            </a:r>
          </a:p>
          <a:p>
            <a:pPr lvl="1"/>
            <a:r>
              <a:rPr lang="en-US" sz="1600" dirty="0">
                <a:latin typeface="Arial" panose="020B0604020202020204" pitchFamily="34" charset="0"/>
                <a:cs typeface="Arial" panose="020B0604020202020204" pitchFamily="34" charset="0"/>
              </a:rPr>
              <a:t>Persistent communications in multi-domain operations without relying on fixed infrastructure. </a:t>
            </a:r>
          </a:p>
          <a:p>
            <a:pPr lvl="1"/>
            <a:r>
              <a:rPr lang="en-US" sz="1600" dirty="0">
                <a:latin typeface="Arial" panose="020B0604020202020204" pitchFamily="34" charset="0"/>
                <a:cs typeface="Arial" panose="020B0604020202020204" pitchFamily="34" charset="0"/>
              </a:rPr>
              <a:t>Resilient relaying to allow continuous operation for disrupted networks (interference, PNT, etc.).</a:t>
            </a:r>
          </a:p>
          <a:p>
            <a:pPr lvl="1"/>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19377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3.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tjensen\AppData\Local\Temp\articulate\presenter\imgtemp\gCHqd0AW_files\slide0001_image001.png"/>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aytheon Most Private&#10;This document does not contain technology or technical data controlled under either the U.S. International Traffic in Arms Regulations or the U.S. Export Administration Regulations."/>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Unclassified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defPPr>
      </a:lstStyle>
    </a:txDef>
  </a:objectDefaults>
  <a:extraClrSchemeLst/>
</a:theme>
</file>

<file path=ppt/theme/theme3.xml><?xml version="1.0" encoding="utf-8"?>
<a:theme xmlns:a="http://schemas.openxmlformats.org/drawingml/2006/main" name="Contract-Acquisition-Sensitive Slide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RTX Masters: Covers">
  <a:themeElements>
    <a:clrScheme name="1: RTX PRIMARY PALETTE">
      <a:dk1>
        <a:sysClr val="windowText" lastClr="000000"/>
      </a:dk1>
      <a:lt1>
        <a:sysClr val="window" lastClr="FFFFFF"/>
      </a:lt1>
      <a:dk2>
        <a:srgbClr val="CE1126"/>
      </a:dk2>
      <a:lt2>
        <a:srgbClr val="FFFFFF"/>
      </a:lt2>
      <a:accent1>
        <a:srgbClr val="000000"/>
      </a:accent1>
      <a:accent2>
        <a:srgbClr val="63666A"/>
      </a:accent2>
      <a:accent3>
        <a:srgbClr val="B1B3B3"/>
      </a:accent3>
      <a:accent4>
        <a:srgbClr val="D9D9D6"/>
      </a:accent4>
      <a:accent5>
        <a:srgbClr val="F7F7F7"/>
      </a:accent5>
      <a:accent6>
        <a:srgbClr val="FFFFFF"/>
      </a:accent6>
      <a:hlink>
        <a:srgbClr val="CE1126"/>
      </a:hlink>
      <a:folHlink>
        <a:srgbClr val="000000"/>
      </a:folHlink>
    </a:clrScheme>
    <a:fontScheme name="RTX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IS-PPT-Template [Read-Only]" id="{FA9D4FBD-A300-4491-80E7-B1BF30BB6098}" vid="{1B7D40BC-C81E-4100-9EEC-250B9C9E8B2C}"/>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4.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Props1.xml><?xml version="1.0" encoding="utf-8"?>
<ds:datastoreItem xmlns:ds="http://schemas.openxmlformats.org/officeDocument/2006/customXml" ds:itemID="{A17ED93F-C7DE-4C0D-B068-C613075D411D}">
  <ds:schemaRefs/>
</ds:datastoreItem>
</file>

<file path=customXml/itemProps2.xml><?xml version="1.0" encoding="utf-8"?>
<ds:datastoreItem xmlns:ds="http://schemas.openxmlformats.org/officeDocument/2006/customXml" ds:itemID="{93121B91-0AC6-4B75-A87E-ABBDDE84E060}">
  <ds:schemaRefs/>
</ds:datastoreItem>
</file>

<file path=customXml/itemProps3.xml><?xml version="1.0" encoding="utf-8"?>
<ds:datastoreItem xmlns:ds="http://schemas.openxmlformats.org/officeDocument/2006/customXml" ds:itemID="{2BD66439-409A-4453-87BB-F3BAE0298203}">
  <ds:schemaRefs/>
</ds:datastoreItem>
</file>

<file path=customXml/itemProps4.xml><?xml version="1.0" encoding="utf-8"?>
<ds:datastoreItem xmlns:ds="http://schemas.openxmlformats.org/officeDocument/2006/customXml" ds:itemID="{18B609B6-2DE7-4FD3-85FA-707AADA5D3D5}">
  <ds:schemaRefs/>
</ds:datastoreItem>
</file>

<file path=docProps/app.xml><?xml version="1.0" encoding="utf-8"?>
<Properties xmlns="http://schemas.openxmlformats.org/officeDocument/2006/extended-properties" xmlns:vt="http://schemas.openxmlformats.org/officeDocument/2006/docPropsVTypes">
  <Template>Office Theme</Template>
  <TotalTime>3494</TotalTime>
  <Words>396</Words>
  <Application>Microsoft Office PowerPoint</Application>
  <PresentationFormat>Widescreen</PresentationFormat>
  <Paragraphs>42</Paragraphs>
  <Slides>5</Slides>
  <Notes>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5</vt:i4>
      </vt:variant>
    </vt:vector>
  </HeadingPairs>
  <TitlesOfParts>
    <vt:vector size="19" baseType="lpstr">
      <vt:lpstr>ＭＳ Ｐゴシック</vt:lpstr>
      <vt:lpstr>Arial</vt:lpstr>
      <vt:lpstr>Avenir Book</vt:lpstr>
      <vt:lpstr>Calibri</vt:lpstr>
      <vt:lpstr>Calibri Light</vt:lpstr>
      <vt:lpstr>Franklin Gothic Medium</vt:lpstr>
      <vt:lpstr>Franklin Gothic Medium Cond</vt:lpstr>
      <vt:lpstr>Helvetica LT Std</vt:lpstr>
      <vt:lpstr>Times New Roman</vt:lpstr>
      <vt:lpstr>Wingdings</vt:lpstr>
      <vt:lpstr>Office Theme</vt:lpstr>
      <vt:lpstr>Unclassified Slide Template</vt:lpstr>
      <vt:lpstr>Contract-Acquisition-Sensitive Slide Template</vt:lpstr>
      <vt:lpstr>RTX Masters: Covers</vt:lpstr>
      <vt:lpstr>Emerging mission-critical use cases for 5G Sidelink, technology gaps and proposed enhancements  </vt:lpstr>
      <vt:lpstr>Motivation</vt:lpstr>
      <vt:lpstr>Emerging Use Cases of Sidelink Communications</vt:lpstr>
      <vt:lpstr>Technology Gaps</vt:lpstr>
      <vt:lpstr>Proposed Enhancements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Day I found $300 on the Ground</dc:title>
  <dc:creator>Atkinson, Mike</dc:creator>
  <cp:lastModifiedBy>Tugba Erpek</cp:lastModifiedBy>
  <cp:revision>1454</cp:revision>
  <cp:lastPrinted>2020-11-04T12:09:31Z</cp:lastPrinted>
  <dcterms:created xsi:type="dcterms:W3CDTF">2014-11-03T20:23:07Z</dcterms:created>
  <dcterms:modified xsi:type="dcterms:W3CDTF">2023-05-26T16:02:06Z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447dd6a-a4a1-440b-a6a3-9124ef1ee017_Enabled">
    <vt:lpwstr>True</vt:lpwstr>
  </property>
  <property fmtid="{D5CDD505-2E9C-101B-9397-08002B2CF9AE}" pid="3" name="MSIP_Label_4447dd6a-a4a1-440b-a6a3-9124ef1ee017_SiteId">
    <vt:lpwstr>7a18110d-ef9b-4274-acef-e62ab0fe28ed</vt:lpwstr>
  </property>
  <property fmtid="{D5CDD505-2E9C-101B-9397-08002B2CF9AE}" pid="4" name="MSIP_Label_4447dd6a-a4a1-440b-a6a3-9124ef1ee017_Owner">
    <vt:lpwstr>10656439@adxuser.com</vt:lpwstr>
  </property>
  <property fmtid="{D5CDD505-2E9C-101B-9397-08002B2CF9AE}" pid="5" name="MSIP_Label_4447dd6a-a4a1-440b-a6a3-9124ef1ee017_SetDate">
    <vt:lpwstr>2021-02-19T22:47:59.5797451Z</vt:lpwstr>
  </property>
  <property fmtid="{D5CDD505-2E9C-101B-9397-08002B2CF9AE}" pid="6" name="MSIP_Label_4447dd6a-a4a1-440b-a6a3-9124ef1ee017_Name">
    <vt:lpwstr>NO TECH DATA</vt:lpwstr>
  </property>
  <property fmtid="{D5CDD505-2E9C-101B-9397-08002B2CF9AE}" pid="7" name="MSIP_Label_4447dd6a-a4a1-440b-a6a3-9124ef1ee017_Application">
    <vt:lpwstr>Microsoft Azure Information Protection</vt:lpwstr>
  </property>
  <property fmtid="{D5CDD505-2E9C-101B-9397-08002B2CF9AE}" pid="8" name="MSIP_Label_4447dd6a-a4a1-440b-a6a3-9124ef1ee017_ActionId">
    <vt:lpwstr>943858dc-cf8e-4c22-a37f-55dfd5786156</vt:lpwstr>
  </property>
  <property fmtid="{D5CDD505-2E9C-101B-9397-08002B2CF9AE}" pid="9" name="MSIP_Label_4447dd6a-a4a1-440b-a6a3-9124ef1ee017_Extended_MSFT_Method">
    <vt:lpwstr>Manual</vt:lpwstr>
  </property>
</Properties>
</file>