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theme/theme7.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712" r:id="rId7"/>
    <p:sldMasterId id="2147483673" r:id="rId8"/>
    <p:sldMasterId id="2147483676" r:id="rId9"/>
    <p:sldMasterId id="2147483678" r:id="rId10"/>
    <p:sldMasterId id="2147483680" r:id="rId11"/>
    <p:sldMasterId id="2147483732" r:id="rId12"/>
    <p:sldMasterId id="2147483735" r:id="rId13"/>
  </p:sldMasterIdLst>
  <p:notesMasterIdLst>
    <p:notesMasterId r:id="rId20"/>
  </p:notesMasterIdLst>
  <p:sldIdLst>
    <p:sldId id="2134805257" r:id="rId14"/>
    <p:sldId id="2134805258" r:id="rId15"/>
    <p:sldId id="2134805259" r:id="rId16"/>
    <p:sldId id="2134805264" r:id="rId17"/>
    <p:sldId id="2134805265" r:id="rId18"/>
    <p:sldId id="270"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st, Peter M. (Nokia - DE/Munich)" initials="PR" lastIdx="1" clrIdx="0">
    <p:extLst>
      <p:ext uri="{19B8F6BF-5375-455C-9EA6-DF929625EA0E}">
        <p15:presenceInfo xmlns:p15="http://schemas.microsoft.com/office/powerpoint/2012/main" userId="Rost, Peter M. (Nokia - DE/Munich)" providerId="None"/>
      </p:ext>
    </p:extLst>
  </p:cmAuthor>
  <p:cmAuthor id="2" name="Khatibi, Sina (Nokia - DE/Munich)" initials="KS(-D" lastIdx="1" clrIdx="1">
    <p:extLst>
      <p:ext uri="{19B8F6BF-5375-455C-9EA6-DF929625EA0E}">
        <p15:presenceInfo xmlns:p15="http://schemas.microsoft.com/office/powerpoint/2012/main" userId="S::sina.khatibi@nokia-bell-labs.com::3ce082e4-4057-4570-a20d-dc59c226f046" providerId="AD"/>
      </p:ext>
    </p:extLst>
  </p:cmAuthor>
  <p:cmAuthor id="3" name="Decarreau, Guillaume (Nokia - DE/Munich)" initials="DG(-D" lastIdx="3" clrIdx="2">
    <p:extLst>
      <p:ext uri="{19B8F6BF-5375-455C-9EA6-DF929625EA0E}">
        <p15:presenceInfo xmlns:p15="http://schemas.microsoft.com/office/powerpoint/2012/main" userId="S::guillaume.decarreau@nokia-bell-labs.com::2e5149ff-fb05-40e5-82ba-7d4486990c1b" providerId="AD"/>
      </p:ext>
    </p:extLst>
  </p:cmAuthor>
  <p:cmAuthor id="4" name="Nokia" initials="AP" lastIdx="2" clrIdx="3">
    <p:extLst>
      <p:ext uri="{19B8F6BF-5375-455C-9EA6-DF929625EA0E}">
        <p15:presenceInfo xmlns:p15="http://schemas.microsoft.com/office/powerpoint/2012/main" userId="Nok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00"/>
    <a:srgbClr val="FF3154"/>
    <a:srgbClr val="4BDD33"/>
    <a:srgbClr val="FF8B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7B331F-ACA8-4D9C-B095-0CB828882A05}" v="8" dt="2021-06-06T22:47:43.1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4" d="100"/>
          <a:sy n="94" d="100"/>
        </p:scale>
        <p:origin x="48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Master" Target="slideMasters/slideMaster8.xml"/><Relationship Id="rId18" Type="http://schemas.openxmlformats.org/officeDocument/2006/relationships/slide" Target="slides/slide5.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2.xml"/><Relationship Id="rId12" Type="http://schemas.openxmlformats.org/officeDocument/2006/relationships/slideMaster" Target="slideMasters/slideMaster7.xml"/><Relationship Id="rId17" Type="http://schemas.openxmlformats.org/officeDocument/2006/relationships/slide" Target="slides/slide4.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viewProps" Target="viewProps.xml"/><Relationship Id="rId10" Type="http://schemas.openxmlformats.org/officeDocument/2006/relationships/slideMaster" Target="slideMasters/slideMaster5.xml"/><Relationship Id="rId19" Type="http://schemas.openxmlformats.org/officeDocument/2006/relationships/slide" Target="slides/slide6.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1.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ntelidou, Anna (Nokia - FR/Paris-Saclay)" userId="2696d018-c5df-4851-aa6f-964bfc2dea7a" providerId="ADAL" clId="{F68DFD01-DAA3-4387-9312-B00D09C003EC}"/>
    <pc:docChg chg="undo custSel modSld">
      <pc:chgData name="Pantelidou, Anna (Nokia - FR/Paris-Saclay)" userId="2696d018-c5df-4851-aa6f-964bfc2dea7a" providerId="ADAL" clId="{F68DFD01-DAA3-4387-9312-B00D09C003EC}" dt="2021-06-02T20:56:14.674" v="2059"/>
      <pc:docMkLst>
        <pc:docMk/>
      </pc:docMkLst>
      <pc:sldChg chg="modSp mod">
        <pc:chgData name="Pantelidou, Anna (Nokia - FR/Paris-Saclay)" userId="2696d018-c5df-4851-aa6f-964bfc2dea7a" providerId="ADAL" clId="{F68DFD01-DAA3-4387-9312-B00D09C003EC}" dt="2021-06-02T20:08:15.547" v="67" actId="20577"/>
        <pc:sldMkLst>
          <pc:docMk/>
          <pc:sldMk cId="755552009" sldId="2134805257"/>
        </pc:sldMkLst>
        <pc:spChg chg="mod">
          <ac:chgData name="Pantelidou, Anna (Nokia - FR/Paris-Saclay)" userId="2696d018-c5df-4851-aa6f-964bfc2dea7a" providerId="ADAL" clId="{F68DFD01-DAA3-4387-9312-B00D09C003EC}" dt="2021-06-02T20:08:15.547" v="67" actId="20577"/>
          <ac:spMkLst>
            <pc:docMk/>
            <pc:sldMk cId="755552009" sldId="2134805257"/>
            <ac:spMk id="13" creationId="{88139B71-634F-4F51-A35E-BEAD852EFD5F}"/>
          </ac:spMkLst>
        </pc:spChg>
      </pc:sldChg>
      <pc:sldChg chg="modSp mod">
        <pc:chgData name="Pantelidou, Anna (Nokia - FR/Paris-Saclay)" userId="2696d018-c5df-4851-aa6f-964bfc2dea7a" providerId="ADAL" clId="{F68DFD01-DAA3-4387-9312-B00D09C003EC}" dt="2021-06-02T20:56:05.725" v="2057"/>
        <pc:sldMkLst>
          <pc:docMk/>
          <pc:sldMk cId="3347333696" sldId="2134805258"/>
        </pc:sldMkLst>
        <pc:spChg chg="mod">
          <ac:chgData name="Pantelidou, Anna (Nokia - FR/Paris-Saclay)" userId="2696d018-c5df-4851-aa6f-964bfc2dea7a" providerId="ADAL" clId="{F68DFD01-DAA3-4387-9312-B00D09C003EC}" dt="2021-06-02T20:56:05.725" v="2057"/>
          <ac:spMkLst>
            <pc:docMk/>
            <pc:sldMk cId="3347333696" sldId="2134805258"/>
            <ac:spMk id="3" creationId="{CA4B67D8-37AB-4432-8431-90BA8208224C}"/>
          </ac:spMkLst>
        </pc:spChg>
        <pc:spChg chg="mod">
          <ac:chgData name="Pantelidou, Anna (Nokia - FR/Paris-Saclay)" userId="2696d018-c5df-4851-aa6f-964bfc2dea7a" providerId="ADAL" clId="{F68DFD01-DAA3-4387-9312-B00D09C003EC}" dt="2021-06-02T20:47:33.236" v="1848" actId="27636"/>
          <ac:spMkLst>
            <pc:docMk/>
            <pc:sldMk cId="3347333696" sldId="2134805258"/>
            <ac:spMk id="5" creationId="{B4FD6C3B-C97D-46D4-B678-56AE07433035}"/>
          </ac:spMkLst>
        </pc:spChg>
      </pc:sldChg>
      <pc:sldChg chg="modSp mod">
        <pc:chgData name="Pantelidou, Anna (Nokia - FR/Paris-Saclay)" userId="2696d018-c5df-4851-aa6f-964bfc2dea7a" providerId="ADAL" clId="{F68DFD01-DAA3-4387-9312-B00D09C003EC}" dt="2021-06-02T20:56:14.674" v="2059"/>
        <pc:sldMkLst>
          <pc:docMk/>
          <pc:sldMk cId="2421144023" sldId="2134805259"/>
        </pc:sldMkLst>
        <pc:spChg chg="mod">
          <ac:chgData name="Pantelidou, Anna (Nokia - FR/Paris-Saclay)" userId="2696d018-c5df-4851-aa6f-964bfc2dea7a" providerId="ADAL" clId="{F68DFD01-DAA3-4387-9312-B00D09C003EC}" dt="2021-06-02T20:56:14.674" v="2059"/>
          <ac:spMkLst>
            <pc:docMk/>
            <pc:sldMk cId="2421144023" sldId="2134805259"/>
            <ac:spMk id="3" creationId="{C1449D8C-E92D-4E69-AD70-0C579A77A773}"/>
          </ac:spMkLst>
        </pc:spChg>
        <pc:spChg chg="mod">
          <ac:chgData name="Pantelidou, Anna (Nokia - FR/Paris-Saclay)" userId="2696d018-c5df-4851-aa6f-964bfc2dea7a" providerId="ADAL" clId="{F68DFD01-DAA3-4387-9312-B00D09C003EC}" dt="2021-06-02T20:44:57.319" v="1739" actId="20577"/>
          <ac:spMkLst>
            <pc:docMk/>
            <pc:sldMk cId="2421144023" sldId="2134805259"/>
            <ac:spMk id="5" creationId="{8D2C8E19-BF44-4770-95BC-F8AF70B7B8A9}"/>
          </ac:spMkLst>
        </pc:spChg>
      </pc:sldChg>
      <pc:sldChg chg="modSp mod addCm modCm">
        <pc:chgData name="Pantelidou, Anna (Nokia - FR/Paris-Saclay)" userId="2696d018-c5df-4851-aa6f-964bfc2dea7a" providerId="ADAL" clId="{F68DFD01-DAA3-4387-9312-B00D09C003EC}" dt="2021-06-02T20:56:10.279" v="2058"/>
        <pc:sldMkLst>
          <pc:docMk/>
          <pc:sldMk cId="2908953512" sldId="2134805262"/>
        </pc:sldMkLst>
        <pc:spChg chg="mod">
          <ac:chgData name="Pantelidou, Anna (Nokia - FR/Paris-Saclay)" userId="2696d018-c5df-4851-aa6f-964bfc2dea7a" providerId="ADAL" clId="{F68DFD01-DAA3-4387-9312-B00D09C003EC}" dt="2021-06-02T20:56:10.279" v="2058"/>
          <ac:spMkLst>
            <pc:docMk/>
            <pc:sldMk cId="2908953512" sldId="2134805262"/>
            <ac:spMk id="3" creationId="{CA4B67D8-37AB-4432-8431-90BA8208224C}"/>
          </ac:spMkLst>
        </pc:spChg>
        <pc:spChg chg="mod">
          <ac:chgData name="Pantelidou, Anna (Nokia - FR/Paris-Saclay)" userId="2696d018-c5df-4851-aa6f-964bfc2dea7a" providerId="ADAL" clId="{F68DFD01-DAA3-4387-9312-B00D09C003EC}" dt="2021-06-02T20:19:53.398" v="681" actId="20577"/>
          <ac:spMkLst>
            <pc:docMk/>
            <pc:sldMk cId="2908953512" sldId="2134805262"/>
            <ac:spMk id="5" creationId="{B4FD6C3B-C97D-46D4-B678-56AE07433035}"/>
          </ac:spMkLst>
        </pc:spChg>
      </pc:sldChg>
      <pc:sldChg chg="modSp mod addCm delCm modCm">
        <pc:chgData name="Pantelidou, Anna (Nokia - FR/Paris-Saclay)" userId="2696d018-c5df-4851-aa6f-964bfc2dea7a" providerId="ADAL" clId="{F68DFD01-DAA3-4387-9312-B00D09C003EC}" dt="2021-06-02T20:55:49.828" v="2056" actId="20577"/>
        <pc:sldMkLst>
          <pc:docMk/>
          <pc:sldMk cId="548345855" sldId="2134805263"/>
        </pc:sldMkLst>
        <pc:spChg chg="mod">
          <ac:chgData name="Pantelidou, Anna (Nokia - FR/Paris-Saclay)" userId="2696d018-c5df-4851-aa6f-964bfc2dea7a" providerId="ADAL" clId="{F68DFD01-DAA3-4387-9312-B00D09C003EC}" dt="2021-06-02T20:55:49.828" v="2056" actId="20577"/>
          <ac:spMkLst>
            <pc:docMk/>
            <pc:sldMk cId="548345855" sldId="2134805263"/>
            <ac:spMk id="5" creationId="{8D2C8E19-BF44-4770-95BC-F8AF70B7B8A9}"/>
          </ac:spMkLst>
        </pc:spChg>
      </pc:sldChg>
    </pc:docChg>
  </pc:docChgLst>
  <pc:docChgLst>
    <pc:chgData name="Decarreau, Guillaume (Nokia - DE/Munich)" userId="2e5149ff-fb05-40e5-82ba-7d4486990c1b" providerId="ADAL" clId="{623B31D9-1A50-4087-AF96-AC32DFD90474}"/>
    <pc:docChg chg="custSel">
      <pc:chgData name="Decarreau, Guillaume (Nokia - DE/Munich)" userId="2e5149ff-fb05-40e5-82ba-7d4486990c1b" providerId="ADAL" clId="{623B31D9-1A50-4087-AF96-AC32DFD90474}" dt="2021-06-02T17:25:04.834" v="0" actId="1592"/>
      <pc:docMkLst>
        <pc:docMk/>
      </pc:docMkLst>
      <pc:sldChg chg="delCm">
        <pc:chgData name="Decarreau, Guillaume (Nokia - DE/Munich)" userId="2e5149ff-fb05-40e5-82ba-7d4486990c1b" providerId="ADAL" clId="{623B31D9-1A50-4087-AF96-AC32DFD90474}" dt="2021-06-02T17:25:04.834" v="0" actId="1592"/>
        <pc:sldMkLst>
          <pc:docMk/>
          <pc:sldMk cId="2421144023" sldId="2134805259"/>
        </pc:sldMkLst>
      </pc:sldChg>
    </pc:docChg>
  </pc:docChgLst>
  <pc:docChgLst>
    <pc:chgData name="Kelley, Sean (Nokia - US/Naperville)" userId="e91e4038-f410-4bb6-9690-e36e2acab20a" providerId="ADAL" clId="{717B331F-ACA8-4D9C-B095-0CB828882A05}"/>
    <pc:docChg chg="undo custSel addSld delSld modSld sldOrd">
      <pc:chgData name="Kelley, Sean (Nokia - US/Naperville)" userId="e91e4038-f410-4bb6-9690-e36e2acab20a" providerId="ADAL" clId="{717B331F-ACA8-4D9C-B095-0CB828882A05}" dt="2021-06-07T12:42:44.023" v="1404" actId="20577"/>
      <pc:docMkLst>
        <pc:docMk/>
      </pc:docMkLst>
      <pc:sldChg chg="del">
        <pc:chgData name="Kelley, Sean (Nokia - US/Naperville)" userId="e91e4038-f410-4bb6-9690-e36e2acab20a" providerId="ADAL" clId="{717B331F-ACA8-4D9C-B095-0CB828882A05}" dt="2021-06-06T22:47:49.151" v="1305" actId="47"/>
        <pc:sldMkLst>
          <pc:docMk/>
          <pc:sldMk cId="718999439" sldId="265"/>
        </pc:sldMkLst>
      </pc:sldChg>
      <pc:sldChg chg="modSp mod">
        <pc:chgData name="Kelley, Sean (Nokia - US/Naperville)" userId="e91e4038-f410-4bb6-9690-e36e2acab20a" providerId="ADAL" clId="{717B331F-ACA8-4D9C-B095-0CB828882A05}" dt="2021-06-04T18:25:54.686" v="1232" actId="20577"/>
        <pc:sldMkLst>
          <pc:docMk/>
          <pc:sldMk cId="2903654751" sldId="270"/>
        </pc:sldMkLst>
        <pc:spChg chg="mod">
          <ac:chgData name="Kelley, Sean (Nokia - US/Naperville)" userId="e91e4038-f410-4bb6-9690-e36e2acab20a" providerId="ADAL" clId="{717B331F-ACA8-4D9C-B095-0CB828882A05}" dt="2021-06-04T18:25:54.686" v="1232" actId="20577"/>
          <ac:spMkLst>
            <pc:docMk/>
            <pc:sldMk cId="2903654751" sldId="270"/>
            <ac:spMk id="7" creationId="{372448A6-34DF-4E7A-8BA7-A9D0E225C25A}"/>
          </ac:spMkLst>
        </pc:spChg>
      </pc:sldChg>
      <pc:sldChg chg="del">
        <pc:chgData name="Kelley, Sean (Nokia - US/Naperville)" userId="e91e4038-f410-4bb6-9690-e36e2acab20a" providerId="ADAL" clId="{717B331F-ACA8-4D9C-B095-0CB828882A05}" dt="2021-06-06T22:46:24.106" v="1297" actId="47"/>
        <pc:sldMkLst>
          <pc:docMk/>
          <pc:sldMk cId="4033133804" sldId="10802"/>
        </pc:sldMkLst>
      </pc:sldChg>
      <pc:sldChg chg="del">
        <pc:chgData name="Kelley, Sean (Nokia - US/Naperville)" userId="e91e4038-f410-4bb6-9690-e36e2acab20a" providerId="ADAL" clId="{717B331F-ACA8-4D9C-B095-0CB828882A05}" dt="2021-06-06T22:46:25.023" v="1298" actId="47"/>
        <pc:sldMkLst>
          <pc:docMk/>
          <pc:sldMk cId="1671825329" sldId="10812"/>
        </pc:sldMkLst>
      </pc:sldChg>
      <pc:sldChg chg="del">
        <pc:chgData name="Kelley, Sean (Nokia - US/Naperville)" userId="e91e4038-f410-4bb6-9690-e36e2acab20a" providerId="ADAL" clId="{717B331F-ACA8-4D9C-B095-0CB828882A05}" dt="2021-06-06T22:46:25.778" v="1299" actId="47"/>
        <pc:sldMkLst>
          <pc:docMk/>
          <pc:sldMk cId="2873151528" sldId="2134805256"/>
        </pc:sldMkLst>
      </pc:sldChg>
      <pc:sldChg chg="modSp mod">
        <pc:chgData name="Kelley, Sean (Nokia - US/Naperville)" userId="e91e4038-f410-4bb6-9690-e36e2acab20a" providerId="ADAL" clId="{717B331F-ACA8-4D9C-B095-0CB828882A05}" dt="2021-06-03T21:20:13.009" v="25" actId="20577"/>
        <pc:sldMkLst>
          <pc:docMk/>
          <pc:sldMk cId="755552009" sldId="2134805257"/>
        </pc:sldMkLst>
        <pc:spChg chg="mod">
          <ac:chgData name="Kelley, Sean (Nokia - US/Naperville)" userId="e91e4038-f410-4bb6-9690-e36e2acab20a" providerId="ADAL" clId="{717B331F-ACA8-4D9C-B095-0CB828882A05}" dt="2021-06-03T21:19:43.951" v="7" actId="20577"/>
          <ac:spMkLst>
            <pc:docMk/>
            <pc:sldMk cId="755552009" sldId="2134805257"/>
            <ac:spMk id="3" creationId="{A4E748F3-52F3-4227-86AD-9C50826A6263}"/>
          </ac:spMkLst>
        </pc:spChg>
        <pc:spChg chg="mod">
          <ac:chgData name="Kelley, Sean (Nokia - US/Naperville)" userId="e91e4038-f410-4bb6-9690-e36e2acab20a" providerId="ADAL" clId="{717B331F-ACA8-4D9C-B095-0CB828882A05}" dt="2021-06-03T21:20:13.009" v="25" actId="20577"/>
          <ac:spMkLst>
            <pc:docMk/>
            <pc:sldMk cId="755552009" sldId="2134805257"/>
            <ac:spMk id="4" creationId="{8378866F-5820-452E-883A-ECAB295F1E95}"/>
          </ac:spMkLst>
        </pc:spChg>
        <pc:spChg chg="mod">
          <ac:chgData name="Kelley, Sean (Nokia - US/Naperville)" userId="e91e4038-f410-4bb6-9690-e36e2acab20a" providerId="ADAL" clId="{717B331F-ACA8-4D9C-B095-0CB828882A05}" dt="2021-06-03T21:19:50.619" v="17" actId="20577"/>
          <ac:spMkLst>
            <pc:docMk/>
            <pc:sldMk cId="755552009" sldId="2134805257"/>
            <ac:spMk id="13" creationId="{88139B71-634F-4F51-A35E-BEAD852EFD5F}"/>
          </ac:spMkLst>
        </pc:spChg>
      </pc:sldChg>
      <pc:sldChg chg="modSp mod">
        <pc:chgData name="Kelley, Sean (Nokia - US/Naperville)" userId="e91e4038-f410-4bb6-9690-e36e2acab20a" providerId="ADAL" clId="{717B331F-ACA8-4D9C-B095-0CB828882A05}" dt="2021-06-04T18:28:19.391" v="1270" actId="12"/>
        <pc:sldMkLst>
          <pc:docMk/>
          <pc:sldMk cId="3347333696" sldId="2134805258"/>
        </pc:sldMkLst>
        <pc:spChg chg="mod">
          <ac:chgData name="Kelley, Sean (Nokia - US/Naperville)" userId="e91e4038-f410-4bb6-9690-e36e2acab20a" providerId="ADAL" clId="{717B331F-ACA8-4D9C-B095-0CB828882A05}" dt="2021-06-03T21:20:30.694" v="33" actId="20577"/>
          <ac:spMkLst>
            <pc:docMk/>
            <pc:sldMk cId="3347333696" sldId="2134805258"/>
            <ac:spMk id="2" creationId="{756EC354-A75A-4CA0-8063-505316F7A084}"/>
          </ac:spMkLst>
        </pc:spChg>
        <pc:spChg chg="mod">
          <ac:chgData name="Kelley, Sean (Nokia - US/Naperville)" userId="e91e4038-f410-4bb6-9690-e36e2acab20a" providerId="ADAL" clId="{717B331F-ACA8-4D9C-B095-0CB828882A05}" dt="2021-06-03T21:28:05.928" v="189" actId="20577"/>
          <ac:spMkLst>
            <pc:docMk/>
            <pc:sldMk cId="3347333696" sldId="2134805258"/>
            <ac:spMk id="3" creationId="{CA4B67D8-37AB-4432-8431-90BA8208224C}"/>
          </ac:spMkLst>
        </pc:spChg>
        <pc:spChg chg="mod">
          <ac:chgData name="Kelley, Sean (Nokia - US/Naperville)" userId="e91e4038-f410-4bb6-9690-e36e2acab20a" providerId="ADAL" clId="{717B331F-ACA8-4D9C-B095-0CB828882A05}" dt="2021-06-04T11:12:26.677" v="475" actId="20577"/>
          <ac:spMkLst>
            <pc:docMk/>
            <pc:sldMk cId="3347333696" sldId="2134805258"/>
            <ac:spMk id="4" creationId="{F774D5DE-21AD-46B9-8C5A-5F98C6AFD2F4}"/>
          </ac:spMkLst>
        </pc:spChg>
        <pc:spChg chg="mod">
          <ac:chgData name="Kelley, Sean (Nokia - US/Naperville)" userId="e91e4038-f410-4bb6-9690-e36e2acab20a" providerId="ADAL" clId="{717B331F-ACA8-4D9C-B095-0CB828882A05}" dt="2021-06-04T18:28:19.391" v="1270" actId="12"/>
          <ac:spMkLst>
            <pc:docMk/>
            <pc:sldMk cId="3347333696" sldId="2134805258"/>
            <ac:spMk id="5" creationId="{B4FD6C3B-C97D-46D4-B678-56AE07433035}"/>
          </ac:spMkLst>
        </pc:spChg>
      </pc:sldChg>
      <pc:sldChg chg="modSp mod">
        <pc:chgData name="Kelley, Sean (Nokia - US/Naperville)" userId="e91e4038-f410-4bb6-9690-e36e2acab20a" providerId="ADAL" clId="{717B331F-ACA8-4D9C-B095-0CB828882A05}" dt="2021-06-04T18:29:09.984" v="1274" actId="113"/>
        <pc:sldMkLst>
          <pc:docMk/>
          <pc:sldMk cId="2421144023" sldId="2134805259"/>
        </pc:sldMkLst>
        <pc:spChg chg="mod">
          <ac:chgData name="Kelley, Sean (Nokia - US/Naperville)" userId="e91e4038-f410-4bb6-9690-e36e2acab20a" providerId="ADAL" clId="{717B331F-ACA8-4D9C-B095-0CB828882A05}" dt="2021-06-03T21:30:27.845" v="223" actId="20577"/>
          <ac:spMkLst>
            <pc:docMk/>
            <pc:sldMk cId="2421144023" sldId="2134805259"/>
            <ac:spMk id="2" creationId="{D6C6E69A-72EE-4C87-8E99-2E2CA3F83722}"/>
          </ac:spMkLst>
        </pc:spChg>
        <pc:spChg chg="mod">
          <ac:chgData name="Kelley, Sean (Nokia - US/Naperville)" userId="e91e4038-f410-4bb6-9690-e36e2acab20a" providerId="ADAL" clId="{717B331F-ACA8-4D9C-B095-0CB828882A05}" dt="2021-06-03T21:30:46.105" v="255" actId="20577"/>
          <ac:spMkLst>
            <pc:docMk/>
            <pc:sldMk cId="2421144023" sldId="2134805259"/>
            <ac:spMk id="3" creationId="{C1449D8C-E92D-4E69-AD70-0C579A77A773}"/>
          </ac:spMkLst>
        </pc:spChg>
        <pc:spChg chg="mod">
          <ac:chgData name="Kelley, Sean (Nokia - US/Naperville)" userId="e91e4038-f410-4bb6-9690-e36e2acab20a" providerId="ADAL" clId="{717B331F-ACA8-4D9C-B095-0CB828882A05}" dt="2021-06-04T18:26:27.165" v="1245" actId="20577"/>
          <ac:spMkLst>
            <pc:docMk/>
            <pc:sldMk cId="2421144023" sldId="2134805259"/>
            <ac:spMk id="4" creationId="{57BC23C9-ADFB-46B0-A14C-F8C8ADB06E15}"/>
          </ac:spMkLst>
        </pc:spChg>
        <pc:spChg chg="mod">
          <ac:chgData name="Kelley, Sean (Nokia - US/Naperville)" userId="e91e4038-f410-4bb6-9690-e36e2acab20a" providerId="ADAL" clId="{717B331F-ACA8-4D9C-B095-0CB828882A05}" dt="2021-06-04T18:29:09.984" v="1274" actId="113"/>
          <ac:spMkLst>
            <pc:docMk/>
            <pc:sldMk cId="2421144023" sldId="2134805259"/>
            <ac:spMk id="5" creationId="{8D2C8E19-BF44-4770-95BC-F8AF70B7B8A9}"/>
          </ac:spMkLst>
        </pc:spChg>
      </pc:sldChg>
      <pc:sldChg chg="del">
        <pc:chgData name="Kelley, Sean (Nokia - US/Naperville)" userId="e91e4038-f410-4bb6-9690-e36e2acab20a" providerId="ADAL" clId="{717B331F-ACA8-4D9C-B095-0CB828882A05}" dt="2021-06-06T22:46:21.739" v="1296" actId="47"/>
        <pc:sldMkLst>
          <pc:docMk/>
          <pc:sldMk cId="194896301" sldId="2134805260"/>
        </pc:sldMkLst>
      </pc:sldChg>
      <pc:sldChg chg="del">
        <pc:chgData name="Kelley, Sean (Nokia - US/Naperville)" userId="e91e4038-f410-4bb6-9690-e36e2acab20a" providerId="ADAL" clId="{717B331F-ACA8-4D9C-B095-0CB828882A05}" dt="2021-06-06T22:46:26.410" v="1300" actId="47"/>
        <pc:sldMkLst>
          <pc:docMk/>
          <pc:sldMk cId="4066578804" sldId="2134805261"/>
        </pc:sldMkLst>
      </pc:sldChg>
      <pc:sldChg chg="modSp add del mod">
        <pc:chgData name="Kelley, Sean (Nokia - US/Naperville)" userId="e91e4038-f410-4bb6-9690-e36e2acab20a" providerId="ADAL" clId="{717B331F-ACA8-4D9C-B095-0CB828882A05}" dt="2021-06-04T11:20:24.988" v="534" actId="47"/>
        <pc:sldMkLst>
          <pc:docMk/>
          <pc:sldMk cId="2908953512" sldId="2134805262"/>
        </pc:sldMkLst>
        <pc:spChg chg="mod">
          <ac:chgData name="Kelley, Sean (Nokia - US/Naperville)" userId="e91e4038-f410-4bb6-9690-e36e2acab20a" providerId="ADAL" clId="{717B331F-ACA8-4D9C-B095-0CB828882A05}" dt="2021-06-03T21:29:30.626" v="209" actId="20577"/>
          <ac:spMkLst>
            <pc:docMk/>
            <pc:sldMk cId="2908953512" sldId="2134805262"/>
            <ac:spMk id="2" creationId="{756EC354-A75A-4CA0-8063-505316F7A084}"/>
          </ac:spMkLst>
        </pc:spChg>
        <pc:spChg chg="mod">
          <ac:chgData name="Kelley, Sean (Nokia - US/Naperville)" userId="e91e4038-f410-4bb6-9690-e36e2acab20a" providerId="ADAL" clId="{717B331F-ACA8-4D9C-B095-0CB828882A05}" dt="2021-06-03T21:27:59.310" v="179" actId="20577"/>
          <ac:spMkLst>
            <pc:docMk/>
            <pc:sldMk cId="2908953512" sldId="2134805262"/>
            <ac:spMk id="3" creationId="{CA4B67D8-37AB-4432-8431-90BA8208224C}"/>
          </ac:spMkLst>
        </pc:spChg>
        <pc:spChg chg="mod">
          <ac:chgData name="Kelley, Sean (Nokia - US/Naperville)" userId="e91e4038-f410-4bb6-9690-e36e2acab20a" providerId="ADAL" clId="{717B331F-ACA8-4D9C-B095-0CB828882A05}" dt="2021-06-03T21:27:42.827" v="156" actId="20577"/>
          <ac:spMkLst>
            <pc:docMk/>
            <pc:sldMk cId="2908953512" sldId="2134805262"/>
            <ac:spMk id="4" creationId="{F774D5DE-21AD-46B9-8C5A-5F98C6AFD2F4}"/>
          </ac:spMkLst>
        </pc:spChg>
        <pc:spChg chg="mod">
          <ac:chgData name="Kelley, Sean (Nokia - US/Naperville)" userId="e91e4038-f410-4bb6-9690-e36e2acab20a" providerId="ADAL" clId="{717B331F-ACA8-4D9C-B095-0CB828882A05}" dt="2021-06-03T21:29:09.011" v="201" actId="20577"/>
          <ac:spMkLst>
            <pc:docMk/>
            <pc:sldMk cId="2908953512" sldId="2134805262"/>
            <ac:spMk id="5" creationId="{B4FD6C3B-C97D-46D4-B678-56AE07433035}"/>
          </ac:spMkLst>
        </pc:spChg>
      </pc:sldChg>
      <pc:sldChg chg="addSp modSp del mod ord">
        <pc:chgData name="Kelley, Sean (Nokia - US/Naperville)" userId="e91e4038-f410-4bb6-9690-e36e2acab20a" providerId="ADAL" clId="{717B331F-ACA8-4D9C-B095-0CB828882A05}" dt="2021-06-06T22:46:27.282" v="1301" actId="47"/>
        <pc:sldMkLst>
          <pc:docMk/>
          <pc:sldMk cId="548345855" sldId="2134805263"/>
        </pc:sldMkLst>
        <pc:spChg chg="mod">
          <ac:chgData name="Kelley, Sean (Nokia - US/Naperville)" userId="e91e4038-f410-4bb6-9690-e36e2acab20a" providerId="ADAL" clId="{717B331F-ACA8-4D9C-B095-0CB828882A05}" dt="2021-06-03T21:33:47.197" v="323" actId="20577"/>
          <ac:spMkLst>
            <pc:docMk/>
            <pc:sldMk cId="548345855" sldId="2134805263"/>
            <ac:spMk id="2" creationId="{D6C6E69A-72EE-4C87-8E99-2E2CA3F83722}"/>
          </ac:spMkLst>
        </pc:spChg>
        <pc:spChg chg="mod">
          <ac:chgData name="Kelley, Sean (Nokia - US/Naperville)" userId="e91e4038-f410-4bb6-9690-e36e2acab20a" providerId="ADAL" clId="{717B331F-ACA8-4D9C-B095-0CB828882A05}" dt="2021-06-03T21:37:44.233" v="387" actId="20577"/>
          <ac:spMkLst>
            <pc:docMk/>
            <pc:sldMk cId="548345855" sldId="2134805263"/>
            <ac:spMk id="3" creationId="{C1449D8C-E92D-4E69-AD70-0C579A77A773}"/>
          </ac:spMkLst>
        </pc:spChg>
        <pc:spChg chg="mod">
          <ac:chgData name="Kelley, Sean (Nokia - US/Naperville)" userId="e91e4038-f410-4bb6-9690-e36e2acab20a" providerId="ADAL" clId="{717B331F-ACA8-4D9C-B095-0CB828882A05}" dt="2021-06-03T21:34:24.500" v="333" actId="20577"/>
          <ac:spMkLst>
            <pc:docMk/>
            <pc:sldMk cId="548345855" sldId="2134805263"/>
            <ac:spMk id="4" creationId="{57BC23C9-ADFB-46B0-A14C-F8C8ADB06E15}"/>
          </ac:spMkLst>
        </pc:spChg>
        <pc:spChg chg="mod">
          <ac:chgData name="Kelley, Sean (Nokia - US/Naperville)" userId="e91e4038-f410-4bb6-9690-e36e2acab20a" providerId="ADAL" clId="{717B331F-ACA8-4D9C-B095-0CB828882A05}" dt="2021-06-04T18:25:36.308" v="1222" actId="13926"/>
          <ac:spMkLst>
            <pc:docMk/>
            <pc:sldMk cId="548345855" sldId="2134805263"/>
            <ac:spMk id="5" creationId="{8D2C8E19-BF44-4770-95BC-F8AF70B7B8A9}"/>
          </ac:spMkLst>
        </pc:spChg>
        <pc:spChg chg="add mod">
          <ac:chgData name="Kelley, Sean (Nokia - US/Naperville)" userId="e91e4038-f410-4bb6-9690-e36e2acab20a" providerId="ADAL" clId="{717B331F-ACA8-4D9C-B095-0CB828882A05}" dt="2021-06-04T18:26:03.967" v="1233"/>
          <ac:spMkLst>
            <pc:docMk/>
            <pc:sldMk cId="548345855" sldId="2134805263"/>
            <ac:spMk id="6" creationId="{9737C805-61AE-4363-98F8-42DF66A22FCF}"/>
          </ac:spMkLst>
        </pc:spChg>
      </pc:sldChg>
      <pc:sldChg chg="modSp add mod">
        <pc:chgData name="Kelley, Sean (Nokia - US/Naperville)" userId="e91e4038-f410-4bb6-9690-e36e2acab20a" providerId="ADAL" clId="{717B331F-ACA8-4D9C-B095-0CB828882A05}" dt="2021-06-07T12:42:44.023" v="1404" actId="20577"/>
        <pc:sldMkLst>
          <pc:docMk/>
          <pc:sldMk cId="755737784" sldId="2134805264"/>
        </pc:sldMkLst>
        <pc:spChg chg="mod">
          <ac:chgData name="Kelley, Sean (Nokia - US/Naperville)" userId="e91e4038-f410-4bb6-9690-e36e2acab20a" providerId="ADAL" clId="{717B331F-ACA8-4D9C-B095-0CB828882A05}" dt="2021-06-04T18:26:35.357" v="1269" actId="20577"/>
          <ac:spMkLst>
            <pc:docMk/>
            <pc:sldMk cId="755737784" sldId="2134805264"/>
            <ac:spMk id="4" creationId="{57BC23C9-ADFB-46B0-A14C-F8C8ADB06E15}"/>
          </ac:spMkLst>
        </pc:spChg>
        <pc:spChg chg="mod">
          <ac:chgData name="Kelley, Sean (Nokia - US/Naperville)" userId="e91e4038-f410-4bb6-9690-e36e2acab20a" providerId="ADAL" clId="{717B331F-ACA8-4D9C-B095-0CB828882A05}" dt="2021-06-07T12:42:44.023" v="1404" actId="20577"/>
          <ac:spMkLst>
            <pc:docMk/>
            <pc:sldMk cId="755737784" sldId="2134805264"/>
            <ac:spMk id="5" creationId="{8D2C8E19-BF44-4770-95BC-F8AF70B7B8A9}"/>
          </ac:spMkLst>
        </pc:spChg>
      </pc:sldChg>
      <pc:sldChg chg="modSp add del mod">
        <pc:chgData name="Kelley, Sean (Nokia - US/Naperville)" userId="e91e4038-f410-4bb6-9690-e36e2acab20a" providerId="ADAL" clId="{717B331F-ACA8-4D9C-B095-0CB828882A05}" dt="2021-06-04T11:19:18.672" v="524"/>
        <pc:sldMkLst>
          <pc:docMk/>
          <pc:sldMk cId="2528194070" sldId="2134805264"/>
        </pc:sldMkLst>
        <pc:spChg chg="mod">
          <ac:chgData name="Kelley, Sean (Nokia - US/Naperville)" userId="e91e4038-f410-4bb6-9690-e36e2acab20a" providerId="ADAL" clId="{717B331F-ACA8-4D9C-B095-0CB828882A05}" dt="2021-06-04T11:19:15.413" v="522" actId="6549"/>
          <ac:spMkLst>
            <pc:docMk/>
            <pc:sldMk cId="2528194070" sldId="2134805264"/>
            <ac:spMk id="5" creationId="{8D2C8E19-BF44-4770-95BC-F8AF70B7B8A9}"/>
          </ac:spMkLst>
        </pc:spChg>
      </pc:sldChg>
      <pc:sldChg chg="add">
        <pc:chgData name="Kelley, Sean (Nokia - US/Naperville)" userId="e91e4038-f410-4bb6-9690-e36e2acab20a" providerId="ADAL" clId="{717B331F-ACA8-4D9C-B095-0CB828882A05}" dt="2021-06-06T22:47:43.097" v="1304"/>
        <pc:sldMkLst>
          <pc:docMk/>
          <pc:sldMk cId="449779806" sldId="2134805265"/>
        </pc:sldMkLst>
      </pc:sldChg>
      <pc:sldChg chg="add del">
        <pc:chgData name="Kelley, Sean (Nokia - US/Naperville)" userId="e91e4038-f410-4bb6-9690-e36e2acab20a" providerId="ADAL" clId="{717B331F-ACA8-4D9C-B095-0CB828882A05}" dt="2021-06-06T22:47:32.263" v="1303"/>
        <pc:sldMkLst>
          <pc:docMk/>
          <pc:sldMk cId="1148152219" sldId="2134805265"/>
        </pc:sldMkLst>
      </pc:sldChg>
      <pc:sldMasterChg chg="delSldLayout">
        <pc:chgData name="Kelley, Sean (Nokia - US/Naperville)" userId="e91e4038-f410-4bb6-9690-e36e2acab20a" providerId="ADAL" clId="{717B331F-ACA8-4D9C-B095-0CB828882A05}" dt="2021-06-06T22:47:49.151" v="1305" actId="47"/>
        <pc:sldMasterMkLst>
          <pc:docMk/>
          <pc:sldMasterMk cId="4241891639" sldId="2147483650"/>
        </pc:sldMasterMkLst>
        <pc:sldLayoutChg chg="del">
          <pc:chgData name="Kelley, Sean (Nokia - US/Naperville)" userId="e91e4038-f410-4bb6-9690-e36e2acab20a" providerId="ADAL" clId="{717B331F-ACA8-4D9C-B095-0CB828882A05}" dt="2021-06-06T22:46:21.739" v="1296" actId="47"/>
          <pc:sldLayoutMkLst>
            <pc:docMk/>
            <pc:sldMasterMk cId="4241891639" sldId="2147483650"/>
            <pc:sldLayoutMk cId="1070339237" sldId="2147483743"/>
          </pc:sldLayoutMkLst>
        </pc:sldLayoutChg>
        <pc:sldLayoutChg chg="del">
          <pc:chgData name="Kelley, Sean (Nokia - US/Naperville)" userId="e91e4038-f410-4bb6-9690-e36e2acab20a" providerId="ADAL" clId="{717B331F-ACA8-4D9C-B095-0CB828882A05}" dt="2021-06-06T22:46:25.023" v="1298" actId="47"/>
          <pc:sldLayoutMkLst>
            <pc:docMk/>
            <pc:sldMasterMk cId="4241891639" sldId="2147483650"/>
            <pc:sldLayoutMk cId="2298362048" sldId="2147483744"/>
          </pc:sldLayoutMkLst>
        </pc:sldLayoutChg>
        <pc:sldLayoutChg chg="del">
          <pc:chgData name="Kelley, Sean (Nokia - US/Naperville)" userId="e91e4038-f410-4bb6-9690-e36e2acab20a" providerId="ADAL" clId="{717B331F-ACA8-4D9C-B095-0CB828882A05}" dt="2021-06-06T22:47:49.151" v="1305" actId="47"/>
          <pc:sldLayoutMkLst>
            <pc:docMk/>
            <pc:sldMasterMk cId="4241891639" sldId="2147483650"/>
            <pc:sldLayoutMk cId="3591900998" sldId="2147483745"/>
          </pc:sldLayoutMkLst>
        </pc:sldLayoutChg>
      </pc:sldMasterChg>
    </pc:docChg>
  </pc:docChgLst>
  <pc:docChgLst>
    <pc:chgData name="Kelley, Sean (Nokia - US/Naperville)" userId="S::sean.kelley@nokia.com::e91e4038-f410-4bb6-9690-e36e2acab20a" providerId="AD" clId="Web-{AA99D96E-4F24-0A9E-CEC4-005C2A978F98}"/>
    <pc:docChg chg="modSld">
      <pc:chgData name="Kelley, Sean (Nokia - US/Naperville)" userId="S::sean.kelley@nokia.com::e91e4038-f410-4bb6-9690-e36e2acab20a" providerId="AD" clId="Web-{AA99D96E-4F24-0A9E-CEC4-005C2A978F98}" dt="2021-06-04T18:15:54.655" v="6" actId="20577"/>
      <pc:docMkLst>
        <pc:docMk/>
      </pc:docMkLst>
      <pc:sldChg chg="modSp">
        <pc:chgData name="Kelley, Sean (Nokia - US/Naperville)" userId="S::sean.kelley@nokia.com::e91e4038-f410-4bb6-9690-e36e2acab20a" providerId="AD" clId="Web-{AA99D96E-4F24-0A9E-CEC4-005C2A978F98}" dt="2021-06-04T18:15:54.655" v="6" actId="20577"/>
        <pc:sldMkLst>
          <pc:docMk/>
          <pc:sldMk cId="755552009" sldId="2134805257"/>
        </pc:sldMkLst>
        <pc:spChg chg="mod">
          <ac:chgData name="Kelley, Sean (Nokia - US/Naperville)" userId="S::sean.kelley@nokia.com::e91e4038-f410-4bb6-9690-e36e2acab20a" providerId="AD" clId="Web-{AA99D96E-4F24-0A9E-CEC4-005C2A978F98}" dt="2021-06-04T18:15:54.655" v="6" actId="20577"/>
          <ac:spMkLst>
            <pc:docMk/>
            <pc:sldMk cId="755552009" sldId="2134805257"/>
            <ac:spMk id="13" creationId="{88139B71-634F-4F51-A35E-BEAD852EFD5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6/7/2021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Blank slid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D543A0E-70E6-46DB-8F7C-06A0214599E8}"/>
              </a:ext>
            </a:extLst>
          </p:cNvPr>
          <p:cNvSpPr>
            <a:spLocks noGrp="1"/>
          </p:cNvSpPr>
          <p:nvPr>
            <p:ph type="ftr" sz="quarter" idx="13"/>
          </p:nvPr>
        </p:nvSpPr>
        <p:spPr/>
        <p:txBody>
          <a:bodyPr/>
          <a:lstStyle/>
          <a:p>
            <a:r>
              <a:rPr lang="en-GB"/>
              <a:t>&lt;RWS-21xxxx&gt; &lt;Public&gt;</a:t>
            </a:r>
            <a:endParaRPr lang="en-US"/>
          </a:p>
        </p:txBody>
      </p: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1 Blue end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901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1 White end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9167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1 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Tree>
    <p:extLst>
      <p:ext uri="{BB962C8B-B14F-4D97-AF65-F5344CB8AC3E}">
        <p14:creationId xmlns:p14="http://schemas.microsoft.com/office/powerpoint/2010/main" val="1935486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2 Gray title">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1B19DBE0-DA98-4370-BC75-4FF6AC9D7850}"/>
              </a:ext>
            </a:extLst>
          </p:cNvPr>
          <p:cNvSpPr>
            <a:spLocks noGrp="1"/>
          </p:cNvSpPr>
          <p:nvPr>
            <p:ph type="body" sz="quarter" idx="13"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6" name="Text Placeholder 42">
            <a:extLst>
              <a:ext uri="{FF2B5EF4-FFF2-40B4-BE49-F238E27FC236}">
                <a16:creationId xmlns:a16="http://schemas.microsoft.com/office/drawing/2014/main" id="{A494EDCC-F720-4299-9E85-D3B402E614E5}"/>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495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3 Gray single column">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22E6FA3-ED47-4E0C-B044-550E170D1A0B}"/>
              </a:ext>
            </a:extLst>
          </p:cNvPr>
          <p:cNvSpPr>
            <a:spLocks noGrp="1"/>
          </p:cNvSpPr>
          <p:nvPr>
            <p:ph type="ftr" sz="quarter" idx="13"/>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DF5019E6-43D8-47A7-857D-CBBEC50194DD}"/>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7" name="Text Placeholder 42">
            <a:extLst>
              <a:ext uri="{FF2B5EF4-FFF2-40B4-BE49-F238E27FC236}">
                <a16:creationId xmlns:a16="http://schemas.microsoft.com/office/drawing/2014/main" id="{6037230C-3393-4624-AAC9-5A1E3FB39E0E}"/>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3">
            <a:extLst>
              <a:ext uri="{FF2B5EF4-FFF2-40B4-BE49-F238E27FC236}">
                <a16:creationId xmlns:a16="http://schemas.microsoft.com/office/drawing/2014/main" id="{23074ACA-19C4-4FAB-AA2B-29AAD04B90E7}"/>
              </a:ext>
            </a:extLst>
          </p:cNvPr>
          <p:cNvSpPr>
            <a:spLocks noGrp="1"/>
          </p:cNvSpPr>
          <p:nvPr>
            <p:ph type="body" sz="quarter" idx="15"/>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4149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4 Gray divider">
    <p:bg>
      <p:bgPr>
        <a:solidFill>
          <a:schemeClr val="accent1"/>
        </a:solidFill>
        <a:effectLst/>
      </p:bgPr>
    </p:bg>
    <p:spTree>
      <p:nvGrpSpPr>
        <p:cNvPr id="1" name=""/>
        <p:cNvGrpSpPr/>
        <p:nvPr/>
      </p:nvGrpSpPr>
      <p:grpSpPr>
        <a:xfrm>
          <a:off x="0" y="0"/>
          <a:ext cx="0" cy="0"/>
          <a:chOff x="0" y="0"/>
          <a:chExt cx="0" cy="0"/>
        </a:xfrm>
      </p:grpSpPr>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a:t>Click to edit headline</a:t>
            </a:r>
          </a:p>
        </p:txBody>
      </p:sp>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Tree>
    <p:extLst>
      <p:ext uri="{BB962C8B-B14F-4D97-AF65-F5344CB8AC3E}">
        <p14:creationId xmlns:p14="http://schemas.microsoft.com/office/powerpoint/2010/main" val="2032475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1 Imag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B111BD-0274-4B45-A94F-46DB7963AD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
        <p:nvSpPr>
          <p:cNvPr id="5" name="TextBox 4">
            <a:extLst>
              <a:ext uri="{FF2B5EF4-FFF2-40B4-BE49-F238E27FC236}">
                <a16:creationId xmlns:a16="http://schemas.microsoft.com/office/drawing/2014/main" id="{46FF5186-6F03-4D1A-BFE8-BB656F03098E}"/>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6" name="Slide Number Placeholder 5">
            <a:extLst>
              <a:ext uri="{FF2B5EF4-FFF2-40B4-BE49-F238E27FC236}">
                <a16:creationId xmlns:a16="http://schemas.microsoft.com/office/drawing/2014/main" id="{417D629F-D3F7-4D27-AED1-FF2BF68EA92C}"/>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pic>
        <p:nvPicPr>
          <p:cNvPr id="7" name="Picture 6">
            <a:extLst>
              <a:ext uri="{FF2B5EF4-FFF2-40B4-BE49-F238E27FC236}">
                <a16:creationId xmlns:a16="http://schemas.microsoft.com/office/drawing/2014/main" id="{0A05B2DF-7C0E-4C26-8DA0-D8B536006B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37429384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1 Blue blank">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D543A0E-70E6-46DB-8F7C-06A0214599E8}"/>
              </a:ext>
            </a:extLst>
          </p:cNvPr>
          <p:cNvSpPr>
            <a:spLocks noGrp="1"/>
          </p:cNvSpPr>
          <p:nvPr>
            <p:ph type="ftr" sz="quarter" idx="13"/>
          </p:nvPr>
        </p:nvSpPr>
        <p:spPr/>
        <p:txBody>
          <a:bodyPr/>
          <a:lstStyle/>
          <a:p>
            <a:r>
              <a:rPr lang="en-GB"/>
              <a:t>&lt;RWS-21xxxx&gt; &lt;Public&gt;</a:t>
            </a:r>
            <a:endParaRPr lang="en-US"/>
          </a:p>
        </p:txBody>
      </p:sp>
    </p:spTree>
    <p:extLst>
      <p:ext uri="{BB962C8B-B14F-4D97-AF65-F5344CB8AC3E}">
        <p14:creationId xmlns:p14="http://schemas.microsoft.com/office/powerpoint/2010/main" val="16726429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2 Blue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8576049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3 Blue single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5" name="Text Placeholder 3">
            <a:extLst>
              <a:ext uri="{FF2B5EF4-FFF2-40B4-BE49-F238E27FC236}">
                <a16:creationId xmlns:a16="http://schemas.microsoft.com/office/drawing/2014/main" id="{6B3FE214-5976-44EB-8D69-829839140B4A}"/>
              </a:ext>
            </a:extLst>
          </p:cNvPr>
          <p:cNvSpPr>
            <a:spLocks noGrp="1"/>
          </p:cNvSpPr>
          <p:nvPr>
            <p:ph type="body" sz="quarter" idx="14"/>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7625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4 Blue two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7" name="Text Placeholder 3">
            <a:extLst>
              <a:ext uri="{FF2B5EF4-FFF2-40B4-BE49-F238E27FC236}">
                <a16:creationId xmlns:a16="http://schemas.microsoft.com/office/drawing/2014/main" id="{E8159A76-98DF-40D7-AAA6-3C6EFC62A798}"/>
              </a:ext>
            </a:extLst>
          </p:cNvPr>
          <p:cNvSpPr>
            <a:spLocks noGrp="1"/>
          </p:cNvSpPr>
          <p:nvPr>
            <p:ph type="body" sz="quarter" idx="13"/>
          </p:nvPr>
        </p:nvSpPr>
        <p:spPr>
          <a:xfrm>
            <a:off x="4176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mn-lt"/>
              </a:defRPr>
            </a:lvl1pPr>
            <a:lvl2pPr marL="230400" indent="0">
              <a:lnSpc>
                <a:spcPct val="100000"/>
              </a:lnSpc>
              <a:spcBef>
                <a:spcPts val="0"/>
              </a:spcBef>
              <a:spcAft>
                <a:spcPts val="600"/>
              </a:spcAft>
              <a:buNone/>
              <a:defRPr sz="1200">
                <a:solidFill>
                  <a:schemeClr val="bg1"/>
                </a:solidFill>
                <a:latin typeface="+mn-lt"/>
              </a:defRPr>
            </a:lvl2pPr>
            <a:lvl3pPr marL="462600" indent="0">
              <a:lnSpc>
                <a:spcPct val="100000"/>
              </a:lnSpc>
              <a:spcBef>
                <a:spcPts val="0"/>
              </a:spcBef>
              <a:spcAft>
                <a:spcPts val="600"/>
              </a:spcAft>
              <a:buNone/>
              <a:defRPr sz="1100">
                <a:solidFill>
                  <a:schemeClr val="bg1"/>
                </a:solidFill>
                <a:latin typeface="+mn-lt"/>
              </a:defRPr>
            </a:lvl3pPr>
            <a:lvl4pPr marL="693000" indent="0">
              <a:lnSpc>
                <a:spcPct val="100000"/>
              </a:lnSpc>
              <a:spcBef>
                <a:spcPts val="0"/>
              </a:spcBef>
              <a:spcAft>
                <a:spcPts val="600"/>
              </a:spcAft>
              <a:buNone/>
              <a:defRPr sz="900">
                <a:solidFill>
                  <a:schemeClr val="bg1"/>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749A47C-F045-4720-B44F-ABE91F832CB8}"/>
              </a:ext>
            </a:extLst>
          </p:cNvPr>
          <p:cNvSpPr>
            <a:spLocks noGrp="1"/>
          </p:cNvSpPr>
          <p:nvPr>
            <p:ph type="body" sz="quarter" idx="14"/>
          </p:nvPr>
        </p:nvSpPr>
        <p:spPr>
          <a:xfrm>
            <a:off x="47160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mn-lt"/>
              </a:defRPr>
            </a:lvl1pPr>
            <a:lvl2pPr marL="230400" indent="0">
              <a:lnSpc>
                <a:spcPct val="100000"/>
              </a:lnSpc>
              <a:spcBef>
                <a:spcPts val="0"/>
              </a:spcBef>
              <a:spcAft>
                <a:spcPts val="600"/>
              </a:spcAft>
              <a:buNone/>
              <a:defRPr sz="1200">
                <a:solidFill>
                  <a:schemeClr val="bg1"/>
                </a:solidFill>
                <a:latin typeface="+mn-lt"/>
              </a:defRPr>
            </a:lvl2pPr>
            <a:lvl3pPr marL="462600" indent="0">
              <a:lnSpc>
                <a:spcPct val="100000"/>
              </a:lnSpc>
              <a:spcBef>
                <a:spcPts val="0"/>
              </a:spcBef>
              <a:spcAft>
                <a:spcPts val="600"/>
              </a:spcAft>
              <a:buNone/>
              <a:defRPr sz="1100">
                <a:solidFill>
                  <a:schemeClr val="bg1"/>
                </a:solidFill>
                <a:latin typeface="+mn-lt"/>
              </a:defRPr>
            </a:lvl3pPr>
            <a:lvl4pPr marL="693000" indent="0">
              <a:lnSpc>
                <a:spcPct val="100000"/>
              </a:lnSpc>
              <a:spcBef>
                <a:spcPts val="0"/>
              </a:spcBef>
              <a:spcAft>
                <a:spcPts val="600"/>
              </a:spcAft>
              <a:buNone/>
              <a:defRPr sz="900">
                <a:solidFill>
                  <a:schemeClr val="bg1"/>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42">
            <a:extLst>
              <a:ext uri="{FF2B5EF4-FFF2-40B4-BE49-F238E27FC236}">
                <a16:creationId xmlns:a16="http://schemas.microsoft.com/office/drawing/2014/main" id="{84798BF3-AC17-43DB-9543-A1154429A1EF}"/>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11" name="Text Placeholder 42">
            <a:extLst>
              <a:ext uri="{FF2B5EF4-FFF2-40B4-BE49-F238E27FC236}">
                <a16:creationId xmlns:a16="http://schemas.microsoft.com/office/drawing/2014/main" id="{A3E6F846-F43A-474F-AF8A-489219A597E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11015747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5 Blue table">
    <p:spTree>
      <p:nvGrpSpPr>
        <p:cNvPr id="1" name=""/>
        <p:cNvGrpSpPr/>
        <p:nvPr/>
      </p:nvGrpSpPr>
      <p:grpSpPr>
        <a:xfrm>
          <a:off x="0" y="0"/>
          <a:ext cx="0" cy="0"/>
          <a:chOff x="0" y="0"/>
          <a:chExt cx="0" cy="0"/>
        </a:xfrm>
      </p:grpSpPr>
      <p:sp>
        <p:nvSpPr>
          <p:cNvPr id="6" name="Table Placeholder 2">
            <a:extLst>
              <a:ext uri="{FF2B5EF4-FFF2-40B4-BE49-F238E27FC236}">
                <a16:creationId xmlns:a16="http://schemas.microsoft.com/office/drawing/2014/main" id="{1CF4B30C-BC0A-4BED-8EEF-4DDEF7B9FABC}"/>
              </a:ext>
            </a:extLst>
          </p:cNvPr>
          <p:cNvSpPr>
            <a:spLocks noGrp="1"/>
          </p:cNvSpPr>
          <p:nvPr>
            <p:ph type="tbl" sz="quarter" idx="13"/>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bg1"/>
                </a:solidFill>
                <a:latin typeface="+mn-lt"/>
              </a:defRPr>
            </a:lvl1pPr>
          </a:lstStyle>
          <a:p>
            <a:r>
              <a:rPr lang="en-US"/>
              <a:t>Click icon to add table</a:t>
            </a:r>
          </a:p>
        </p:txBody>
      </p:sp>
      <p:sp>
        <p:nvSpPr>
          <p:cNvPr id="4" name="Footer Placeholder 3">
            <a:extLst>
              <a:ext uri="{FF2B5EF4-FFF2-40B4-BE49-F238E27FC236}">
                <a16:creationId xmlns:a16="http://schemas.microsoft.com/office/drawing/2014/main" id="{D6746ED1-96F6-4AE8-9D3A-0266CB4B7380}"/>
              </a:ext>
            </a:extLst>
          </p:cNvPr>
          <p:cNvSpPr>
            <a:spLocks noGrp="1"/>
          </p:cNvSpPr>
          <p:nvPr>
            <p:ph type="ftr" sz="quarter" idx="14"/>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5DE51B3D-110F-4884-81C0-0C6A2D17AF25}"/>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A48031C6-8898-401E-BAC3-BF0FF9C7801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5539244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 Blue SmartArt">
    <p:spTree>
      <p:nvGrpSpPr>
        <p:cNvPr id="1" name=""/>
        <p:cNvGrpSpPr/>
        <p:nvPr/>
      </p:nvGrpSpPr>
      <p:grpSpPr>
        <a:xfrm>
          <a:off x="0" y="0"/>
          <a:ext cx="0" cy="0"/>
          <a:chOff x="0" y="0"/>
          <a:chExt cx="0" cy="0"/>
        </a:xfrm>
      </p:grpSpPr>
      <p:sp>
        <p:nvSpPr>
          <p:cNvPr id="7" name="SmartArt Placeholder 2">
            <a:extLst>
              <a:ext uri="{FF2B5EF4-FFF2-40B4-BE49-F238E27FC236}">
                <a16:creationId xmlns:a16="http://schemas.microsoft.com/office/drawing/2014/main" id="{9E969AE7-D418-4354-A166-2D9EC9AFFBD5}"/>
              </a:ext>
            </a:extLst>
          </p:cNvPr>
          <p:cNvSpPr>
            <a:spLocks noGrp="1"/>
          </p:cNvSpPr>
          <p:nvPr>
            <p:ph type="dgm" sz="quarter" idx="14"/>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bg1"/>
                </a:solidFill>
              </a:defRPr>
            </a:lvl1pPr>
          </a:lstStyle>
          <a:p>
            <a:r>
              <a:rPr lang="en-US"/>
              <a:t>Click icon to add SmartArt graphic</a:t>
            </a:r>
          </a:p>
        </p:txBody>
      </p:sp>
      <p:sp>
        <p:nvSpPr>
          <p:cNvPr id="4" name="Footer Placeholder 3">
            <a:extLst>
              <a:ext uri="{FF2B5EF4-FFF2-40B4-BE49-F238E27FC236}">
                <a16:creationId xmlns:a16="http://schemas.microsoft.com/office/drawing/2014/main" id="{5EB72D45-B478-45D6-BC5D-D958ACDFA9E3}"/>
              </a:ext>
            </a:extLst>
          </p:cNvPr>
          <p:cNvSpPr>
            <a:spLocks noGrp="1"/>
          </p:cNvSpPr>
          <p:nvPr>
            <p:ph type="ftr" sz="quarter" idx="15"/>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9272C944-84CC-4AB8-82D5-9695E2FD5363}"/>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050D1CE3-F30D-40A8-93F6-C618AFBE27C2}"/>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1074841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 Single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
        <p:nvSpPr>
          <p:cNvPr id="5" name="Text Placeholder 3">
            <a:extLst>
              <a:ext uri="{FF2B5EF4-FFF2-40B4-BE49-F238E27FC236}">
                <a16:creationId xmlns:a16="http://schemas.microsoft.com/office/drawing/2014/main" id="{6B3FE214-5976-44EB-8D69-829839140B4A}"/>
              </a:ext>
            </a:extLst>
          </p:cNvPr>
          <p:cNvSpPr>
            <a:spLocks noGrp="1"/>
          </p:cNvSpPr>
          <p:nvPr>
            <p:ph type="body" sz="quarter" idx="14"/>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tx2"/>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tx2"/>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2842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 Two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7" name="Text Placeholder 3">
            <a:extLst>
              <a:ext uri="{FF2B5EF4-FFF2-40B4-BE49-F238E27FC236}">
                <a16:creationId xmlns:a16="http://schemas.microsoft.com/office/drawing/2014/main" id="{E8159A76-98DF-40D7-AAA6-3C6EFC62A798}"/>
              </a:ext>
            </a:extLst>
          </p:cNvPr>
          <p:cNvSpPr>
            <a:spLocks noGrp="1"/>
          </p:cNvSpPr>
          <p:nvPr>
            <p:ph type="body" sz="quarter" idx="13"/>
          </p:nvPr>
        </p:nvSpPr>
        <p:spPr>
          <a:xfrm>
            <a:off x="4176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749A47C-F045-4720-B44F-ABE91F832CB8}"/>
              </a:ext>
            </a:extLst>
          </p:cNvPr>
          <p:cNvSpPr>
            <a:spLocks noGrp="1"/>
          </p:cNvSpPr>
          <p:nvPr>
            <p:ph type="body" sz="quarter" idx="14"/>
          </p:nvPr>
        </p:nvSpPr>
        <p:spPr>
          <a:xfrm>
            <a:off x="47160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42">
            <a:extLst>
              <a:ext uri="{FF2B5EF4-FFF2-40B4-BE49-F238E27FC236}">
                <a16:creationId xmlns:a16="http://schemas.microsoft.com/office/drawing/2014/main" id="{84798BF3-AC17-43DB-9543-A1154429A1EF}"/>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11" name="Text Placeholder 42">
            <a:extLst>
              <a:ext uri="{FF2B5EF4-FFF2-40B4-BE49-F238E27FC236}">
                <a16:creationId xmlns:a16="http://schemas.microsoft.com/office/drawing/2014/main" id="{A3E6F846-F43A-474F-AF8A-489219A597E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38869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 Table">
    <p:spTree>
      <p:nvGrpSpPr>
        <p:cNvPr id="1" name=""/>
        <p:cNvGrpSpPr/>
        <p:nvPr/>
      </p:nvGrpSpPr>
      <p:grpSpPr>
        <a:xfrm>
          <a:off x="0" y="0"/>
          <a:ext cx="0" cy="0"/>
          <a:chOff x="0" y="0"/>
          <a:chExt cx="0" cy="0"/>
        </a:xfrm>
      </p:grpSpPr>
      <p:sp>
        <p:nvSpPr>
          <p:cNvPr id="6" name="Table Placeholder 2">
            <a:extLst>
              <a:ext uri="{FF2B5EF4-FFF2-40B4-BE49-F238E27FC236}">
                <a16:creationId xmlns:a16="http://schemas.microsoft.com/office/drawing/2014/main" id="{1CF4B30C-BC0A-4BED-8EEF-4DDEF7B9FABC}"/>
              </a:ext>
            </a:extLst>
          </p:cNvPr>
          <p:cNvSpPr>
            <a:spLocks noGrp="1"/>
          </p:cNvSpPr>
          <p:nvPr>
            <p:ph type="tbl" sz="quarter" idx="13"/>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latin typeface="+mn-lt"/>
              </a:defRPr>
            </a:lvl1pPr>
          </a:lstStyle>
          <a:p>
            <a:r>
              <a:rPr lang="en-US"/>
              <a:t>Click icon to add table</a:t>
            </a:r>
          </a:p>
        </p:txBody>
      </p:sp>
      <p:sp>
        <p:nvSpPr>
          <p:cNvPr id="4" name="Footer Placeholder 3">
            <a:extLst>
              <a:ext uri="{FF2B5EF4-FFF2-40B4-BE49-F238E27FC236}">
                <a16:creationId xmlns:a16="http://schemas.microsoft.com/office/drawing/2014/main" id="{D6746ED1-96F6-4AE8-9D3A-0266CB4B7380}"/>
              </a:ext>
            </a:extLst>
          </p:cNvPr>
          <p:cNvSpPr>
            <a:spLocks noGrp="1"/>
          </p:cNvSpPr>
          <p:nvPr>
            <p:ph type="ftr" sz="quarter" idx="14"/>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5DE51B3D-110F-4884-81C0-0C6A2D17AF25}"/>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A48031C6-8898-401E-BAC3-BF0FF9C7801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26415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6 SmartArt">
    <p:spTree>
      <p:nvGrpSpPr>
        <p:cNvPr id="1" name=""/>
        <p:cNvGrpSpPr/>
        <p:nvPr/>
      </p:nvGrpSpPr>
      <p:grpSpPr>
        <a:xfrm>
          <a:off x="0" y="0"/>
          <a:ext cx="0" cy="0"/>
          <a:chOff x="0" y="0"/>
          <a:chExt cx="0" cy="0"/>
        </a:xfrm>
      </p:grpSpPr>
      <p:sp>
        <p:nvSpPr>
          <p:cNvPr id="7" name="SmartArt Placeholder 2">
            <a:extLst>
              <a:ext uri="{FF2B5EF4-FFF2-40B4-BE49-F238E27FC236}">
                <a16:creationId xmlns:a16="http://schemas.microsoft.com/office/drawing/2014/main" id="{9E969AE7-D418-4354-A166-2D9EC9AFFBD5}"/>
              </a:ext>
            </a:extLst>
          </p:cNvPr>
          <p:cNvSpPr>
            <a:spLocks noGrp="1"/>
          </p:cNvSpPr>
          <p:nvPr>
            <p:ph type="dgm" sz="quarter" idx="14"/>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defRPr>
            </a:lvl1pPr>
          </a:lstStyle>
          <a:p>
            <a:r>
              <a:rPr lang="en-US"/>
              <a:t>Click icon to add SmartArt graphic</a:t>
            </a:r>
          </a:p>
        </p:txBody>
      </p:sp>
      <p:sp>
        <p:nvSpPr>
          <p:cNvPr id="4" name="Footer Placeholder 3">
            <a:extLst>
              <a:ext uri="{FF2B5EF4-FFF2-40B4-BE49-F238E27FC236}">
                <a16:creationId xmlns:a16="http://schemas.microsoft.com/office/drawing/2014/main" id="{5EB72D45-B478-45D6-BC5D-D958ACDFA9E3}"/>
              </a:ext>
            </a:extLst>
          </p:cNvPr>
          <p:cNvSpPr>
            <a:spLocks noGrp="1"/>
          </p:cNvSpPr>
          <p:nvPr>
            <p:ph type="ftr" sz="quarter" idx="15"/>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9272C944-84CC-4AB8-82D5-9695E2FD5363}"/>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050D1CE3-F30D-40A8-93F6-C618AFBE27C2}"/>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223460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1 Blue EXTERNAL title slide">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54AD9-06FB-4C15-A48D-5001BBC6FF5E}"/>
              </a:ext>
            </a:extLst>
          </p:cNvPr>
          <p:cNvSpPr>
            <a:spLocks noGrp="1"/>
          </p:cNvSpPr>
          <p:nvPr>
            <p:ph type="ftr" sz="quarter" idx="13"/>
          </p:nvPr>
        </p:nvSpPr>
        <p:spPr/>
        <p:txBody>
          <a:bodyPr/>
          <a:lstStyle/>
          <a:p>
            <a:r>
              <a:rPr lang="en-GB"/>
              <a:t>&lt;RWS-21xxxx&gt; &lt;Public&gt;</a:t>
            </a:r>
            <a:endParaRPr lang="en-US"/>
          </a:p>
        </p:txBody>
      </p:sp>
      <p:pic>
        <p:nvPicPr>
          <p:cNvPr id="6" name="Picture 5">
            <a:extLst>
              <a:ext uri="{FF2B5EF4-FFF2-40B4-BE49-F238E27FC236}">
                <a16:creationId xmlns:a16="http://schemas.microsoft.com/office/drawing/2014/main" id="{881DDC49-8DAE-42EA-847C-6ED7E3A1DD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Text Placeholder 3">
            <a:extLst>
              <a:ext uri="{FF2B5EF4-FFF2-40B4-BE49-F238E27FC236}">
                <a16:creationId xmlns:a16="http://schemas.microsoft.com/office/drawing/2014/main" id="{AD74C045-B71C-49BC-BDF9-715E2529C92B}"/>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4">
            <a:extLst>
              <a:ext uri="{FF2B5EF4-FFF2-40B4-BE49-F238E27FC236}">
                <a16:creationId xmlns:a16="http://schemas.microsoft.com/office/drawing/2014/main" id="{81C46984-1EDE-42C1-9FE5-08AC8EEB09A0}"/>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bg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3477192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1 White INTERNAL title slide">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tx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tx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tx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tx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tx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0">
            <a:extLst>
              <a:ext uri="{FF2B5EF4-FFF2-40B4-BE49-F238E27FC236}">
                <a16:creationId xmlns:a16="http://schemas.microsoft.com/office/drawing/2014/main" id="{441332EC-6B80-4828-AE81-B63F414EEB65}"/>
              </a:ext>
            </a:extLst>
          </p:cNvPr>
          <p:cNvSpPr>
            <a:spLocks noGrp="1"/>
          </p:cNvSpPr>
          <p:nvPr>
            <p:ph type="ftr" sz="quarter" idx="13"/>
          </p:nvPr>
        </p:nvSpPr>
        <p:spPr>
          <a:xfrm>
            <a:off x="2304000" y="4816800"/>
            <a:ext cx="4536000" cy="122400"/>
          </a:xfrm>
          <a:prstGeom prst="rect">
            <a:avLst/>
          </a:prstGeom>
        </p:spPr>
        <p:txBody>
          <a:bodyPr/>
          <a:lstStyle/>
          <a:p>
            <a:r>
              <a:rPr lang="en-GB"/>
              <a:t>&lt;RWS-21xxxx&gt; &lt;Public&gt;</a:t>
            </a:r>
            <a:endParaRPr lang="en-US"/>
          </a:p>
        </p:txBody>
      </p:sp>
      <p:pic>
        <p:nvPicPr>
          <p:cNvPr id="9" name="Picture 8">
            <a:extLst>
              <a:ext uri="{FF2B5EF4-FFF2-40B4-BE49-F238E27FC236}">
                <a16:creationId xmlns:a16="http://schemas.microsoft.com/office/drawing/2014/main" id="{B2A079B4-2296-4AF6-9A4A-00A11E579D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6" name="Title 4">
            <a:extLst>
              <a:ext uri="{FF2B5EF4-FFF2-40B4-BE49-F238E27FC236}">
                <a16:creationId xmlns:a16="http://schemas.microsoft.com/office/drawing/2014/main" id="{67C7B23A-628E-4222-8747-0355D7919A1A}"/>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tx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1486873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1 Blue EXTERNAL title slide">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54AD9-06FB-4C15-A48D-5001BBC6FF5E}"/>
              </a:ext>
            </a:extLst>
          </p:cNvPr>
          <p:cNvSpPr>
            <a:spLocks noGrp="1"/>
          </p:cNvSpPr>
          <p:nvPr>
            <p:ph type="ftr" sz="quarter" idx="13"/>
          </p:nvPr>
        </p:nvSpPr>
        <p:spPr/>
        <p:txBody>
          <a:bodyPr/>
          <a:lstStyle/>
          <a:p>
            <a:r>
              <a:rPr lang="en-GB"/>
              <a:t>&lt;RWS-21xxxx&gt; &lt;Public&gt;</a:t>
            </a:r>
            <a:endParaRPr lang="en-US"/>
          </a:p>
        </p:txBody>
      </p:sp>
      <p:pic>
        <p:nvPicPr>
          <p:cNvPr id="6" name="Picture 5">
            <a:extLst>
              <a:ext uri="{FF2B5EF4-FFF2-40B4-BE49-F238E27FC236}">
                <a16:creationId xmlns:a16="http://schemas.microsoft.com/office/drawing/2014/main" id="{881DDC49-8DAE-42EA-847C-6ED7E3A1DD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Text Placeholder 3">
            <a:extLst>
              <a:ext uri="{FF2B5EF4-FFF2-40B4-BE49-F238E27FC236}">
                <a16:creationId xmlns:a16="http://schemas.microsoft.com/office/drawing/2014/main" id="{AD74C045-B71C-49BC-BDF9-715E2529C92B}"/>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4">
            <a:extLst>
              <a:ext uri="{FF2B5EF4-FFF2-40B4-BE49-F238E27FC236}">
                <a16:creationId xmlns:a16="http://schemas.microsoft.com/office/drawing/2014/main" id="{81C46984-1EDE-42C1-9FE5-08AC8EEB09A0}"/>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bg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578186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5.xml"/><Relationship Id="rId1"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theme" Target="../theme/theme6.xml"/><Relationship Id="rId4" Type="http://schemas.openxmlformats.org/officeDocument/2006/relationships/slideLayout" Target="../slideLayouts/slideLayout15.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7.xml"/><Relationship Id="rId1" Type="http://schemas.openxmlformats.org/officeDocument/2006/relationships/slideLayout" Target="../slideLayouts/slideLayout16.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theme" Target="../theme/theme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a:t>&lt;RWS-21xxxx&gt; &lt;Public&gt;</a:t>
            </a:r>
            <a:endParaRPr lang="en-US"/>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30" r:id="rId3"/>
    <p:sldLayoutId id="2147483727" r:id="rId4"/>
    <p:sldLayoutId id="2147483664" r:id="rId5"/>
    <p:sldLayoutId id="2147483665" r:id="rId6"/>
    <p:sldLayoutId id="2147483742" r:id="rId7"/>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AC1947E-906A-46AD-9413-1921F00F19AB}"/>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9" name="Slide Number Placeholder 5">
            <a:extLst>
              <a:ext uri="{FF2B5EF4-FFF2-40B4-BE49-F238E27FC236}">
                <a16:creationId xmlns:a16="http://schemas.microsoft.com/office/drawing/2014/main" id="{BA0CA059-29E1-450A-A218-D27AB73F8070}"/>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0" name="Footer Placeholder 14">
            <a:extLst>
              <a:ext uri="{FF2B5EF4-FFF2-40B4-BE49-F238E27FC236}">
                <a16:creationId xmlns:a16="http://schemas.microsoft.com/office/drawing/2014/main" id="{80DAFA2C-A5B7-47BD-9867-3032BEE127ED}"/>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a:t>&lt;RWS-21xxxx&gt; &lt;Public&gt;</a:t>
            </a:r>
            <a:endParaRPr lang="en-US"/>
          </a:p>
        </p:txBody>
      </p:sp>
    </p:spTree>
    <p:extLst>
      <p:ext uri="{BB962C8B-B14F-4D97-AF65-F5344CB8AC3E}">
        <p14:creationId xmlns:p14="http://schemas.microsoft.com/office/powerpoint/2010/main" val="2753873327"/>
      </p:ext>
    </p:extLst>
  </p:cSld>
  <p:clrMap bg1="lt1" tx1="dk1" bg2="lt2" tx2="dk2" accent1="accent1" accent2="accent2" accent3="accent3" accent4="accent4" accent5="accent5" accent6="accent6" hlink="hlink" folHlink="folHlink"/>
  <p:sldLayoutIdLst>
    <p:sldLayoutId id="2147483723"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5" name="Footer Placeholder 14">
            <a:extLst>
              <a:ext uri="{FF2B5EF4-FFF2-40B4-BE49-F238E27FC236}">
                <a16:creationId xmlns:a16="http://schemas.microsoft.com/office/drawing/2014/main" id="{9EA08E70-E40A-4C76-ADD7-CA63C95746CA}"/>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&lt;RWS-21xxxx&gt; &lt;Public&gt;</a:t>
            </a:r>
            <a:endParaRPr lang="en-US"/>
          </a:p>
        </p:txBody>
      </p:sp>
    </p:spTree>
    <p:extLst>
      <p:ext uri="{BB962C8B-B14F-4D97-AF65-F5344CB8AC3E}">
        <p14:creationId xmlns:p14="http://schemas.microsoft.com/office/powerpoint/2010/main" val="1928352381"/>
      </p:ext>
    </p:extLst>
  </p:cSld>
  <p:clrMap bg1="lt1" tx1="dk1" bg2="lt2" tx2="dk2" accent1="accent1" accent2="accent2" accent3="accent3" accent4="accent4" accent5="accent5" accent6="accent6" hlink="hlink" folHlink="folHlink"/>
  <p:sldLayoutIdLst>
    <p:sldLayoutId id="2147483674"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76398D-C6B9-4EAD-A887-41ECEA7F30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644516792"/>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1C3A2-73EF-4E4E-97C2-1C446243E8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1710388094"/>
      </p:ext>
    </p:extLst>
  </p:cSld>
  <p:clrMap bg1="lt1" tx1="dk1" bg2="lt2" tx2="dk2" accent1="accent1" accent2="accent2" accent3="accent3" accent4="accent4" accent5="accent5" accent6="accent6" hlink="hlink" folHlink="folHlink"/>
  <p:sldLayoutIdLst>
    <p:sldLayoutId id="21474836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&lt;RWS-21xxxx&gt; &lt;Public&gt;</a:t>
            </a:r>
            <a:endParaRPr lang="en-US"/>
          </a:p>
        </p:txBody>
      </p:sp>
      <p:pic>
        <p:nvPicPr>
          <p:cNvPr id="9" name="Picture 8">
            <a:extLst>
              <a:ext uri="{FF2B5EF4-FFF2-40B4-BE49-F238E27FC236}">
                <a16:creationId xmlns:a16="http://schemas.microsoft.com/office/drawing/2014/main" id="{4538F1B2-3B70-46D3-B6FC-0199A17FB72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870286614"/>
      </p:ext>
    </p:extLst>
  </p:cSld>
  <p:clrMap bg1="lt1" tx1="dk1" bg2="lt2" tx2="dk2" accent1="accent1" accent2="accent2" accent3="accent3" accent4="accent4" accent5="accent5" accent6="accent6" hlink="hlink" folHlink="folHlink"/>
  <p:sldLayoutIdLst>
    <p:sldLayoutId id="2147483683" r:id="rId1"/>
    <p:sldLayoutId id="2147483729" r:id="rId2"/>
    <p:sldLayoutId id="2147483682" r:id="rId3"/>
    <p:sldLayoutId id="2147483684" r:id="rId4"/>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&lt;RWS-21xxxx&gt; &lt;Public&gt;</a:t>
            </a:r>
            <a:endParaRPr lang="en-US"/>
          </a:p>
        </p:txBody>
      </p:sp>
      <p:pic>
        <p:nvPicPr>
          <p:cNvPr id="9" name="Picture 8">
            <a:extLst>
              <a:ext uri="{FF2B5EF4-FFF2-40B4-BE49-F238E27FC236}">
                <a16:creationId xmlns:a16="http://schemas.microsoft.com/office/drawing/2014/main" id="{4538F1B2-3B70-46D3-B6FC-0199A17FB7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4114844329"/>
      </p:ext>
    </p:extLst>
  </p:cSld>
  <p:clrMap bg1="lt1" tx1="dk1" bg2="lt2" tx2="dk2" accent1="accent1" accent2="accent2" accent3="accent3" accent4="accent4" accent5="accent5" accent6="accent6" hlink="hlink" folHlink="folHlink"/>
  <p:sldLayoutIdLst>
    <p:sldLayoutId id="2147483734"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defRPr>
            </a:lvl1pPr>
          </a:lstStyle>
          <a:p>
            <a:r>
              <a:rPr lang="en-GB"/>
              <a:t>&lt;RWS-21xxxx&gt; &lt;Public&gt;</a:t>
            </a:r>
            <a:endParaRPr lang="en-US"/>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pic>
        <p:nvPicPr>
          <p:cNvPr id="6" name="Picture 5">
            <a:extLst>
              <a:ext uri="{FF2B5EF4-FFF2-40B4-BE49-F238E27FC236}">
                <a16:creationId xmlns:a16="http://schemas.microsoft.com/office/drawing/2014/main" id="{B794E613-9F09-4BCA-8FA1-3CEB91BF55D2}"/>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1578318649"/>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378866F-5820-452E-883A-ECAB295F1E95}"/>
              </a:ext>
            </a:extLst>
          </p:cNvPr>
          <p:cNvSpPr>
            <a:spLocks noGrp="1"/>
          </p:cNvSpPr>
          <p:nvPr>
            <p:ph type="ftr" sz="quarter" idx="13"/>
          </p:nvPr>
        </p:nvSpPr>
        <p:spPr/>
        <p:txBody>
          <a:bodyPr/>
          <a:lstStyle/>
          <a:p>
            <a:r>
              <a:rPr lang="en-GB"/>
              <a:t>&lt;RWS-210083&gt; &lt;Public&gt;</a:t>
            </a:r>
            <a:endParaRPr lang="en-US"/>
          </a:p>
        </p:txBody>
      </p:sp>
      <p:sp>
        <p:nvSpPr>
          <p:cNvPr id="3" name="Text Placeholder 2">
            <a:extLst>
              <a:ext uri="{FF2B5EF4-FFF2-40B4-BE49-F238E27FC236}">
                <a16:creationId xmlns:a16="http://schemas.microsoft.com/office/drawing/2014/main" id="{A4E748F3-52F3-4227-86AD-9C50826A6263}"/>
              </a:ext>
            </a:extLst>
          </p:cNvPr>
          <p:cNvSpPr>
            <a:spLocks noGrp="1"/>
          </p:cNvSpPr>
          <p:nvPr>
            <p:ph type="body" sz="quarter" idx="12"/>
          </p:nvPr>
        </p:nvSpPr>
        <p:spPr>
          <a:prstGeom prst="rect">
            <a:avLst/>
          </a:prstGeom>
        </p:spPr>
        <p:txBody>
          <a:bodyPr/>
          <a:lstStyle/>
          <a:p>
            <a:pPr lvl="0"/>
            <a:r>
              <a:rPr lang="en-US"/>
              <a:t>RAN Rel-18 Workshop</a:t>
            </a:r>
          </a:p>
          <a:p>
            <a:pPr lvl="0"/>
            <a:r>
              <a:rPr lang="en-US"/>
              <a:t>28</a:t>
            </a:r>
            <a:r>
              <a:rPr lang="en-US" baseline="30000"/>
              <a:t>th</a:t>
            </a:r>
            <a:r>
              <a:rPr lang="en-US"/>
              <a:t> June – 2</a:t>
            </a:r>
            <a:r>
              <a:rPr lang="en-US" baseline="30000"/>
              <a:t>nd</a:t>
            </a:r>
            <a:r>
              <a:rPr lang="en-US"/>
              <a:t> July 2021</a:t>
            </a:r>
          </a:p>
          <a:p>
            <a:pPr lvl="0"/>
            <a:r>
              <a:rPr lang="en-US"/>
              <a:t>RWS-210083</a:t>
            </a:r>
          </a:p>
        </p:txBody>
      </p:sp>
      <p:sp>
        <p:nvSpPr>
          <p:cNvPr id="13" name="Title 12">
            <a:extLst>
              <a:ext uri="{FF2B5EF4-FFF2-40B4-BE49-F238E27FC236}">
                <a16:creationId xmlns:a16="http://schemas.microsoft.com/office/drawing/2014/main" id="{88139B71-634F-4F51-A35E-BEAD852EFD5F}"/>
              </a:ext>
            </a:extLst>
          </p:cNvPr>
          <p:cNvSpPr>
            <a:spLocks noGrp="1"/>
          </p:cNvSpPr>
          <p:nvPr>
            <p:ph type="title"/>
          </p:nvPr>
        </p:nvSpPr>
        <p:spPr>
          <a:prstGeom prst="rect">
            <a:avLst/>
          </a:prstGeom>
        </p:spPr>
        <p:txBody>
          <a:bodyPr lIns="0" tIns="0" rIns="0" bIns="0" anchor="t">
            <a:noAutofit/>
          </a:bodyPr>
          <a:lstStyle/>
          <a:p>
            <a:r>
              <a:rPr lang="en-US" sz="4800">
                <a:latin typeface="Nokia Pure Headline Ultra Light"/>
              </a:rPr>
              <a:t>AI/ML for NG-RAN in Rel-18</a:t>
            </a:r>
            <a:endParaRPr lang="en-US" sz="4800"/>
          </a:p>
        </p:txBody>
      </p:sp>
    </p:spTree>
    <p:extLst>
      <p:ext uri="{BB962C8B-B14F-4D97-AF65-F5344CB8AC3E}">
        <p14:creationId xmlns:p14="http://schemas.microsoft.com/office/powerpoint/2010/main" val="755552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56EC354-A75A-4CA0-8063-505316F7A084}"/>
              </a:ext>
            </a:extLst>
          </p:cNvPr>
          <p:cNvSpPr>
            <a:spLocks noGrp="1"/>
          </p:cNvSpPr>
          <p:nvPr>
            <p:ph type="ftr" sz="quarter" idx="10"/>
          </p:nvPr>
        </p:nvSpPr>
        <p:spPr/>
        <p:txBody>
          <a:bodyPr/>
          <a:lstStyle/>
          <a:p>
            <a:r>
              <a:rPr lang="en-GB"/>
              <a:t>&lt;RWS-210083&gt; &lt;Public&gt;</a:t>
            </a:r>
            <a:endParaRPr lang="en-US"/>
          </a:p>
        </p:txBody>
      </p:sp>
      <p:sp>
        <p:nvSpPr>
          <p:cNvPr id="3" name="Text Placeholder 2">
            <a:extLst>
              <a:ext uri="{FF2B5EF4-FFF2-40B4-BE49-F238E27FC236}">
                <a16:creationId xmlns:a16="http://schemas.microsoft.com/office/drawing/2014/main" id="{CA4B67D8-37AB-4432-8431-90BA8208224C}"/>
              </a:ext>
            </a:extLst>
          </p:cNvPr>
          <p:cNvSpPr>
            <a:spLocks noGrp="1"/>
          </p:cNvSpPr>
          <p:nvPr>
            <p:ph type="body" sz="quarter" idx="12"/>
          </p:nvPr>
        </p:nvSpPr>
        <p:spPr/>
        <p:txBody>
          <a:bodyPr/>
          <a:lstStyle/>
          <a:p>
            <a:r>
              <a:rPr lang="en-US"/>
              <a:t>AI/ML for NG-RAN</a:t>
            </a:r>
            <a:endParaRPr lang="en-GB"/>
          </a:p>
        </p:txBody>
      </p:sp>
      <p:sp>
        <p:nvSpPr>
          <p:cNvPr id="4" name="Text Placeholder 3">
            <a:extLst>
              <a:ext uri="{FF2B5EF4-FFF2-40B4-BE49-F238E27FC236}">
                <a16:creationId xmlns:a16="http://schemas.microsoft.com/office/drawing/2014/main" id="{F774D5DE-21AD-46B9-8C5A-5F98C6AFD2F4}"/>
              </a:ext>
            </a:extLst>
          </p:cNvPr>
          <p:cNvSpPr>
            <a:spLocks noGrp="1"/>
          </p:cNvSpPr>
          <p:nvPr>
            <p:ph type="body" sz="quarter" idx="13"/>
          </p:nvPr>
        </p:nvSpPr>
        <p:spPr/>
        <p:txBody>
          <a:bodyPr/>
          <a:lstStyle/>
          <a:p>
            <a:r>
              <a:rPr lang="en-US"/>
              <a:t>Motivation</a:t>
            </a:r>
            <a:endParaRPr lang="en-GB"/>
          </a:p>
        </p:txBody>
      </p:sp>
      <p:sp>
        <p:nvSpPr>
          <p:cNvPr id="5" name="Text Placeholder 4">
            <a:extLst>
              <a:ext uri="{FF2B5EF4-FFF2-40B4-BE49-F238E27FC236}">
                <a16:creationId xmlns:a16="http://schemas.microsoft.com/office/drawing/2014/main" id="{B4FD6C3B-C97D-46D4-B678-56AE07433035}"/>
              </a:ext>
            </a:extLst>
          </p:cNvPr>
          <p:cNvSpPr>
            <a:spLocks noGrp="1"/>
          </p:cNvSpPr>
          <p:nvPr>
            <p:ph type="body" sz="quarter" idx="14"/>
          </p:nvPr>
        </p:nvSpPr>
        <p:spPr/>
        <p:txBody>
          <a:bodyPr lIns="0" tIns="0" rIns="0" bIns="0" anchor="t">
            <a:normAutofit lnSpcReduction="10000"/>
          </a:bodyPr>
          <a:lstStyle/>
          <a:p>
            <a:pPr marL="285750" indent="-285750">
              <a:buFont typeface="Arial" panose="020B0604020202020204" pitchFamily="34" charset="0"/>
              <a:buChar char="•"/>
            </a:pPr>
            <a:r>
              <a:rPr lang="en-GB" dirty="0"/>
              <a:t>Rel-17 SI aims at enabling RAN intelligence by defining the needed framework for AI/ML in NG-RAN </a:t>
            </a:r>
          </a:p>
          <a:p>
            <a:pPr marL="516150" lvl="1" indent="-285750">
              <a:buFont typeface="Arial" panose="020B0604020202020204" pitchFamily="34" charset="0"/>
              <a:buChar char="•"/>
            </a:pPr>
            <a:r>
              <a:rPr lang="en-GB" dirty="0"/>
              <a:t>Envisions enabling AI/ML in the NG-RAN in an agnostic way (proprietary solution), without modifying the NG-RAN architecture and interfaces </a:t>
            </a:r>
          </a:p>
          <a:p>
            <a:pPr marL="516150" lvl="1" indent="-285750">
              <a:buFont typeface="Arial" panose="020B0604020202020204" pitchFamily="34" charset="0"/>
              <a:buChar char="•"/>
            </a:pPr>
            <a:r>
              <a:rPr lang="en-GB" dirty="0"/>
              <a:t>Currently focuses on the use cases of energy saving, load balancing, and mobility enhancements/traffic steering</a:t>
            </a:r>
          </a:p>
          <a:p>
            <a:pPr marL="516150" lvl="1" indent="-285750">
              <a:buFont typeface="Arial" panose="020B0604020202020204" pitchFamily="34" charset="0"/>
              <a:buChar char="•"/>
            </a:pPr>
            <a:r>
              <a:rPr lang="en-GB" dirty="0"/>
              <a:t>A much larger number of use cases have been proposed by companies </a:t>
            </a:r>
          </a:p>
          <a:p>
            <a:pPr marL="285750" indent="-285750">
              <a:buFont typeface="Arial" panose="020B0604020202020204" pitchFamily="34" charset="0"/>
              <a:buChar char="•"/>
            </a:pPr>
            <a:r>
              <a:rPr lang="en-GB" dirty="0"/>
              <a:t>Expected outcome of the Rel-17 SI</a:t>
            </a:r>
          </a:p>
          <a:p>
            <a:pPr marL="516150" lvl="1" indent="-285750">
              <a:buFont typeface="Arial" panose="020B0604020202020204" pitchFamily="34" charset="0"/>
              <a:buChar char="•"/>
            </a:pPr>
            <a:r>
              <a:rPr lang="en-GB" dirty="0"/>
              <a:t>A functional framework enabling AI/ML in the NG-RAN  </a:t>
            </a:r>
          </a:p>
          <a:p>
            <a:pPr marL="516150" lvl="1" indent="-285750">
              <a:buFont typeface="Arial" panose="020B0604020202020204" pitchFamily="34" charset="0"/>
              <a:buChar char="•"/>
            </a:pPr>
            <a:r>
              <a:rPr lang="en-GB" dirty="0"/>
              <a:t>Description of standardization impacts for prioritized use cases, with respect to</a:t>
            </a:r>
          </a:p>
          <a:p>
            <a:pPr marL="748350" lvl="2" indent="-285750">
              <a:buFont typeface="Arial" panose="020B0604020202020204" pitchFamily="34" charset="0"/>
              <a:buChar char="•"/>
            </a:pPr>
            <a:r>
              <a:rPr lang="en-GB" dirty="0"/>
              <a:t>Data needed in the input of an AI function and produced in its output </a:t>
            </a:r>
          </a:p>
          <a:p>
            <a:pPr marL="748350" lvl="2" indent="-285750">
              <a:buFont typeface="Arial" panose="020B0604020202020204" pitchFamily="34" charset="0"/>
              <a:buChar char="•"/>
            </a:pPr>
            <a:r>
              <a:rPr lang="en-GB" dirty="0"/>
              <a:t>Changes in the node or function in the architecture to provide this input or output information</a:t>
            </a:r>
          </a:p>
          <a:p>
            <a:pPr marL="748350" lvl="2" indent="-285750">
              <a:buFont typeface="Arial" panose="020B0604020202020204" pitchFamily="34" charset="0"/>
              <a:buChar char="•"/>
            </a:pPr>
            <a:r>
              <a:rPr lang="en-GB" dirty="0"/>
              <a:t>Expected new signalling</a:t>
            </a:r>
          </a:p>
          <a:p>
            <a:pPr marL="285750" indent="-285750">
              <a:buFont typeface="Arial" panose="020B0604020202020204" pitchFamily="34" charset="0"/>
              <a:buChar char="•"/>
            </a:pPr>
            <a:r>
              <a:rPr lang="en-GB" dirty="0"/>
              <a:t>UE impacts are not fully in the scope of the Rel-17 SI</a:t>
            </a:r>
          </a:p>
          <a:p>
            <a:pPr marL="516150" lvl="1" indent="-285750">
              <a:buFont typeface="Arial" panose="020B0604020202020204" pitchFamily="34" charset="0"/>
              <a:buChar char="•"/>
            </a:pPr>
            <a:r>
              <a:rPr lang="en-GB" dirty="0"/>
              <a:t>Measurements used by the Rel-17 SI are limited to those provided by NG-RAN or existing UE measurements</a:t>
            </a:r>
          </a:p>
          <a:p>
            <a:pPr marL="516150" lvl="1" indent="-285750">
              <a:buFont typeface="Arial" panose="020B0604020202020204" pitchFamily="34" charset="0"/>
              <a:buChar char="•"/>
            </a:pPr>
            <a:r>
              <a:rPr lang="en-GB" dirty="0"/>
              <a:t>Machine Learning algorithms could also be located in the UE</a:t>
            </a:r>
          </a:p>
          <a:p>
            <a:endParaRPr lang="en-GB" dirty="0">
              <a:solidFill>
                <a:srgbClr val="FF0000"/>
              </a:solidFill>
            </a:endParaRPr>
          </a:p>
        </p:txBody>
      </p:sp>
    </p:spTree>
    <p:extLst>
      <p:ext uri="{BB962C8B-B14F-4D97-AF65-F5344CB8AC3E}">
        <p14:creationId xmlns:p14="http://schemas.microsoft.com/office/powerpoint/2010/main" val="3347333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6C6E69A-72EE-4C87-8E99-2E2CA3F83722}"/>
              </a:ext>
            </a:extLst>
          </p:cNvPr>
          <p:cNvSpPr>
            <a:spLocks noGrp="1"/>
          </p:cNvSpPr>
          <p:nvPr>
            <p:ph type="ftr" sz="quarter" idx="10"/>
          </p:nvPr>
        </p:nvSpPr>
        <p:spPr/>
        <p:txBody>
          <a:bodyPr/>
          <a:lstStyle/>
          <a:p>
            <a:r>
              <a:rPr lang="en-GB"/>
              <a:t>&lt;RWS-210083&gt; &lt;Public&gt;</a:t>
            </a:r>
            <a:endParaRPr lang="en-US"/>
          </a:p>
        </p:txBody>
      </p:sp>
      <p:sp>
        <p:nvSpPr>
          <p:cNvPr id="3" name="Text Placeholder 2">
            <a:extLst>
              <a:ext uri="{FF2B5EF4-FFF2-40B4-BE49-F238E27FC236}">
                <a16:creationId xmlns:a16="http://schemas.microsoft.com/office/drawing/2014/main" id="{C1449D8C-E92D-4E69-AD70-0C579A77A773}"/>
              </a:ext>
            </a:extLst>
          </p:cNvPr>
          <p:cNvSpPr>
            <a:spLocks noGrp="1"/>
          </p:cNvSpPr>
          <p:nvPr>
            <p:ph type="body" sz="quarter" idx="12"/>
          </p:nvPr>
        </p:nvSpPr>
        <p:spPr/>
        <p:txBody>
          <a:bodyPr/>
          <a:lstStyle/>
          <a:p>
            <a:r>
              <a:rPr lang="en-US"/>
              <a:t>AI/ML for NG-RAN</a:t>
            </a:r>
            <a:endParaRPr lang="en-GB"/>
          </a:p>
        </p:txBody>
      </p:sp>
      <p:sp>
        <p:nvSpPr>
          <p:cNvPr id="4" name="Text Placeholder 3">
            <a:extLst>
              <a:ext uri="{FF2B5EF4-FFF2-40B4-BE49-F238E27FC236}">
                <a16:creationId xmlns:a16="http://schemas.microsoft.com/office/drawing/2014/main" id="{57BC23C9-ADFB-46B0-A14C-F8C8ADB06E15}"/>
              </a:ext>
            </a:extLst>
          </p:cNvPr>
          <p:cNvSpPr>
            <a:spLocks noGrp="1"/>
          </p:cNvSpPr>
          <p:nvPr>
            <p:ph type="body" sz="quarter" idx="13"/>
          </p:nvPr>
        </p:nvSpPr>
        <p:spPr/>
        <p:txBody>
          <a:bodyPr/>
          <a:lstStyle/>
          <a:p>
            <a:r>
              <a:rPr lang="en-US" dirty="0"/>
              <a:t>Objectives (work item)</a:t>
            </a:r>
            <a:endParaRPr lang="en-GB" dirty="0"/>
          </a:p>
        </p:txBody>
      </p:sp>
      <p:sp>
        <p:nvSpPr>
          <p:cNvPr id="5" name="Text Placeholder 4">
            <a:extLst>
              <a:ext uri="{FF2B5EF4-FFF2-40B4-BE49-F238E27FC236}">
                <a16:creationId xmlns:a16="http://schemas.microsoft.com/office/drawing/2014/main" id="{8D2C8E19-BF44-4770-95BC-F8AF70B7B8A9}"/>
              </a:ext>
            </a:extLst>
          </p:cNvPr>
          <p:cNvSpPr>
            <a:spLocks noGrp="1"/>
          </p:cNvSpPr>
          <p:nvPr>
            <p:ph type="body" sz="quarter" idx="14"/>
          </p:nvPr>
        </p:nvSpPr>
        <p:spPr>
          <a:xfrm>
            <a:off x="417600" y="1260000"/>
            <a:ext cx="8531528" cy="3679200"/>
          </a:xfrm>
        </p:spPr>
        <p:txBody>
          <a:bodyPr lIns="0" tIns="0" rIns="0" bIns="0" anchor="t">
            <a:noAutofit/>
          </a:bodyPr>
          <a:lstStyle/>
          <a:p>
            <a:r>
              <a:rPr lang="en-US" sz="1600" b="1" dirty="0"/>
              <a:t>Potential objectives for a Rel-18 Work Item</a:t>
            </a:r>
          </a:p>
          <a:p>
            <a:pPr marL="285750" indent="-285750">
              <a:buFont typeface="Arial" panose="020B0604020202020204" pitchFamily="34" charset="0"/>
              <a:buChar char="•"/>
            </a:pPr>
            <a:r>
              <a:rPr lang="en-US" dirty="0"/>
              <a:t>Specify architecture options for the prioritized use cases (Energy Saving, Load Balancing, Traffic Steering/Mobility enhancements)</a:t>
            </a:r>
          </a:p>
          <a:p>
            <a:pPr marL="285750" indent="-285750">
              <a:buFont typeface="Arial" panose="020B0604020202020204" pitchFamily="34" charset="0"/>
              <a:buChar char="•"/>
            </a:pPr>
            <a:r>
              <a:rPr lang="en-US" dirty="0"/>
              <a:t>Data Collection for Training and Inference phase </a:t>
            </a:r>
          </a:p>
          <a:p>
            <a:pPr marL="516150" lvl="1" indent="-285750">
              <a:buFont typeface="Arial" panose="020B0604020202020204" pitchFamily="34" charset="0"/>
              <a:buChar char="•"/>
            </a:pPr>
            <a:r>
              <a:rPr lang="en-US" dirty="0"/>
              <a:t>Model Training and Inference functions should be able to request information for training or inference of an ML Model from other network entities on a use-case specific basis </a:t>
            </a:r>
          </a:p>
          <a:p>
            <a:pPr marL="516150" lvl="1" indent="-285750">
              <a:buFont typeface="Arial" panose="020B0604020202020204" pitchFamily="34" charset="0"/>
              <a:buChar char="•"/>
            </a:pPr>
            <a:r>
              <a:rPr lang="en-US" dirty="0"/>
              <a:t>Mechanisms will be introduced to send ML-related information only to entities that have requested it in order to avoid sending of unnecessary information through the network</a:t>
            </a:r>
          </a:p>
          <a:p>
            <a:pPr marL="516150" lvl="1" indent="-285750">
              <a:buFont typeface="Arial" panose="020B0604020202020204" pitchFamily="34" charset="0"/>
              <a:buChar char="•"/>
            </a:pPr>
            <a:r>
              <a:rPr lang="en-US" dirty="0"/>
              <a:t>Possibly new measurements in the NG-RAN related to e.g., predictions will need to be specified for the identified use cases </a:t>
            </a:r>
          </a:p>
          <a:p>
            <a:pPr marL="516150" lvl="1" indent="-285750">
              <a:buFont typeface="Arial" panose="020B0604020202020204" pitchFamily="34" charset="0"/>
              <a:buChar char="•"/>
            </a:pPr>
            <a:r>
              <a:rPr lang="en-US" dirty="0"/>
              <a:t>The existing SON/MDT/Trace signaling procedures may serve as the baseline for the data collection, and will be further enhanced when appropriate</a:t>
            </a:r>
          </a:p>
          <a:p>
            <a:pPr marL="285750" indent="-285750">
              <a:buFont typeface="Arial" panose="020B0604020202020204" pitchFamily="34" charset="0"/>
              <a:buChar char="•"/>
            </a:pPr>
            <a:r>
              <a:rPr lang="en-US" dirty="0"/>
              <a:t>Model Management and Transfer of a trained ML model through the network interfaces</a:t>
            </a:r>
          </a:p>
        </p:txBody>
      </p:sp>
    </p:spTree>
    <p:extLst>
      <p:ext uri="{BB962C8B-B14F-4D97-AF65-F5344CB8AC3E}">
        <p14:creationId xmlns:p14="http://schemas.microsoft.com/office/powerpoint/2010/main" val="242114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6C6E69A-72EE-4C87-8E99-2E2CA3F83722}"/>
              </a:ext>
            </a:extLst>
          </p:cNvPr>
          <p:cNvSpPr>
            <a:spLocks noGrp="1"/>
          </p:cNvSpPr>
          <p:nvPr>
            <p:ph type="ftr" sz="quarter" idx="10"/>
          </p:nvPr>
        </p:nvSpPr>
        <p:spPr/>
        <p:txBody>
          <a:bodyPr/>
          <a:lstStyle/>
          <a:p>
            <a:r>
              <a:rPr lang="en-GB"/>
              <a:t>&lt;RWS-210083&gt; &lt;Public&gt;</a:t>
            </a:r>
            <a:endParaRPr lang="en-US"/>
          </a:p>
        </p:txBody>
      </p:sp>
      <p:sp>
        <p:nvSpPr>
          <p:cNvPr id="3" name="Text Placeholder 2">
            <a:extLst>
              <a:ext uri="{FF2B5EF4-FFF2-40B4-BE49-F238E27FC236}">
                <a16:creationId xmlns:a16="http://schemas.microsoft.com/office/drawing/2014/main" id="{C1449D8C-E92D-4E69-AD70-0C579A77A773}"/>
              </a:ext>
            </a:extLst>
          </p:cNvPr>
          <p:cNvSpPr>
            <a:spLocks noGrp="1"/>
          </p:cNvSpPr>
          <p:nvPr>
            <p:ph type="body" sz="quarter" idx="12"/>
          </p:nvPr>
        </p:nvSpPr>
        <p:spPr/>
        <p:txBody>
          <a:bodyPr/>
          <a:lstStyle/>
          <a:p>
            <a:r>
              <a:rPr lang="en-US"/>
              <a:t>AI/ML for NG-RAN</a:t>
            </a:r>
            <a:endParaRPr lang="en-GB"/>
          </a:p>
        </p:txBody>
      </p:sp>
      <p:sp>
        <p:nvSpPr>
          <p:cNvPr id="4" name="Text Placeholder 3">
            <a:extLst>
              <a:ext uri="{FF2B5EF4-FFF2-40B4-BE49-F238E27FC236}">
                <a16:creationId xmlns:a16="http://schemas.microsoft.com/office/drawing/2014/main" id="{57BC23C9-ADFB-46B0-A14C-F8C8ADB06E15}"/>
              </a:ext>
            </a:extLst>
          </p:cNvPr>
          <p:cNvSpPr>
            <a:spLocks noGrp="1"/>
          </p:cNvSpPr>
          <p:nvPr>
            <p:ph type="body" sz="quarter" idx="13"/>
          </p:nvPr>
        </p:nvSpPr>
        <p:spPr/>
        <p:txBody>
          <a:bodyPr/>
          <a:lstStyle/>
          <a:p>
            <a:r>
              <a:rPr lang="en-US" dirty="0"/>
              <a:t>Objectives (concurrent study item)</a:t>
            </a:r>
            <a:endParaRPr lang="en-GB" dirty="0"/>
          </a:p>
        </p:txBody>
      </p:sp>
      <p:sp>
        <p:nvSpPr>
          <p:cNvPr id="5" name="Text Placeholder 4">
            <a:extLst>
              <a:ext uri="{FF2B5EF4-FFF2-40B4-BE49-F238E27FC236}">
                <a16:creationId xmlns:a16="http://schemas.microsoft.com/office/drawing/2014/main" id="{8D2C8E19-BF44-4770-95BC-F8AF70B7B8A9}"/>
              </a:ext>
            </a:extLst>
          </p:cNvPr>
          <p:cNvSpPr>
            <a:spLocks noGrp="1"/>
          </p:cNvSpPr>
          <p:nvPr>
            <p:ph type="body" sz="quarter" idx="14"/>
          </p:nvPr>
        </p:nvSpPr>
        <p:spPr>
          <a:xfrm>
            <a:off x="417600" y="1260000"/>
            <a:ext cx="8531528" cy="3679200"/>
          </a:xfrm>
        </p:spPr>
        <p:txBody>
          <a:bodyPr lIns="0" tIns="0" rIns="0" bIns="0" anchor="t">
            <a:noAutofit/>
          </a:bodyPr>
          <a:lstStyle/>
          <a:p>
            <a:r>
              <a:rPr lang="en-GB" sz="1600" b="1" dirty="0"/>
              <a:t>Potential objectives for a concurrent Rel-18 Study Item</a:t>
            </a:r>
          </a:p>
          <a:p>
            <a:pPr marL="285750" indent="-285750">
              <a:buFont typeface="Arial" panose="020B0604020202020204" pitchFamily="34" charset="0"/>
              <a:buChar char="•"/>
            </a:pPr>
            <a:r>
              <a:rPr lang="en-GB" dirty="0"/>
              <a:t>Study additional use cases, which were not studied or concluded in the Rel-17 SI</a:t>
            </a:r>
          </a:p>
          <a:p>
            <a:pPr marL="285750" indent="-285750">
              <a:buFont typeface="Arial" panose="020B0604020202020204" pitchFamily="34" charset="0"/>
              <a:buChar char="•"/>
            </a:pPr>
            <a:r>
              <a:rPr lang="en-GB" dirty="0"/>
              <a:t>Investigate use cases involving UE in AI/ML operation</a:t>
            </a:r>
          </a:p>
          <a:p>
            <a:pPr marL="516150" lvl="1" indent="-285750">
              <a:buFont typeface="Arial" panose="020B0604020202020204" pitchFamily="34" charset="0"/>
              <a:buChar char="•"/>
            </a:pPr>
            <a:r>
              <a:rPr lang="en-GB" dirty="0"/>
              <a:t>Machine Learning algorithms could also be located in the UE </a:t>
            </a:r>
          </a:p>
          <a:p>
            <a:pPr marL="516150" lvl="1" indent="-285750">
              <a:buFont typeface="Arial" panose="020B0604020202020204" pitchFamily="34" charset="0"/>
              <a:buChar char="•"/>
            </a:pPr>
            <a:r>
              <a:rPr lang="en-GB" dirty="0"/>
              <a:t>Further measurements made in UE may be relevant for use cases identified in the Rel-17 SI</a:t>
            </a:r>
          </a:p>
          <a:p>
            <a:pPr marL="748350" lvl="2" indent="-285750">
              <a:buFont typeface="Arial" panose="020B0604020202020204" pitchFamily="34" charset="0"/>
              <a:buChar char="•"/>
            </a:pPr>
            <a:endParaRPr lang="en-GB" dirty="0"/>
          </a:p>
          <a:p>
            <a:endParaRPr lang="en-GB" dirty="0"/>
          </a:p>
          <a:p>
            <a:r>
              <a:rPr lang="en-GB" sz="1200" dirty="0"/>
              <a:t>Note: While AI/ML WI focuses on SON/MDT use cases, traditional SON/MDT should continue to evolve </a:t>
            </a:r>
            <a:r>
              <a:rPr lang="en-GB" sz="1200"/>
              <a:t>in Release 18</a:t>
            </a:r>
            <a:endParaRPr lang="en-GB" dirty="0"/>
          </a:p>
          <a:p>
            <a:pPr marL="516150" lvl="1" indent="-285750">
              <a:buFont typeface="Arial" panose="020B0604020202020204" pitchFamily="34" charset="0"/>
              <a:buChar char="•"/>
            </a:pPr>
            <a:r>
              <a:rPr lang="en-GB" dirty="0"/>
              <a:t>MRO enhancements to take into account beam usage</a:t>
            </a:r>
          </a:p>
          <a:p>
            <a:pPr marL="516150" lvl="1" indent="-285750">
              <a:buFont typeface="Arial" panose="020B0604020202020204" pitchFamily="34" charset="0"/>
              <a:buChar char="•"/>
            </a:pPr>
            <a:r>
              <a:rPr lang="en-GB" dirty="0"/>
              <a:t>Further support for private networks (e.g., RLF reporting for SNPN)</a:t>
            </a:r>
          </a:p>
          <a:p>
            <a:pPr marL="516150" lvl="1" indent="-285750">
              <a:buFont typeface="Arial" panose="020B0604020202020204" pitchFamily="34" charset="0"/>
              <a:buChar char="•"/>
            </a:pPr>
            <a:r>
              <a:rPr lang="en-GB" dirty="0"/>
              <a:t>Topics from Rel-17 WI which may not be completed in time or should continue in Rel-18 (e.g., MRO for enhanced mobility and MRO for DAPS)</a:t>
            </a:r>
          </a:p>
        </p:txBody>
      </p:sp>
    </p:spTree>
    <p:extLst>
      <p:ext uri="{BB962C8B-B14F-4D97-AF65-F5344CB8AC3E}">
        <p14:creationId xmlns:p14="http://schemas.microsoft.com/office/powerpoint/2010/main" val="755737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49779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72448A6-34DF-4E7A-8BA7-A9D0E225C25A}"/>
              </a:ext>
            </a:extLst>
          </p:cNvPr>
          <p:cNvSpPr>
            <a:spLocks noGrp="1"/>
          </p:cNvSpPr>
          <p:nvPr>
            <p:ph type="ftr" sz="quarter" idx="10"/>
          </p:nvPr>
        </p:nvSpPr>
        <p:spPr/>
        <p:txBody>
          <a:bodyPr/>
          <a:lstStyle/>
          <a:p>
            <a:r>
              <a:rPr lang="en-GB" dirty="0"/>
              <a:t>&lt;RWS-210083&gt; &lt;Public&gt;</a:t>
            </a:r>
            <a:endParaRPr lang="en-US" dirty="0"/>
          </a:p>
        </p:txBody>
      </p:sp>
      <p:sp>
        <p:nvSpPr>
          <p:cNvPr id="2" name="Text Placeholder 1">
            <a:extLst>
              <a:ext uri="{FF2B5EF4-FFF2-40B4-BE49-F238E27FC236}">
                <a16:creationId xmlns:a16="http://schemas.microsoft.com/office/drawing/2014/main" id="{4357E96F-6909-4AB2-AD25-75F80D99DA76}"/>
              </a:ext>
            </a:extLst>
          </p:cNvPr>
          <p:cNvSpPr>
            <a:spLocks noGrp="1"/>
          </p:cNvSpPr>
          <p:nvPr>
            <p:ph type="body" sz="quarter" idx="12"/>
          </p:nvPr>
        </p:nvSpPr>
        <p:spPr/>
        <p:txBody>
          <a:bodyPr/>
          <a:lstStyle/>
          <a:p>
            <a:r>
              <a:rPr lang="en-US"/>
              <a:t>Copyright and confidentiality</a:t>
            </a:r>
          </a:p>
        </p:txBody>
      </p:sp>
      <p:sp>
        <p:nvSpPr>
          <p:cNvPr id="3" name="Text Placeholder 2">
            <a:extLst>
              <a:ext uri="{FF2B5EF4-FFF2-40B4-BE49-F238E27FC236}">
                <a16:creationId xmlns:a16="http://schemas.microsoft.com/office/drawing/2014/main" id="{2FA0C128-256B-404C-B138-DBE640D34BA8}"/>
              </a:ext>
            </a:extLst>
          </p:cNvPr>
          <p:cNvSpPr>
            <a:spLocks noGrp="1"/>
          </p:cNvSpPr>
          <p:nvPr>
            <p:ph type="body" sz="quarter" idx="13"/>
          </p:nvPr>
        </p:nvSpPr>
        <p:spPr/>
        <p:txBody>
          <a:bodyPr/>
          <a:lstStyle/>
          <a:p>
            <a:r>
              <a:rPr lang="en-GB"/>
              <a:t> </a:t>
            </a:r>
          </a:p>
        </p:txBody>
      </p:sp>
      <p:sp>
        <p:nvSpPr>
          <p:cNvPr id="10" name="Text Placeholder 4">
            <a:extLst>
              <a:ext uri="{FF2B5EF4-FFF2-40B4-BE49-F238E27FC236}">
                <a16:creationId xmlns:a16="http://schemas.microsoft.com/office/drawing/2014/main" id="{2E7CFBB7-C0D0-4D61-9889-F3BED7799A91}"/>
              </a:ext>
            </a:extLst>
          </p:cNvPr>
          <p:cNvSpPr txBox="1">
            <a:spLocks/>
          </p:cNvSpPr>
          <p:nvPr/>
        </p:nvSpPr>
        <p:spPr>
          <a:xfrm>
            <a:off x="417600" y="1563638"/>
            <a:ext cx="8308800" cy="2808312"/>
          </a:xfrm>
          <a:prstGeom prst="rect">
            <a:avLst/>
          </a:prstGeom>
        </p:spPr>
        <p:txBody>
          <a:bodyPr lIns="0" tIns="0" rIns="0" bIns="0" numCol="3" spcCol="144000">
            <a:normAutofit/>
          </a:bodyPr>
          <a:lstStyle>
            <a:lvl1pPr marL="0" indent="0" algn="l" defTabSz="914400" rtl="0" eaLnBrk="1" latinLnBrk="0" hangingPunct="1">
              <a:spcBef>
                <a:spcPts val="0"/>
              </a:spcBef>
              <a:spcAft>
                <a:spcPts val="600"/>
              </a:spcAft>
              <a:buFont typeface="Arial" panose="020B0604020202020204" pitchFamily="34" charset="0"/>
              <a:buNone/>
              <a:defRPr sz="1600" kern="1200">
                <a:solidFill>
                  <a:schemeClr val="tx2"/>
                </a:solidFill>
                <a:latin typeface="Nokia Pure Text Light" panose="020B0403020202020204" pitchFamily="34" charset="0"/>
                <a:ea typeface="Nokia Pure Text Light" panose="020B0403020202020204" pitchFamily="34" charset="0"/>
                <a:cs typeface="+mn-cs"/>
              </a:defRPr>
            </a:lvl1pPr>
            <a:lvl2pPr marL="230400" indent="0" algn="l" defTabSz="914400" rtl="0" eaLnBrk="1" latinLnBrk="0" hangingPunct="1">
              <a:spcBef>
                <a:spcPts val="0"/>
              </a:spcBef>
              <a:spcAft>
                <a:spcPts val="600"/>
              </a:spcAft>
              <a:buFont typeface="Arial" panose="020B0604020202020204" pitchFamily="34" charset="0"/>
              <a:buNone/>
              <a:defRPr sz="1400" kern="1200">
                <a:solidFill>
                  <a:schemeClr val="tx2"/>
                </a:solidFill>
                <a:latin typeface="Nokia Pure Text Light" panose="020B0403020202020204" pitchFamily="34" charset="0"/>
                <a:ea typeface="Nokia Pure Text Light" panose="020B0403020202020204" pitchFamily="34" charset="0"/>
                <a:cs typeface="+mn-cs"/>
              </a:defRPr>
            </a:lvl2pPr>
            <a:lvl3pPr marL="462600" indent="0" algn="l" defTabSz="914400" rtl="0" eaLnBrk="1" latinLnBrk="0" hangingPunct="1">
              <a:spcBef>
                <a:spcPts val="0"/>
              </a:spcBef>
              <a:spcAft>
                <a:spcPts val="600"/>
              </a:spcAft>
              <a:buFont typeface="Arial" panose="020B0604020202020204" pitchFamily="34" charset="0"/>
              <a:buNone/>
              <a:defRPr sz="1200" kern="1200">
                <a:solidFill>
                  <a:schemeClr val="tx2"/>
                </a:solidFill>
                <a:latin typeface="Nokia Pure Text Light" panose="020B0403020202020204" pitchFamily="34" charset="0"/>
                <a:ea typeface="Nokia Pure Text Light" panose="020B0403020202020204" pitchFamily="34" charset="0"/>
                <a:cs typeface="+mn-cs"/>
              </a:defRPr>
            </a:lvl3pPr>
            <a:lvl4pPr marL="693000" indent="0" algn="l" defTabSz="914400" rtl="0" eaLnBrk="1" latinLnBrk="0" hangingPunct="1">
              <a:spcBef>
                <a:spcPts val="0"/>
              </a:spcBef>
              <a:spcAft>
                <a:spcPts val="600"/>
              </a:spcAft>
              <a:buFont typeface="Arial" panose="020B0604020202020204" pitchFamily="34" charset="0"/>
              <a:buNone/>
              <a:defRPr sz="1000" kern="1200">
                <a:solidFill>
                  <a:schemeClr val="tx2"/>
                </a:solidFill>
                <a:latin typeface="Nokia Pure Text Light" panose="020B0403020202020204" pitchFamily="34" charset="0"/>
                <a:ea typeface="Nokia Pure Text Light" panose="020B0403020202020204" pitchFamily="34" charset="0"/>
                <a:cs typeface="+mn-cs"/>
              </a:defRPr>
            </a:lvl4pPr>
            <a:lvl5pPr marL="923400" indent="0" algn="l" defTabSz="914400" rtl="0" eaLnBrk="1" latinLnBrk="0" hangingPunct="1">
              <a:spcBef>
                <a:spcPts val="0"/>
              </a:spcBef>
              <a:spcAft>
                <a:spcPts val="600"/>
              </a:spcAft>
              <a:buFont typeface="Arial" panose="020B0604020202020204" pitchFamily="34" charset="0"/>
              <a:buNone/>
              <a:defRPr sz="800" kern="1200">
                <a:solidFill>
                  <a:schemeClr val="tx2"/>
                </a:solidFill>
                <a:latin typeface="Nokia Pure Text Light" panose="020B0403020202020204" pitchFamily="34" charset="0"/>
                <a:ea typeface="Nokia Pure Text Light" panose="020B0403020202020204" pitchFamily="34" charset="0"/>
                <a:cs typeface="+mn-cs"/>
              </a:defRPr>
            </a:lvl5pPr>
            <a:lvl6pPr marL="1382400" indent="-228600" algn="l" defTabSz="914400" rtl="0" eaLnBrk="1" latinLnBrk="0" hangingPunct="1">
              <a:spcBef>
                <a:spcPts val="0"/>
              </a:spcBef>
              <a:spcAft>
                <a:spcPts val="600"/>
              </a:spcAft>
              <a:buFont typeface="Nokia Pure Text" panose="020B0503020202020204" pitchFamily="34" charset="0"/>
              <a:buChar char="‒"/>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612800" indent="-228600" algn="l" defTabSz="914400" rtl="0" eaLnBrk="1" latinLnBrk="0" hangingPunct="1">
              <a:spcBef>
                <a:spcPts val="0"/>
              </a:spcBef>
              <a:spcAft>
                <a:spcPts val="600"/>
              </a:spcAft>
              <a:buFont typeface="Arial" panose="020B0604020202020204" pitchFamily="34" charset="0"/>
              <a:buChar char="•"/>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843200" indent="-228600" algn="l" defTabSz="914400" rtl="0" eaLnBrk="1" latinLnBrk="0" hangingPunct="1">
              <a:spcBef>
                <a:spcPts val="0"/>
              </a:spcBef>
              <a:spcAft>
                <a:spcPts val="600"/>
              </a:spcAft>
              <a:buFont typeface="Arial" panose="020B0604020202020204" pitchFamily="34" charset="0"/>
              <a:buChar char="•"/>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The contents of this document are proprietary and confidential property of Nokia. This document is provided subject to confidentiality obligations of the applicable agreement(s).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This document is intended for use of Nokia’s customers and collaborators only for the purpose for which this document is submitted by Nokia. No part of this document may be reproduced or made available to the public or to any third party in any form or means without the prior written permission of Nokia. This document is to be used by properly trained professional personnel. Any use of the contents in this document is limited strictly to the use(s) specifically created in the applicable agreement(s) under which the document is submitted. The user of this document may voluntarily provide suggestions, comments or other feedback to Nokia in respect of the contents of this document ("Feedback"). </a:t>
            </a:r>
            <a:b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Such Feedback may be used in Nokia products and related specifications or other documentation. Accordingly, if the user of this document gives Nokia Feedback on the contents of this document, Nokia may freely use, disclose, reproduce, license, distribute and otherwise commercialize the feedback in any Nokia product, technology, service, specification or other documentation.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Nokia operates a policy of ongoing development. Nokia reserves the right to make changes and improvements to any of the products and/or services described in this document or withdraw this document at any time without prior notice.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The contents of this document are provided "as is". Except as required by applicable law, no warranties of any kind, either express or implied, including, but not limited to, the implied warranties of merchantability and fitness for a particular purpose, are made in relation to the accuracy, reliability or contents of this document. NOKIA SHALL NOT BE RESPONSIBLE IN ANY EVENT FOR ERRORS IN THIS DOCUMENT or for any loss of data or income or any special, incidental, consequential, indirect or direct damages howsoever caused, that might arise from the use of this document or any contents of this document.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This document and the product(s) it describes</a:t>
            </a:r>
            <a:b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are protected by copyright according to the</a:t>
            </a:r>
            <a:b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applicable laws.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Nokia is a registered trademark of Nokia Corporation. Other product and company names mentioned herein may be trademarks or trade names of their respective owners.</a:t>
            </a: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mn-cs"/>
            </a:endParaRPr>
          </a:p>
        </p:txBody>
      </p:sp>
      <p:cxnSp>
        <p:nvCxnSpPr>
          <p:cNvPr id="11" name="Straight Connector 10">
            <a:extLst>
              <a:ext uri="{FF2B5EF4-FFF2-40B4-BE49-F238E27FC236}">
                <a16:creationId xmlns:a16="http://schemas.microsoft.com/office/drawing/2014/main" id="{CAA3E0A3-741D-424C-860E-ED01C8EBD767}"/>
              </a:ext>
            </a:extLst>
          </p:cNvPr>
          <p:cNvCxnSpPr/>
          <p:nvPr/>
        </p:nvCxnSpPr>
        <p:spPr>
          <a:xfrm>
            <a:off x="417600" y="4437992"/>
            <a:ext cx="8318251" cy="0"/>
          </a:xfrm>
          <a:prstGeom prst="line">
            <a:avLst/>
          </a:prstGeom>
          <a:noFill/>
          <a:ln w="9525" cap="flat" cmpd="sng" algn="ctr">
            <a:solidFill>
              <a:srgbClr val="124191"/>
            </a:solidFill>
            <a:prstDash val="solid"/>
          </a:ln>
          <a:effectLst/>
        </p:spPr>
      </p:cxnSp>
    </p:spTree>
    <p:extLst>
      <p:ext uri="{BB962C8B-B14F-4D97-AF65-F5344CB8AC3E}">
        <p14:creationId xmlns:p14="http://schemas.microsoft.com/office/powerpoint/2010/main" val="2903654751"/>
      </p:ext>
    </p:extLst>
  </p:cSld>
  <p:clrMapOvr>
    <a:masterClrMapping/>
  </p:clrMapOvr>
</p:sld>
</file>

<file path=ppt/theme/theme1.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 Pure PowerPoint template 2021 v1.3" id="{83E57FD3-4D1E-4396-8750-91CCF5D75450}" vid="{B1A42757-A18C-4C6C-9F92-263C02514E64}"/>
    </a:ext>
  </a:extLst>
</a:theme>
</file>

<file path=ppt/theme/theme2.xml><?xml version="1.0" encoding="utf-8"?>
<a:theme xmlns:a="http://schemas.openxmlformats.org/drawingml/2006/main" name="2. White titl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 Pure PowerPoint template 2021 v1.3" id="{83E57FD3-4D1E-4396-8750-91CCF5D75450}" vid="{B3D0A933-3387-4DDA-89AE-49C1132B6B22}"/>
    </a:ext>
  </a:extLst>
</a:theme>
</file>

<file path=ppt/theme/theme3.xml><?xml version="1.0" encoding="utf-8"?>
<a:theme xmlns:a="http://schemas.openxmlformats.org/drawingml/2006/main" name="3. Blue titl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 Pure PowerPoint template 2021 v1.3" id="{83E57FD3-4D1E-4396-8750-91CCF5D75450}" vid="{D9046569-04E0-4AD0-93F3-4983DD61A5B3}"/>
    </a:ext>
  </a:extLst>
</a:theme>
</file>

<file path=ppt/theme/theme4.xml><?xml version="1.0" encoding="utf-8"?>
<a:theme xmlns:a="http://schemas.openxmlformats.org/drawingml/2006/main" name="4. Blu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 Pure PowerPoint template 2021 v1.3" id="{83E57FD3-4D1E-4396-8750-91CCF5D75450}" vid="{AC8F2C6A-7121-4714-9D78-C97F81BE23CE}"/>
    </a:ext>
  </a:extLst>
</a:theme>
</file>

<file path=ppt/theme/theme5.xml><?xml version="1.0" encoding="utf-8"?>
<a:theme xmlns:a="http://schemas.openxmlformats.org/drawingml/2006/main" name="5. Whit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 Pure PowerPoint template 2021 v1.3" id="{83E57FD3-4D1E-4396-8750-91CCF5D75450}" vid="{D9E348E6-59A0-4820-8873-B18A7987D8D3}"/>
    </a:ext>
  </a:extLst>
</a:theme>
</file>

<file path=ppt/theme/theme6.xml><?xml version="1.0" encoding="utf-8"?>
<a:theme xmlns:a="http://schemas.openxmlformats.org/drawingml/2006/main" name="6. Gray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okia - Pure PowerPoint template 2021 v1.3" id="{83E57FD3-4D1E-4396-8750-91CCF5D75450}" vid="{F0EB36CE-BFD7-4B46-9FF2-D53703DBC019}"/>
    </a:ext>
  </a:extLst>
</a:theme>
</file>

<file path=ppt/theme/theme7.xml><?xml version="1.0" encoding="utf-8"?>
<a:theme xmlns:a="http://schemas.openxmlformats.org/drawingml/2006/main" name="7. Image ">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okia - Pure PowerPoint template 2021 v1.3" id="{83E57FD3-4D1E-4396-8750-91CCF5D75450}" vid="{396F0FCA-2214-4A4B-A268-583768AF1E0B}"/>
    </a:ext>
  </a:extLst>
</a:theme>
</file>

<file path=ppt/theme/theme8.xml><?xml version="1.0" encoding="utf-8"?>
<a:theme xmlns:a="http://schemas.openxmlformats.org/drawingml/2006/main" name="8. Blu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 Pure PowerPoint template 2021 v1.3" id="{83E57FD3-4D1E-4396-8750-91CCF5D75450}" vid="{7AB338AE-11FC-4D3B-BA58-AC38A89503F9}"/>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B62E6E211A2F43B2AA99315116AA4B" ma:contentTypeVersion="26" ma:contentTypeDescription="Create a new document." ma:contentTypeScope="" ma:versionID="a1a31116dd2f23b293db203b27f1431e">
  <xsd:schema xmlns:xsd="http://www.w3.org/2001/XMLSchema" xmlns:xs="http://www.w3.org/2001/XMLSchema" xmlns:p="http://schemas.microsoft.com/office/2006/metadata/properties" xmlns:ns2="71c5aaf6-e6ce-465b-b873-5148d2a4c105" xmlns:ns3="3b34c8f0-1ef5-4d1e-bb66-517ce7fe7356" xmlns:ns4="a4138e4b-4ad9-479d-ba6b-6efbccf8870e" targetNamespace="http://schemas.microsoft.com/office/2006/metadata/properties" ma:root="true" ma:fieldsID="a5382cb2833dfc41e53b3b73b23fe48b" ns2:_="" ns3:_="" ns4:_="">
    <xsd:import namespace="71c5aaf6-e6ce-465b-b873-5148d2a4c105"/>
    <xsd:import namespace="3b34c8f0-1ef5-4d1e-bb66-517ce7fe7356"/>
    <xsd:import namespace="a4138e4b-4ad9-479d-ba6b-6efbccf8870e"/>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4138e4b-4ad9-479d-ba6b-6efbccf8870e"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5AIRPNAIUNRU-34087845-245</_dlc_DocId>
    <_dlc_DocIdUrl xmlns="71c5aaf6-e6ce-465b-b873-5148d2a4c105">
      <Url>https://nokia.sharepoint.com/sites/c5g/_layouts/15/DocIdRedir.aspx?ID=5AIRPNAIUNRU-34087845-245</Url>
      <Description>5AIRPNAIUNRU-34087845-245</Description>
    </_dlc_DocIdUrl>
    <Information xmlns="3b34c8f0-1ef5-4d1e-bb66-517ce7fe7356" xsi:nil="true"/>
    <Associated_x0020_Task xmlns="3b34c8f0-1ef5-4d1e-bb66-517ce7fe7356"/>
  </documentManagement>
</p:properties>
</file>

<file path=customXml/itemProps1.xml><?xml version="1.0" encoding="utf-8"?>
<ds:datastoreItem xmlns:ds="http://schemas.openxmlformats.org/officeDocument/2006/customXml" ds:itemID="{8FC67A58-C591-4B40-AB34-2E0FFDE7C61A}">
  <ds:schemaRefs>
    <ds:schemaRef ds:uri="3b34c8f0-1ef5-4d1e-bb66-517ce7fe7356"/>
    <ds:schemaRef ds:uri="71c5aaf6-e6ce-465b-b873-5148d2a4c105"/>
    <ds:schemaRef ds:uri="a4138e4b-4ad9-479d-ba6b-6efbccf887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83806E4-4617-4324-B41E-C0A57CBACEB4}">
  <ds:schemaRefs>
    <ds:schemaRef ds:uri="http://schemas.microsoft.com/sharepoint/events"/>
  </ds:schemaRefs>
</ds:datastoreItem>
</file>

<file path=customXml/itemProps3.xml><?xml version="1.0" encoding="utf-8"?>
<ds:datastoreItem xmlns:ds="http://schemas.openxmlformats.org/officeDocument/2006/customXml" ds:itemID="{E8F9E463-6D79-4D7F-A598-81F3E9356E59}">
  <ds:schemaRefs>
    <ds:schemaRef ds:uri="Microsoft.SharePoint.Taxonomy.ContentTypeSync"/>
  </ds:schemaRefs>
</ds:datastoreItem>
</file>

<file path=customXml/itemProps4.xml><?xml version="1.0" encoding="utf-8"?>
<ds:datastoreItem xmlns:ds="http://schemas.openxmlformats.org/officeDocument/2006/customXml" ds:itemID="{CCC4A2A5-6556-44D4-AE78-FD056949CA2E}">
  <ds:schemaRefs>
    <ds:schemaRef ds:uri="http://schemas.microsoft.com/sharepoint/v3/contenttype/forms"/>
  </ds:schemaRefs>
</ds:datastoreItem>
</file>

<file path=customXml/itemProps5.xml><?xml version="1.0" encoding="utf-8"?>
<ds:datastoreItem xmlns:ds="http://schemas.openxmlformats.org/officeDocument/2006/customXml" ds:itemID="{0272418D-3377-4D47-9F5B-880BB5201AF7}">
  <ds:schemaRefs>
    <ds:schemaRef ds:uri="71c5aaf6-e6ce-465b-b873-5148d2a4c105"/>
    <ds:schemaRef ds:uri="http://schemas.microsoft.com/office/2006/documentManagement/types"/>
    <ds:schemaRef ds:uri="http://schemas.openxmlformats.org/package/2006/metadata/core-properties"/>
    <ds:schemaRef ds:uri="http://purl.org/dc/elements/1.1/"/>
    <ds:schemaRef ds:uri="http://www.w3.org/XML/1998/namespace"/>
    <ds:schemaRef ds:uri="http://schemas.microsoft.com/office/infopath/2007/PartnerControls"/>
    <ds:schemaRef ds:uri="3b34c8f0-1ef5-4d1e-bb66-517ce7fe7356"/>
    <ds:schemaRef ds:uri="http://purl.org/dc/terms/"/>
    <ds:schemaRef ds:uri="a4138e4b-4ad9-479d-ba6b-6efbccf8870e"/>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ResrcID21015_Nokia - Pure PowerPoint template 2021 v1.3</Template>
  <TotalTime>3</TotalTime>
  <Words>965</Words>
  <Application>Microsoft Office PowerPoint</Application>
  <PresentationFormat>On-screen Show (16:9)</PresentationFormat>
  <Paragraphs>60</Paragraphs>
  <Slides>6</Slides>
  <Notes>0</Notes>
  <HiddenSlides>0</HiddenSlides>
  <MMClips>0</MMClips>
  <ScaleCrop>false</ScaleCrop>
  <HeadingPairs>
    <vt:vector size="6" baseType="variant">
      <vt:variant>
        <vt:lpstr>Fonts Used</vt:lpstr>
      </vt:variant>
      <vt:variant>
        <vt:i4>5</vt:i4>
      </vt:variant>
      <vt:variant>
        <vt:lpstr>Theme</vt:lpstr>
      </vt:variant>
      <vt:variant>
        <vt:i4>8</vt:i4>
      </vt:variant>
      <vt:variant>
        <vt:lpstr>Slide Titles</vt:lpstr>
      </vt:variant>
      <vt:variant>
        <vt:i4>6</vt:i4>
      </vt:variant>
    </vt:vector>
  </HeadingPairs>
  <TitlesOfParts>
    <vt:vector size="19" baseType="lpstr">
      <vt:lpstr>Arial</vt:lpstr>
      <vt:lpstr>Calibri</vt:lpstr>
      <vt:lpstr>Nokia Pure Headline Ultra Light</vt:lpstr>
      <vt:lpstr>Nokia Pure Text</vt:lpstr>
      <vt:lpstr>Nokia Pure Text Light</vt:lpstr>
      <vt:lpstr>1. White master</vt:lpstr>
      <vt:lpstr>2. White title master</vt:lpstr>
      <vt:lpstr>3. Blue title master</vt:lpstr>
      <vt:lpstr>4. Blue end slide</vt:lpstr>
      <vt:lpstr>5. White end slide</vt:lpstr>
      <vt:lpstr>6. Gray master</vt:lpstr>
      <vt:lpstr>7. Image </vt:lpstr>
      <vt:lpstr>8. Blue master</vt:lpstr>
      <vt:lpstr>AI/ML for NG-RAN in Rel-18</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key  message or takeaway?</dc:title>
  <dc:creator>Matthew Baker</dc:creator>
  <cp:lastModifiedBy>Nokia</cp:lastModifiedBy>
  <cp:revision>1</cp:revision>
  <dcterms:created xsi:type="dcterms:W3CDTF">2021-05-06T09:56:32Z</dcterms:created>
  <dcterms:modified xsi:type="dcterms:W3CDTF">2021-06-07T12:42:51Z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0x01010046B62E6E211A2F43B2AA99315116AA4B</vt:lpwstr>
  </property>
  <property fmtid="{D5CDD505-2E9C-101B-9397-08002B2CF9AE}" pid="3" name="_dlc_DocIdItemGuid">
    <vt:lpwstr>51dcf64c-9b60-4950-a513-9e08ccd75b99</vt:lpwstr>
  </property>
</Properties>
</file>