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6.xml" ContentType="application/vnd.openxmlformats-officedocument.presentationml.tag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290" r:id="rId2"/>
    <p:sldId id="322" r:id="rId3"/>
    <p:sldId id="355" r:id="rId4"/>
    <p:sldId id="346" r:id="rId5"/>
    <p:sldId id="293" r:id="rId6"/>
  </p:sldIdLst>
  <p:sldSz cx="12190413" cy="6859588"/>
  <p:notesSz cx="6858000" cy="9144000"/>
  <p:custDataLst>
    <p:tags r:id="rId8"/>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608330" indent="-1511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1217930" indent="-3035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827530" indent="-4559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2437130" indent="-6083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288" autoAdjust="0"/>
    <p:restoredTop sz="94103" autoAdjust="0"/>
  </p:normalViewPr>
  <p:slideViewPr>
    <p:cSldViewPr snapToGrid="0">
      <p:cViewPr varScale="1">
        <p:scale>
          <a:sx n="90" d="100"/>
          <a:sy n="90" d="100"/>
        </p:scale>
        <p:origin x="-243" y="-48"/>
      </p:cViewPr>
      <p:guideLst>
        <p:guide orient="horz" pos="2130"/>
        <p:guide pos="3826"/>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gs" Target="tags/tag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defRPr sz="1200">
                <a:latin typeface="Calibri" panose="020F0502020204030204" pitchFamily="34" charset="0"/>
                <a:ea typeface="宋体" panose="02010600030101010101" pitchFamily="2" charset="-122"/>
              </a:defRPr>
            </a:lvl1pPr>
          </a:lstStyle>
          <a:p>
            <a:pPr>
              <a:defRPr/>
            </a:pPr>
            <a:fld id="{5C6BEBE5-1D2E-4BBB-B5B5-B5B0DDA0484F}" type="datetimeFigureOut">
              <a:rPr lang="zh-CN" altLang="en-US"/>
              <a:pPr>
                <a:defRPr/>
              </a:pPr>
              <a:t>2023-03-21</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3077" name="备注占位符 4"/>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atin typeface="Calibri" panose="020F0502020204030204" pitchFamily="34" charset="0"/>
              </a:defRPr>
            </a:lvl1pPr>
          </a:lstStyle>
          <a:p>
            <a:fld id="{54E9BCF5-12D1-4D51-BB26-20A5554EDFDB}" type="slidenum">
              <a:rPr lang="zh-CN" altLang="en-US"/>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mn-lt"/>
        <a:ea typeface="+mn-ea"/>
        <a:cs typeface="+mn-cs"/>
      </a:defRPr>
    </a:lvl1pPr>
    <a:lvl2pPr marL="608330" algn="l" rtl="0" eaLnBrk="0" fontAlgn="base" hangingPunct="0">
      <a:spcBef>
        <a:spcPct val="30000"/>
      </a:spcBef>
      <a:spcAft>
        <a:spcPct val="0"/>
      </a:spcAft>
      <a:defRPr sz="1600" kern="1200">
        <a:solidFill>
          <a:schemeClr val="tx1"/>
        </a:solidFill>
        <a:latin typeface="+mn-lt"/>
        <a:ea typeface="+mn-ea"/>
        <a:cs typeface="+mn-cs"/>
      </a:defRPr>
    </a:lvl2pPr>
    <a:lvl3pPr marL="1217930" algn="l" rtl="0" eaLnBrk="0" fontAlgn="base" hangingPunct="0">
      <a:spcBef>
        <a:spcPct val="30000"/>
      </a:spcBef>
      <a:spcAft>
        <a:spcPct val="0"/>
      </a:spcAft>
      <a:defRPr sz="1600" kern="1200">
        <a:solidFill>
          <a:schemeClr val="tx1"/>
        </a:solidFill>
        <a:latin typeface="+mn-lt"/>
        <a:ea typeface="+mn-ea"/>
        <a:cs typeface="+mn-cs"/>
      </a:defRPr>
    </a:lvl3pPr>
    <a:lvl4pPr marL="1827530" algn="l" rtl="0" eaLnBrk="0" fontAlgn="base" hangingPunct="0">
      <a:spcBef>
        <a:spcPct val="30000"/>
      </a:spcBef>
      <a:spcAft>
        <a:spcPct val="0"/>
      </a:spcAft>
      <a:defRPr sz="1600" kern="1200">
        <a:solidFill>
          <a:schemeClr val="tx1"/>
        </a:solidFill>
        <a:latin typeface="+mn-lt"/>
        <a:ea typeface="+mn-ea"/>
        <a:cs typeface="+mn-cs"/>
      </a:defRPr>
    </a:lvl4pPr>
    <a:lvl5pPr marL="2437130" algn="l" rtl="0" eaLnBrk="0" fontAlgn="base" hangingPunct="0">
      <a:spcBef>
        <a:spcPct val="30000"/>
      </a:spcBef>
      <a:spcAft>
        <a:spcPct val="0"/>
      </a:spcAft>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pPr/>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幻灯片图像占位符 1"/>
          <p:cNvSpPr>
            <a:spLocks noGrp="1" noRot="1" noChangeAspect="1" noTextEdit="1"/>
          </p:cNvSpPr>
          <p:nvPr>
            <p:ph type="sldImg"/>
          </p:nvPr>
        </p:nvSpPr>
        <p:spPr>
          <a:ln>
            <a:solidFill>
              <a:srgbClr val="000000">
                <a:alpha val="100000"/>
              </a:srgbClr>
            </a:solidFill>
            <a:miter lim="800000"/>
          </a:ln>
        </p:spPr>
      </p:sp>
      <p:sp>
        <p:nvSpPr>
          <p:cNvPr id="21507" name="备注占位符 2"/>
          <p:cNvSpPr>
            <a:spLocks noGrp="1"/>
          </p:cNvSpPr>
          <p:nvPr>
            <p:ph type="body" idx="1"/>
          </p:nvPr>
        </p:nvSpPr>
        <p:spPr>
          <a:noFill/>
          <a:ln>
            <a:noFill/>
          </a:ln>
        </p:spPr>
        <p:txBody>
          <a:bodyPr wrap="square" lIns="91440" tIns="45720" rIns="91440" bIns="45720" anchor="t" anchorCtr="0"/>
          <a:lstStyle/>
          <a:p>
            <a:pPr lvl="0"/>
            <a:r>
              <a:rPr lang="en-US" altLang="zh-CN" dirty="0">
                <a:ea typeface="宋体" panose="02010600030101010101" pitchFamily="2" charset="-122"/>
              </a:rPr>
              <a:t>(2022-3)</a:t>
            </a:r>
          </a:p>
        </p:txBody>
      </p:sp>
      <p:sp>
        <p:nvSpPr>
          <p:cNvPr id="21508"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pPr lvl="0" algn="r" eaLnBrk="1" hangingPunct="1"/>
              <a:t>4</a:t>
            </a:fld>
            <a:endParaRPr lang="zh-CN" altLang="en-US" sz="1200" dirty="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2"/>
            <a:ext cx="9142810" cy="2388153"/>
          </a:xfrm>
        </p:spPr>
        <p:txBody>
          <a:bodyPr anchor="b"/>
          <a:lstStyle>
            <a:lvl1pPr algn="ctr">
              <a:defRPr sz="8000"/>
            </a:lvl1pPr>
          </a:lstStyle>
          <a:p>
            <a:r>
              <a:rPr lang="zh-CN" altLang="en-US" noProof="1"/>
              <a:t>单击此处编辑母版标题样式</a:t>
            </a:r>
            <a:endParaRPr lang="en-US" noProof="1"/>
          </a:p>
        </p:txBody>
      </p:sp>
      <p:sp>
        <p:nvSpPr>
          <p:cNvPr id="3" name="副标题 2"/>
          <p:cNvSpPr>
            <a:spLocks noGrp="1"/>
          </p:cNvSpPr>
          <p:nvPr>
            <p:ph type="subTitle" idx="1"/>
          </p:nvPr>
        </p:nvSpPr>
        <p:spPr>
          <a:xfrm>
            <a:off x="1523802" y="3602871"/>
            <a:ext cx="9142810" cy="1656146"/>
          </a:xfrm>
        </p:spPr>
        <p:txBody>
          <a:bodyPr/>
          <a:lstStyle>
            <a:lvl1pPr marL="0" indent="0" algn="ctr">
              <a:buNone/>
              <a:defRPr sz="3200"/>
            </a:lvl1pPr>
            <a:lvl2pPr marL="609600" indent="0" algn="ctr">
              <a:buNone/>
              <a:defRPr sz="2700"/>
            </a:lvl2pPr>
            <a:lvl3pPr marL="1219200" indent="0" algn="ctr">
              <a:buNone/>
              <a:defRPr sz="2400"/>
            </a:lvl3pPr>
            <a:lvl4pPr marL="1828800" indent="0" algn="ctr">
              <a:buNone/>
              <a:defRPr sz="2100"/>
            </a:lvl4pPr>
            <a:lvl5pPr marL="2438400" indent="0" algn="ctr">
              <a:buNone/>
              <a:defRPr sz="2100"/>
            </a:lvl5pPr>
            <a:lvl6pPr marL="3048000" indent="0" algn="ctr">
              <a:buNone/>
              <a:defRPr sz="2100"/>
            </a:lvl6pPr>
            <a:lvl7pPr marL="3657600" indent="0" algn="ctr">
              <a:buNone/>
              <a:defRPr sz="2100"/>
            </a:lvl7pPr>
            <a:lvl8pPr marL="4267200" indent="0" algn="ctr">
              <a:buNone/>
              <a:defRPr sz="2100"/>
            </a:lvl8pPr>
            <a:lvl9pPr marL="4876800" indent="0" algn="ctr">
              <a:buNone/>
              <a:defRPr sz="2100"/>
            </a:lvl9pPr>
          </a:lstStyle>
          <a:p>
            <a:r>
              <a:rPr lang="zh-CN" altLang="en-US" noProof="1"/>
              <a:t>单击此处编辑母版副标题样式</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pPr>
                <a:defRPr/>
              </a:pPr>
              <a:t>3/21/2023</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BB2F29BB-4B58-48F0-8816-507D728BD8A0}" type="slidenum">
              <a:rPr lang="en-US" altLang="zh-CN"/>
              <a:pPr/>
              <a:t>‹#›</a:t>
            </a:fld>
            <a:endParaRPr lang="en-US" altLang="zh-CN">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pPr>
                <a:defRPr/>
              </a:pPr>
              <a:t>3/21/2023</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86E2109C-B8F2-45FB-BCEC-95E3A0D8993E}" type="slidenum">
              <a:rPr lang="en-US" altLang="zh-CN"/>
              <a:pPr/>
              <a:t>‹#›</a:t>
            </a:fld>
            <a:endParaRPr lang="en-US" altLang="zh-CN">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6" y="365211"/>
            <a:ext cx="2628558" cy="5813184"/>
          </a:xfrm>
        </p:spPr>
        <p:txBody>
          <a:bodyPr vert="eaVert"/>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a:xfrm>
            <a:off x="838093" y="365211"/>
            <a:ext cx="7733293" cy="5813184"/>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pPr>
                <a:defRPr/>
              </a:pPr>
              <a:t>3/21/2023</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56B6885C-24B6-4E1E-8492-16D36C584FA6}" type="slidenum">
              <a:rPr lang="en-US" altLang="zh-CN"/>
              <a:pPr/>
              <a:t>‹#›</a:t>
            </a:fld>
            <a:endParaRPr lang="en-US" altLang="zh-CN">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pPr>
                <a:defRPr/>
              </a:pPr>
              <a:t>3/21/2023</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A19802C2-E10E-49A8-8A3E-31E7DD595A64}" type="slidenum">
              <a:rPr lang="en-US" altLang="zh-CN"/>
              <a:pPr/>
              <a:t>‹#›</a:t>
            </a:fld>
            <a:endParaRPr lang="en-US" altLang="zh-CN">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5" y="1710135"/>
            <a:ext cx="10514231" cy="2853398"/>
          </a:xfrm>
        </p:spPr>
        <p:txBody>
          <a:bodyPr anchor="b"/>
          <a:lstStyle>
            <a:lvl1pPr>
              <a:defRPr sz="8000"/>
            </a:lvl1p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1745" y="4590528"/>
            <a:ext cx="10514231" cy="1500534"/>
          </a:xfrm>
        </p:spPr>
        <p:txBody>
          <a:bodyPr/>
          <a:lstStyle>
            <a:lvl1pPr marL="0" indent="0">
              <a:buNone/>
              <a:defRPr sz="3200">
                <a:solidFill>
                  <a:schemeClr val="tx1">
                    <a:tint val="75000"/>
                  </a:schemeClr>
                </a:solidFill>
              </a:defRPr>
            </a:lvl1pPr>
            <a:lvl2pPr marL="609600" indent="0">
              <a:buNone/>
              <a:defRPr sz="2700">
                <a:solidFill>
                  <a:schemeClr val="tx1">
                    <a:tint val="75000"/>
                  </a:schemeClr>
                </a:solidFill>
              </a:defRPr>
            </a:lvl2pPr>
            <a:lvl3pPr marL="1219200" indent="0">
              <a:buNone/>
              <a:defRPr sz="2400">
                <a:solidFill>
                  <a:schemeClr val="tx1">
                    <a:tint val="75000"/>
                  </a:schemeClr>
                </a:solidFill>
              </a:defRPr>
            </a:lvl3pPr>
            <a:lvl4pPr marL="1828800" indent="0">
              <a:buNone/>
              <a:defRPr sz="2100">
                <a:solidFill>
                  <a:schemeClr val="tx1">
                    <a:tint val="75000"/>
                  </a:schemeClr>
                </a:solidFill>
              </a:defRPr>
            </a:lvl4pPr>
            <a:lvl5pPr marL="2438400" indent="0">
              <a:buNone/>
              <a:defRPr sz="2100">
                <a:solidFill>
                  <a:schemeClr val="tx1">
                    <a:tint val="75000"/>
                  </a:schemeClr>
                </a:solidFill>
              </a:defRPr>
            </a:lvl5pPr>
            <a:lvl6pPr marL="3048000" indent="0">
              <a:buNone/>
              <a:defRPr sz="2100">
                <a:solidFill>
                  <a:schemeClr val="tx1">
                    <a:tint val="75000"/>
                  </a:schemeClr>
                </a:solidFill>
              </a:defRPr>
            </a:lvl6pPr>
            <a:lvl7pPr marL="3657600" indent="0">
              <a:buNone/>
              <a:defRPr sz="2100">
                <a:solidFill>
                  <a:schemeClr val="tx1">
                    <a:tint val="75000"/>
                  </a:schemeClr>
                </a:solidFill>
              </a:defRPr>
            </a:lvl7pPr>
            <a:lvl8pPr marL="4267200" indent="0">
              <a:buNone/>
              <a:defRPr sz="2100">
                <a:solidFill>
                  <a:schemeClr val="tx1">
                    <a:tint val="75000"/>
                  </a:schemeClr>
                </a:solidFill>
              </a:defRPr>
            </a:lvl8pPr>
            <a:lvl9pPr marL="4876800" indent="0">
              <a:buNone/>
              <a:defRPr sz="2100">
                <a:solidFill>
                  <a:schemeClr val="tx1">
                    <a:tint val="75000"/>
                  </a:schemeClr>
                </a:solidFill>
              </a:defRPr>
            </a:lvl9pPr>
          </a:lstStyle>
          <a:p>
            <a:pPr lvl="0"/>
            <a:r>
              <a:rPr lang="zh-CN" altLang="en-US" noProof="1"/>
              <a:t>单击此处编辑母版文本样式</a:t>
            </a:r>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pPr>
                <a:defRPr/>
              </a:pPr>
              <a:t>3/21/2023</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D79D7B6F-1070-41B6-A8A6-1C1D30145B6C}" type="slidenum">
              <a:rPr lang="en-US" altLang="zh-CN"/>
              <a:pPr/>
              <a:t>‹#›</a:t>
            </a:fld>
            <a:endParaRPr lang="en-US" altLang="zh-CN">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sz="half" idx="1"/>
          </p:nvPr>
        </p:nvSpPr>
        <p:spPr>
          <a:xfrm>
            <a:off x="838092" y="1826048"/>
            <a:ext cx="5180926" cy="4352346"/>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内容占位符 3"/>
          <p:cNvSpPr>
            <a:spLocks noGrp="1"/>
          </p:cNvSpPr>
          <p:nvPr>
            <p:ph sz="half" idx="2"/>
          </p:nvPr>
        </p:nvSpPr>
        <p:spPr>
          <a:xfrm>
            <a:off x="6171398" y="1826048"/>
            <a:ext cx="5180926" cy="4352346"/>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pPr>
                <a:defRPr/>
              </a:pPr>
              <a:t>3/21/2023</a:t>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17F7804F-C22F-4105-B851-BB69C5DFCE82}" type="slidenum">
              <a:rPr lang="en-US" altLang="zh-CN"/>
              <a:pPr/>
              <a:t>‹#›</a:t>
            </a:fld>
            <a:endParaRPr lang="en-US" altLang="zh-CN">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1" y="365210"/>
            <a:ext cx="10514231" cy="1325870"/>
          </a:xfrm>
        </p:spPr>
        <p:txBody>
          <a:body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9680" y="1681552"/>
            <a:ext cx="5157115"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p>
        </p:txBody>
      </p:sp>
      <p:sp>
        <p:nvSpPr>
          <p:cNvPr id="4" name="内容占位符 3"/>
          <p:cNvSpPr>
            <a:spLocks noGrp="1"/>
          </p:cNvSpPr>
          <p:nvPr>
            <p:ph sz="half" idx="2"/>
          </p:nvPr>
        </p:nvSpPr>
        <p:spPr>
          <a:xfrm>
            <a:off x="839680" y="2505657"/>
            <a:ext cx="5157115" cy="368544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5" name="文本占位符 4"/>
          <p:cNvSpPr>
            <a:spLocks noGrp="1"/>
          </p:cNvSpPr>
          <p:nvPr>
            <p:ph type="body" sz="quarter" idx="3"/>
          </p:nvPr>
        </p:nvSpPr>
        <p:spPr>
          <a:xfrm>
            <a:off x="6171403" y="1681552"/>
            <a:ext cx="5182513"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p>
        </p:txBody>
      </p:sp>
      <p:sp>
        <p:nvSpPr>
          <p:cNvPr id="6" name="内容占位符 5"/>
          <p:cNvSpPr>
            <a:spLocks noGrp="1"/>
          </p:cNvSpPr>
          <p:nvPr>
            <p:ph sz="quarter" idx="4"/>
          </p:nvPr>
        </p:nvSpPr>
        <p:spPr>
          <a:xfrm>
            <a:off x="6171403" y="2505657"/>
            <a:ext cx="5182513" cy="368544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7" name="日期占位符 3"/>
          <p:cNvSpPr>
            <a:spLocks noGrp="1"/>
          </p:cNvSpPr>
          <p:nvPr>
            <p:ph type="dt" sz="half" idx="10"/>
          </p:nvPr>
        </p:nvSpPr>
        <p:spPr/>
        <p:txBody>
          <a:bodyPr/>
          <a:lstStyle>
            <a:lvl1pPr>
              <a:defRPr/>
            </a:lvl1pPr>
          </a:lstStyle>
          <a:p>
            <a:pPr>
              <a:defRPr/>
            </a:pPr>
            <a:fld id="{CE4BE257-38BD-4C44-A63E-50E8E80B7A5D}" type="datetimeFigureOut">
              <a:rPr lang="en-US" altLang="zh-CN"/>
              <a:pPr>
                <a:defRPr/>
              </a:pPr>
              <a:t>3/21/2023</a:t>
            </a:fld>
            <a:endParaRPr lang="en-US" altLang="zh-CN"/>
          </a:p>
        </p:txBody>
      </p:sp>
      <p:sp>
        <p:nvSpPr>
          <p:cNvPr id="8" name="页脚占位符 4"/>
          <p:cNvSpPr>
            <a:spLocks noGrp="1"/>
          </p:cNvSpPr>
          <p:nvPr>
            <p:ph type="ftr" sz="quarter" idx="11"/>
          </p:nvPr>
        </p:nvSpPr>
        <p:spPr/>
        <p:txBody>
          <a:bodyPr/>
          <a:lstStyle>
            <a:lvl1pPr>
              <a:defRPr/>
            </a:lvl1pPr>
          </a:lstStyle>
          <a:p>
            <a:pPr>
              <a:defRPr/>
            </a:pPr>
            <a:endParaRPr lang="en-US" altLang="zh-CN"/>
          </a:p>
        </p:txBody>
      </p:sp>
      <p:sp>
        <p:nvSpPr>
          <p:cNvPr id="9" name="灯片编号占位符 5"/>
          <p:cNvSpPr>
            <a:spLocks noGrp="1"/>
          </p:cNvSpPr>
          <p:nvPr>
            <p:ph type="sldNum" sz="quarter" idx="12"/>
          </p:nvPr>
        </p:nvSpPr>
        <p:spPr/>
        <p:txBody>
          <a:bodyPr/>
          <a:lstStyle>
            <a:lvl1pPr>
              <a:defRPr/>
            </a:lvl1pPr>
          </a:lstStyle>
          <a:p>
            <a:fld id="{D2E04E12-DEE3-41B9-AD38-8CF39C660169}" type="slidenum">
              <a:rPr lang="en-US" altLang="zh-CN"/>
              <a:pPr/>
              <a:t>‹#›</a:t>
            </a:fld>
            <a:endParaRPr lang="en-US" altLang="zh-CN">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日期占位符 3"/>
          <p:cNvSpPr>
            <a:spLocks noGrp="1"/>
          </p:cNvSpPr>
          <p:nvPr>
            <p:ph type="dt" sz="half" idx="10"/>
          </p:nvPr>
        </p:nvSpPr>
        <p:spPr/>
        <p:txBody>
          <a:bodyPr/>
          <a:lstStyle>
            <a:lvl1pPr>
              <a:defRPr/>
            </a:lvl1pPr>
          </a:lstStyle>
          <a:p>
            <a:pPr>
              <a:defRPr/>
            </a:pPr>
            <a:fld id="{CE4BE257-38BD-4C44-A63E-50E8E80B7A5D}" type="datetimeFigureOut">
              <a:rPr lang="en-US" altLang="zh-CN"/>
              <a:pPr>
                <a:defRPr/>
              </a:pPr>
              <a:t>3/21/2023</a:t>
            </a:fld>
            <a:endParaRPr lang="en-US" altLang="zh-CN"/>
          </a:p>
        </p:txBody>
      </p:sp>
      <p:sp>
        <p:nvSpPr>
          <p:cNvPr id="4" name="页脚占位符 4"/>
          <p:cNvSpPr>
            <a:spLocks noGrp="1"/>
          </p:cNvSpPr>
          <p:nvPr>
            <p:ph type="ftr" sz="quarter" idx="11"/>
          </p:nvPr>
        </p:nvSpPr>
        <p:spPr/>
        <p:txBody>
          <a:bodyPr/>
          <a:lstStyle>
            <a:lvl1pPr>
              <a:defRPr/>
            </a:lvl1pPr>
          </a:lstStyle>
          <a:p>
            <a:pPr>
              <a:defRPr/>
            </a:pPr>
            <a:endParaRPr lang="en-US" altLang="zh-CN"/>
          </a:p>
        </p:txBody>
      </p:sp>
      <p:sp>
        <p:nvSpPr>
          <p:cNvPr id="5" name="灯片编号占位符 5"/>
          <p:cNvSpPr>
            <a:spLocks noGrp="1"/>
          </p:cNvSpPr>
          <p:nvPr>
            <p:ph type="sldNum" sz="quarter" idx="12"/>
          </p:nvPr>
        </p:nvSpPr>
        <p:spPr/>
        <p:txBody>
          <a:bodyPr/>
          <a:lstStyle>
            <a:lvl1pPr>
              <a:defRPr/>
            </a:lvl1pPr>
          </a:lstStyle>
          <a:p>
            <a:fld id="{80221EFE-4BC2-495B-900A-501AA63EF991}" type="slidenum">
              <a:rPr lang="en-US" altLang="zh-CN"/>
              <a:pPr/>
              <a:t>‹#›</a:t>
            </a:fld>
            <a:endParaRPr lang="en-US" altLang="zh-CN">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E4BE257-38BD-4C44-A63E-50E8E80B7A5D}" type="datetimeFigureOut">
              <a:rPr lang="en-US" altLang="zh-CN"/>
              <a:pPr>
                <a:defRPr/>
              </a:pPr>
              <a:t>3/21/2023</a:t>
            </a:fld>
            <a:endParaRPr lang="en-US" altLang="zh-CN"/>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fld id="{DB5DF91A-2561-4F59-AF99-6D7034613CDA}" type="slidenum">
              <a:rPr lang="en-US" altLang="zh-CN"/>
              <a:pPr/>
              <a:t>‹#›</a:t>
            </a:fld>
            <a:endParaRPr lang="en-US" altLang="zh-CN">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内容占位符 2"/>
          <p:cNvSpPr>
            <a:spLocks noGrp="1"/>
          </p:cNvSpPr>
          <p:nvPr>
            <p:ph idx="1"/>
          </p:nvPr>
        </p:nvSpPr>
        <p:spPr>
          <a:xfrm>
            <a:off x="5182518" y="987655"/>
            <a:ext cx="6171398" cy="4874754"/>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pPr>
                <a:defRPr/>
              </a:pPr>
              <a:t>3/21/2023</a:t>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AF537606-E014-4704-BCFA-F34B12E08119}" type="slidenum">
              <a:rPr lang="en-US" altLang="zh-CN"/>
              <a:pPr/>
              <a:t>‹#›</a:t>
            </a:fld>
            <a:endParaRPr lang="en-US" altLang="zh-CN">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图片占位符 2"/>
          <p:cNvSpPr>
            <a:spLocks noGrp="1"/>
          </p:cNvSpPr>
          <p:nvPr>
            <p:ph type="pic" idx="1"/>
          </p:nvPr>
        </p:nvSpPr>
        <p:spPr>
          <a:xfrm>
            <a:off x="5182518" y="987655"/>
            <a:ext cx="6171398" cy="4874754"/>
          </a:xfrm>
        </p:spPr>
        <p:txBody>
          <a:bodyPr rtlCol="0">
            <a:normAutofit/>
          </a:bodyPr>
          <a:lstStyle>
            <a:lvl1pPr marL="0" indent="0">
              <a:buNone/>
              <a:defRPr sz="4300"/>
            </a:lvl1pPr>
            <a:lvl2pPr marL="609600" indent="0">
              <a:buNone/>
              <a:defRPr sz="37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pPr lvl="0"/>
            <a:endParaRPr lang="en-US" noProof="0"/>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pPr>
                <a:defRPr/>
              </a:pPr>
              <a:t>3/21/2023</a:t>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E4295A0F-A7F1-4B44-83DC-2C3B4A18B875}" type="slidenum">
              <a:rPr lang="en-US" altLang="zh-CN"/>
              <a:pPr/>
              <a:t>‹#›</a:t>
            </a:fld>
            <a:endParaRPr lang="en-US" altLang="zh-CN">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4013" cy="1325563"/>
          </a:xfrm>
          <a:prstGeom prst="rect">
            <a:avLst/>
          </a:prstGeom>
          <a:noFill/>
          <a:ln w="9525">
            <a:noFill/>
            <a:miter lim="800000"/>
          </a:ln>
        </p:spPr>
        <p:txBody>
          <a:bodyPr vert="horz" wrap="square" lIns="121917" tIns="60958" rIns="121917" bIns="60958" numCol="1" anchor="ctr" anchorCtr="0" compatLnSpc="1"/>
          <a:lstStyle/>
          <a:p>
            <a:pPr lvl="0"/>
            <a:r>
              <a:rPr lang="zh-CN" altLang="en-US"/>
              <a:t>单击此处编辑母版标题样式</a:t>
            </a:r>
          </a:p>
        </p:txBody>
      </p:sp>
      <p:sp>
        <p:nvSpPr>
          <p:cNvPr id="1027" name="文本占位符 2"/>
          <p:cNvSpPr>
            <a:spLocks noGrp="1" noChangeArrowheads="1"/>
          </p:cNvSpPr>
          <p:nvPr>
            <p:ph type="body" idx="9"/>
          </p:nvPr>
        </p:nvSpPr>
        <p:spPr bwMode="auto">
          <a:xfrm>
            <a:off x="838200" y="1825625"/>
            <a:ext cx="10514013" cy="4352925"/>
          </a:xfrm>
          <a:prstGeom prst="rect">
            <a:avLst/>
          </a:prstGeom>
          <a:noFill/>
          <a:ln w="9525">
            <a:noFill/>
            <a:miter lim="800000"/>
          </a:ln>
        </p:spPr>
        <p:txBody>
          <a:bodyPr vert="horz" wrap="square" lIns="121917" tIns="60958" rIns="121917" bIns="60958"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eaLnBrk="1" hangingPunct="1">
              <a:defRPr sz="1600">
                <a:solidFill>
                  <a:srgbClr val="898989"/>
                </a:solidFill>
                <a:latin typeface="Calibri" panose="020F0502020204030204" pitchFamily="34" charset="0"/>
                <a:ea typeface="宋体" panose="02010600030101010101" pitchFamily="2" charset="-122"/>
              </a:defRPr>
            </a:lvl1pPr>
          </a:lstStyle>
          <a:p>
            <a:pPr>
              <a:defRPr/>
            </a:pPr>
            <a:fld id="{CE4BE257-38BD-4C44-A63E-50E8E80B7A5D}" type="datetimeFigureOut">
              <a:rPr lang="en-US" altLang="zh-CN"/>
              <a:pPr>
                <a:defRPr/>
              </a:pPr>
              <a:t>3/21/2023</a:t>
            </a:fld>
            <a:endParaRPr lang="en-US" altLang="zh-CN"/>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lgn="ctr" eaLnBrk="1" hangingPunct="1">
              <a:defRPr sz="1600">
                <a:solidFill>
                  <a:srgbClr val="898989"/>
                </a:solidFill>
                <a:latin typeface="Calibri" panose="020F0502020204030204" pitchFamily="34" charset="0"/>
                <a:ea typeface="宋体" panose="02010600030101010101" pitchFamily="2" charset="-122"/>
              </a:defRPr>
            </a:lvl1pPr>
          </a:lstStyle>
          <a:p>
            <a:pPr>
              <a:defRPr/>
            </a:pPr>
            <a:endParaRPr lang="en-US" altLang="zh-CN"/>
          </a:p>
        </p:txBody>
      </p:sp>
      <p:sp>
        <p:nvSpPr>
          <p:cNvPr id="6"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lvl1pPr algn="r">
              <a:defRPr sz="1600">
                <a:solidFill>
                  <a:srgbClr val="898989"/>
                </a:solidFill>
                <a:latin typeface="Calibri" panose="020F0502020204030204" pitchFamily="34" charset="0"/>
              </a:defRPr>
            </a:lvl1pPr>
          </a:lstStyle>
          <a:p>
            <a:fld id="{F129759E-47CE-4A4C-B3CD-32BD4A364F0F}" type="slidenum">
              <a:rPr lang="en-US" altLang="zh-CN"/>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p:titleStyle>
    <p:bodyStyle>
      <a:lvl1pPr marL="303530" indent="-303530" algn="l" rtl="0" eaLnBrk="0" fontAlgn="base" hangingPunct="0">
        <a:lnSpc>
          <a:spcPct val="90000"/>
        </a:lnSpc>
        <a:spcBef>
          <a:spcPts val="1340"/>
        </a:spcBef>
        <a:spcAft>
          <a:spcPct val="0"/>
        </a:spcAft>
        <a:buFont typeface="Arial" panose="020B0604020202020204" pitchFamily="34" charset="0"/>
        <a:buChar char="•"/>
        <a:defRPr sz="3700" kern="1200">
          <a:solidFill>
            <a:schemeClr val="tx1"/>
          </a:solidFill>
          <a:latin typeface="+mn-lt"/>
          <a:ea typeface="+mn-ea"/>
          <a:cs typeface="+mn-cs"/>
        </a:defRPr>
      </a:lvl1pPr>
      <a:lvl2pPr marL="913130" indent="-303530" algn="l" rtl="0" eaLnBrk="0" fontAlgn="base" hangingPunct="0">
        <a:lnSpc>
          <a:spcPct val="90000"/>
        </a:lnSpc>
        <a:spcBef>
          <a:spcPts val="665"/>
        </a:spcBef>
        <a:spcAft>
          <a:spcPct val="0"/>
        </a:spcAft>
        <a:buFont typeface="Arial" panose="020B0604020202020204" pitchFamily="34" charset="0"/>
        <a:buChar char="•"/>
        <a:defRPr sz="3200" kern="1200">
          <a:solidFill>
            <a:schemeClr val="tx1"/>
          </a:solidFill>
          <a:latin typeface="+mn-lt"/>
          <a:ea typeface="+mn-ea"/>
          <a:cs typeface="+mn-cs"/>
        </a:defRPr>
      </a:lvl2pPr>
      <a:lvl3pPr marL="1522730" indent="-303530" algn="l" rtl="0" eaLnBrk="0" fontAlgn="base" hangingPunct="0">
        <a:lnSpc>
          <a:spcPct val="90000"/>
        </a:lnSpc>
        <a:spcBef>
          <a:spcPts val="665"/>
        </a:spcBef>
        <a:spcAft>
          <a:spcPct val="0"/>
        </a:spcAft>
        <a:buFont typeface="Arial" panose="020B0604020202020204" pitchFamily="34" charset="0"/>
        <a:buChar char="•"/>
        <a:defRPr sz="2700" kern="1200">
          <a:solidFill>
            <a:schemeClr val="tx1"/>
          </a:solidFill>
          <a:latin typeface="+mn-lt"/>
          <a:ea typeface="+mn-ea"/>
          <a:cs typeface="+mn-cs"/>
        </a:defRPr>
      </a:lvl3pPr>
      <a:lvl4pPr marL="21323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4pPr>
      <a:lvl5pPr marL="27419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1395730" y="1885950"/>
            <a:ext cx="9335135" cy="2337435"/>
          </a:xfrm>
        </p:spPr>
        <p:txBody>
          <a:bodyPr anchor="ctr"/>
          <a:lstStyle/>
          <a:p>
            <a:pPr eaLnBrk="1" hangingPunct="1">
              <a:lnSpc>
                <a:spcPts val="6280"/>
              </a:lnSpc>
              <a:defRPr/>
            </a:pPr>
            <a:r>
              <a:rPr lang="en-US" altLang="zh-CN" sz="2800" dirty="0">
                <a:latin typeface="+mn-lt"/>
              </a:rPr>
              <a:t>Discussion on LS to SA for </a:t>
            </a:r>
            <a:r>
              <a:rPr lang="en-US" altLang="zh-CN" sz="2800" b="1" dirty="0">
                <a:sym typeface="+mn-ea"/>
              </a:rPr>
              <a:t>non-3GPP-compliant device issues</a:t>
            </a:r>
            <a:endParaRPr lang="en-US" altLang="zh-CN" sz="2800" dirty="0">
              <a:latin typeface="+mn-lt"/>
            </a:endParaRPr>
          </a:p>
        </p:txBody>
      </p:sp>
      <p:sp>
        <p:nvSpPr>
          <p:cNvPr id="4098" name="副标题 2"/>
          <p:cNvSpPr>
            <a:spLocks noGrp="1" noChangeArrowheads="1"/>
          </p:cNvSpPr>
          <p:nvPr>
            <p:ph type="subTitle" idx="1"/>
          </p:nvPr>
        </p:nvSpPr>
        <p:spPr>
          <a:xfrm>
            <a:off x="215900" y="4736465"/>
            <a:ext cx="11703050" cy="940435"/>
          </a:xfrm>
        </p:spPr>
        <p:txBody>
          <a:bodyPr/>
          <a:lstStyle/>
          <a:p>
            <a:pPr eaLnBrk="1" hangingPunct="1">
              <a:lnSpc>
                <a:spcPct val="150000"/>
              </a:lnSpc>
            </a:pPr>
            <a:r>
              <a:rPr lang="en-US" altLang="zh-CN" sz="2800" dirty="0"/>
              <a:t>CMCC, </a:t>
            </a:r>
            <a:r>
              <a:rPr lang="en-US" altLang="zh-CN" sz="2800" dirty="0" smtClean="0">
                <a:sym typeface="+mn-ea"/>
              </a:rPr>
              <a:t>Telecom Italia, Orange, China Unicom, China Telecom, </a:t>
            </a:r>
            <a:r>
              <a:rPr lang="en-US" altLang="zh-CN" sz="2800" dirty="0">
                <a:sym typeface="+mn-ea"/>
              </a:rPr>
              <a:t>ZTE, </a:t>
            </a:r>
            <a:r>
              <a:rPr lang="en-US" altLang="zh-CN" sz="2800" dirty="0" smtClean="0">
                <a:sym typeface="+mn-ea"/>
              </a:rPr>
              <a:t>Xiaomi, </a:t>
            </a:r>
            <a:r>
              <a:rPr lang="en-US" altLang="zh-CN" sz="2800" dirty="0">
                <a:sym typeface="+mn-ea"/>
              </a:rPr>
              <a:t>CATT, </a:t>
            </a:r>
            <a:r>
              <a:rPr lang="en-US" altLang="zh-CN" sz="2800" dirty="0" smtClean="0">
                <a:sym typeface="+mn-ea"/>
              </a:rPr>
              <a:t>Vivo</a:t>
            </a:r>
            <a:r>
              <a:rPr lang="en-US" altLang="zh-CN" sz="2800" dirty="0" smtClean="0">
                <a:solidFill>
                  <a:schemeClr val="tx1"/>
                </a:solidFill>
                <a:sym typeface="+mn-ea"/>
              </a:rPr>
              <a:t> </a:t>
            </a:r>
            <a:endParaRPr lang="en-US" altLang="zh-CN" sz="2800" dirty="0">
              <a:solidFill>
                <a:schemeClr val="tx1"/>
              </a:solidFill>
              <a:sym typeface="+mn-ea"/>
            </a:endParaRPr>
          </a:p>
        </p:txBody>
      </p:sp>
      <p:sp>
        <p:nvSpPr>
          <p:cNvPr id="4099"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
        <p:nvSpPr>
          <p:cNvPr id="3" name="Subtitle 4"/>
          <p:cNvSpPr txBox="1"/>
          <p:nvPr/>
        </p:nvSpPr>
        <p:spPr bwMode="auto">
          <a:xfrm>
            <a:off x="195263" y="88900"/>
            <a:ext cx="11757025" cy="1109663"/>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a:lnSpc>
                <a:spcPct val="100000"/>
              </a:lnSpc>
              <a:defRPr/>
            </a:pPr>
            <a:r>
              <a:rPr lang="en-GB" altLang="zh-CN" sz="2400" b="1" dirty="0"/>
              <a:t>3GPP TSG</a:t>
            </a:r>
            <a:r>
              <a:rPr lang="en-US" altLang="en-GB" sz="2400" b="1" dirty="0"/>
              <a:t> RAN</a:t>
            </a:r>
            <a:r>
              <a:rPr lang="en-GB" altLang="zh-CN" sz="2400" b="1" dirty="0"/>
              <a:t> Meeting #</a:t>
            </a:r>
            <a:r>
              <a:rPr lang="en-US" altLang="en-GB" sz="2400" b="1" dirty="0"/>
              <a:t>99</a:t>
            </a:r>
            <a:r>
              <a:rPr lang="en-US" sz="2400" kern="0" dirty="0"/>
              <a:t> 						                           </a:t>
            </a:r>
            <a:r>
              <a:rPr lang="en-US" sz="2400" b="1" kern="0" dirty="0" smtClean="0"/>
              <a:t>RP-230741</a:t>
            </a:r>
            <a:endParaRPr lang="en-US" sz="2400" b="1" kern="0" dirty="0"/>
          </a:p>
          <a:p>
            <a:pPr>
              <a:lnSpc>
                <a:spcPct val="100000"/>
              </a:lnSpc>
              <a:defRPr/>
            </a:pPr>
            <a:r>
              <a:rPr sz="2400" b="1" dirty="0"/>
              <a:t>Rotterdam, Netherlands, Mar 20th - 23rd, 2023</a:t>
            </a: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35560"/>
            <a:ext cx="11577955" cy="727710"/>
          </a:xfrm>
        </p:spPr>
        <p:txBody>
          <a:bodyPr/>
          <a:lstStyle/>
          <a:p>
            <a:pPr eaLnBrk="1" hangingPunct="1"/>
            <a:r>
              <a:rPr lang="en-US" altLang="zh-CN" sz="3200" b="1" dirty="0">
                <a:solidFill>
                  <a:schemeClr val="tx1"/>
                </a:solidFill>
              </a:rPr>
              <a:t>A general solution to identify non-3GPP-compliant devices is needed</a:t>
            </a: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p>
        </p:txBody>
      </p:sp>
      <p:sp>
        <p:nvSpPr>
          <p:cNvPr id="2" name="文本框 1"/>
          <p:cNvSpPr txBox="1"/>
          <p:nvPr/>
        </p:nvSpPr>
        <p:spPr>
          <a:xfrm>
            <a:off x="213995" y="699770"/>
            <a:ext cx="11749405" cy="6015990"/>
          </a:xfrm>
          <a:prstGeom prst="rect">
            <a:avLst/>
          </a:prstGeom>
          <a:noFill/>
        </p:spPr>
        <p:txBody>
          <a:bodyPr wrap="square" rtlCol="0" anchor="t">
            <a:spAutoFit/>
          </a:bodyPr>
          <a:lstStyle/>
          <a:p>
            <a:pPr eaLnBrk="1" latinLnBrk="0" hangingPunct="1">
              <a:lnSpc>
                <a:spcPts val="3000"/>
              </a:lnSpc>
              <a:spcBef>
                <a:spcPts val="300"/>
              </a:spcBef>
              <a:buClrTx/>
              <a:buSzTx/>
              <a:buFont typeface="Arial" panose="020B0604020202020204" pitchFamily="34" charset="0"/>
              <a:buChar char="•"/>
            </a:pPr>
            <a:r>
              <a:rPr lang="en-US" altLang="zh-CN" sz="2400" dirty="0">
                <a:latin typeface="+mn-lt"/>
                <a:sym typeface="+mn-ea"/>
              </a:rPr>
              <a:t> </a:t>
            </a:r>
            <a:r>
              <a:rPr lang="en-US" altLang="zh-CN" sz="2400" b="1" dirty="0">
                <a:latin typeface="+mn-lt"/>
                <a:sym typeface="+mn-ea"/>
              </a:rPr>
              <a:t>Observation</a:t>
            </a:r>
            <a:r>
              <a:rPr lang="en-US" altLang="zh-CN" sz="2400" dirty="0">
                <a:latin typeface="+mn-lt"/>
                <a:sym typeface="+mn-ea"/>
              </a:rPr>
              <a:t>: </a:t>
            </a:r>
          </a:p>
          <a:p>
            <a:pPr lvl="1" eaLnBrk="1" latinLnBrk="0" hangingPunct="1">
              <a:lnSpc>
                <a:spcPts val="3000"/>
              </a:lnSpc>
              <a:spcBef>
                <a:spcPts val="300"/>
              </a:spcBef>
              <a:buClrTx/>
              <a:buSzTx/>
              <a:buFont typeface="Arial" panose="020B0604020202020204" pitchFamily="34" charset="0"/>
              <a:buChar char="•"/>
            </a:pPr>
            <a:r>
              <a:rPr lang="en-US" altLang="zh-CN" sz="2400" dirty="0">
                <a:latin typeface="+mn-lt"/>
                <a:sym typeface="+mn-ea"/>
              </a:rPr>
              <a:t>As indicated in [1] and [3],</a:t>
            </a:r>
            <a:r>
              <a:rPr lang="en-US" altLang="zh-CN" sz="2400" b="1" dirty="0">
                <a:latin typeface="+mn-lt"/>
                <a:sym typeface="+mn-ea"/>
              </a:rPr>
              <a:t> </a:t>
            </a:r>
            <a:r>
              <a:rPr lang="en-US" altLang="zh-CN" sz="2400" dirty="0">
                <a:latin typeface="+mn-lt"/>
                <a:sym typeface="+mn-ea"/>
              </a:rPr>
              <a:t>a general solution is expected by operators to identify the non-3GPP-compliant devices unknown to the network. </a:t>
            </a:r>
          </a:p>
          <a:p>
            <a:pPr lvl="1" eaLnBrk="1" latinLnBrk="0" hangingPunct="1">
              <a:lnSpc>
                <a:spcPts val="3000"/>
              </a:lnSpc>
              <a:spcBef>
                <a:spcPts val="300"/>
              </a:spcBef>
              <a:buClrTx/>
              <a:buSzTx/>
              <a:buFont typeface="Arial" panose="020B0604020202020204" pitchFamily="34" charset="0"/>
              <a:buChar char="•"/>
            </a:pPr>
            <a:r>
              <a:rPr lang="en-US" altLang="zh-CN" sz="2400" dirty="0">
                <a:latin typeface="+mn-lt"/>
                <a:sym typeface="+mn-ea"/>
              </a:rPr>
              <a:t> As indicated in [2] and , as for the non-3GPP-compliant devices need to be rejected or allowed, this is preferred to be operator depended. Operators can reject the non-3GPP-compliant devices, and also may allow the non-3GPP-compliant devices. </a:t>
            </a:r>
          </a:p>
          <a:p>
            <a:pPr lvl="1" eaLnBrk="1" latinLnBrk="0" hangingPunct="1">
              <a:lnSpc>
                <a:spcPts val="3000"/>
              </a:lnSpc>
              <a:spcBef>
                <a:spcPts val="300"/>
              </a:spcBef>
              <a:buClrTx/>
              <a:buSzTx/>
              <a:buFont typeface="Arial" panose="020B0604020202020204" pitchFamily="34" charset="0"/>
              <a:buChar char="•"/>
            </a:pPr>
            <a:r>
              <a:rPr lang="en-US" altLang="zh-CN" sz="2400" dirty="0">
                <a:latin typeface="+mn-lt"/>
                <a:sym typeface="+mn-ea"/>
              </a:rPr>
              <a:t> As summaried in [4], 3GPP companies acknowledge the non-3GPP-compliant UE issues. It is observed that there are non-3GPP-compliant UEs in the field, which do not support mandatory features defined in 3GPP RAN. TSG RAN has discussed how to handle this issue, and proposal on architecture enhancement is also provided and discussed. However, no consensus has been reached, and quite a few companies think SA2/SA3 may help RAN on this issue. </a:t>
            </a:r>
          </a:p>
          <a:p>
            <a:pPr lvl="1" eaLnBrk="1" latinLnBrk="0" hangingPunct="1">
              <a:lnSpc>
                <a:spcPts val="3000"/>
              </a:lnSpc>
              <a:spcBef>
                <a:spcPts val="300"/>
              </a:spcBef>
              <a:buClrTx/>
              <a:buSzTx/>
              <a:buFont typeface="Arial" panose="020B0604020202020204" pitchFamily="34" charset="0"/>
              <a:buChar char="•"/>
            </a:pPr>
            <a:r>
              <a:rPr lang="en-US" altLang="zh-CN" sz="2400" dirty="0">
                <a:latin typeface="+mn-lt"/>
                <a:sym typeface="+mn-ea"/>
              </a:rPr>
              <a:t>As per the suggestion from RAN#98, a paper [5] has been submitted to SA2 directly. However, some SA2 companies still prefers the RP LS to SA on this issue to make it official first.</a:t>
            </a: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35560"/>
            <a:ext cx="11577955" cy="727710"/>
          </a:xfrm>
        </p:spPr>
        <p:txBody>
          <a:bodyPr/>
          <a:lstStyle/>
          <a:p>
            <a:pPr eaLnBrk="1" hangingPunct="1"/>
            <a:r>
              <a:rPr lang="en-US" altLang="zh-CN" sz="3200" b="1" dirty="0">
                <a:solidFill>
                  <a:schemeClr val="tx1"/>
                </a:solidFill>
              </a:rPr>
              <a:t>A general solution to identify non-3GPP-compliant devices is needed</a:t>
            </a: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p>
        </p:txBody>
      </p:sp>
      <p:sp>
        <p:nvSpPr>
          <p:cNvPr id="2" name="文本框 1"/>
          <p:cNvSpPr txBox="1"/>
          <p:nvPr/>
        </p:nvSpPr>
        <p:spPr>
          <a:xfrm>
            <a:off x="213995" y="699770"/>
            <a:ext cx="11749405" cy="5669915"/>
          </a:xfrm>
          <a:prstGeom prst="rect">
            <a:avLst/>
          </a:prstGeom>
          <a:noFill/>
        </p:spPr>
        <p:txBody>
          <a:bodyPr wrap="square" rtlCol="0" anchor="t">
            <a:spAutoFit/>
          </a:bodyPr>
          <a:lstStyle/>
          <a:p>
            <a:pPr eaLnBrk="1" latinLnBrk="0" hangingPunct="1">
              <a:lnSpc>
                <a:spcPts val="3000"/>
              </a:lnSpc>
              <a:spcBef>
                <a:spcPts val="300"/>
              </a:spcBef>
              <a:buClrTx/>
              <a:buSzTx/>
              <a:buFont typeface="Arial" panose="020B0604020202020204" pitchFamily="34" charset="0"/>
              <a:buChar char="•"/>
            </a:pPr>
            <a:r>
              <a:rPr lang="en-US" altLang="zh-CN" sz="2400" dirty="0">
                <a:latin typeface="+mn-lt"/>
                <a:sym typeface="+mn-ea"/>
              </a:rPr>
              <a:t> </a:t>
            </a:r>
            <a:r>
              <a:rPr lang="en-US" altLang="zh-CN" sz="2400" b="1" dirty="0">
                <a:latin typeface="+mn-lt"/>
                <a:sym typeface="+mn-ea"/>
              </a:rPr>
              <a:t>Proposal</a:t>
            </a:r>
            <a:r>
              <a:rPr lang="en-US" altLang="zh-CN" sz="2400" dirty="0">
                <a:latin typeface="+mn-lt"/>
                <a:sym typeface="+mn-ea"/>
              </a:rPr>
              <a:t>: </a:t>
            </a:r>
          </a:p>
          <a:p>
            <a:pPr lvl="1" eaLnBrk="1" latinLnBrk="0" hangingPunct="1">
              <a:lnSpc>
                <a:spcPts val="3000"/>
              </a:lnSpc>
              <a:spcBef>
                <a:spcPts val="300"/>
              </a:spcBef>
              <a:buClrTx/>
              <a:buSzTx/>
              <a:buFont typeface="Arial" panose="020B0604020202020204" pitchFamily="34" charset="0"/>
              <a:buChar char="•"/>
            </a:pPr>
            <a:r>
              <a:rPr lang="en-US" altLang="zh-CN" sz="2400" dirty="0">
                <a:latin typeface="+mn-lt"/>
                <a:sym typeface="+mn-ea"/>
              </a:rPr>
              <a:t>RP to send LS to SA and copied SA2 and SA3 to indicate the following points </a:t>
            </a:r>
          </a:p>
          <a:p>
            <a:pPr lvl="2" eaLnBrk="1" latinLnBrk="0" hangingPunct="1">
              <a:lnSpc>
                <a:spcPts val="3000"/>
              </a:lnSpc>
              <a:spcBef>
                <a:spcPts val="300"/>
              </a:spcBef>
              <a:buClrTx/>
              <a:buSzTx/>
              <a:buFont typeface="Arial" panose="020B0604020202020204" pitchFamily="34" charset="0"/>
              <a:buChar char="•"/>
            </a:pPr>
            <a:r>
              <a:rPr lang="en-US" altLang="zh-CN" sz="2400" dirty="0">
                <a:latin typeface="+mn-lt"/>
                <a:sym typeface="+mn-ea"/>
              </a:rPr>
              <a:t>RP has acknowledged the non-3GPP-compliant UE issues. It is observed that there are non-3GPP-compliant UEs in the field, which do not support mandatory features defined in 3GPP RAN [1][2]. TSG RAN has discussed how to handle this issue, and proposal on architecture enhancement is also provided and discussed [3]. However, quite a few companies think the technical solution is out of RAN scope and SA may help RAN on this issue [4].</a:t>
            </a:r>
          </a:p>
          <a:p>
            <a:pPr lvl="2" eaLnBrk="1" latinLnBrk="0" hangingPunct="1">
              <a:lnSpc>
                <a:spcPts val="3000"/>
              </a:lnSpc>
              <a:spcBef>
                <a:spcPts val="300"/>
              </a:spcBef>
              <a:buClrTx/>
              <a:buSzTx/>
              <a:buFont typeface="Arial" panose="020B0604020202020204" pitchFamily="34" charset="0"/>
              <a:buChar char="•"/>
            </a:pPr>
            <a:r>
              <a:rPr lang="en-US" altLang="zh-CN" sz="2400" dirty="0">
                <a:latin typeface="+mn-lt"/>
                <a:sym typeface="+mn-ea"/>
              </a:rPr>
              <a:t>As for the non-3GPP-compliant devices need to be rejected or allowed, this is preferred to be operator depended. Operators can reject the non-3GPP-compliant devices, and also may allow the non-3GPP-compliant devices. </a:t>
            </a:r>
          </a:p>
          <a:p>
            <a:pPr lvl="2" eaLnBrk="1" latinLnBrk="0" hangingPunct="1">
              <a:lnSpc>
                <a:spcPts val="3000"/>
              </a:lnSpc>
              <a:spcBef>
                <a:spcPts val="300"/>
              </a:spcBef>
              <a:buClrTx/>
              <a:buSzTx/>
              <a:buFont typeface="Arial" panose="020B0604020202020204" pitchFamily="34" charset="0"/>
              <a:buChar char="•"/>
            </a:pPr>
            <a:r>
              <a:rPr lang="en-US" altLang="zh-CN" sz="2400" dirty="0">
                <a:latin typeface="+mn-lt"/>
                <a:sym typeface="+mn-ea"/>
              </a:rPr>
              <a:t>RP kindly requests SA to take the above into consideration, and work on the solution to identify non-3GPP-compliant devices automatically.</a:t>
            </a:r>
          </a:p>
          <a:p>
            <a:pPr lvl="2" eaLnBrk="1" latinLnBrk="0" hangingPunct="1">
              <a:lnSpc>
                <a:spcPts val="3000"/>
              </a:lnSpc>
              <a:spcBef>
                <a:spcPts val="300"/>
              </a:spcBef>
              <a:buClrTx/>
              <a:buSzTx/>
              <a:buFont typeface="Arial" panose="020B0604020202020204" pitchFamily="34" charset="0"/>
              <a:buChar char="•"/>
            </a:pPr>
            <a:endParaRPr lang="en-US" altLang="zh-CN" sz="2400" dirty="0">
              <a:latin typeface="+mn-lt"/>
              <a:sym typeface="+mn-ea"/>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a:xfrm>
            <a:off x="425657" y="7937"/>
            <a:ext cx="11576566" cy="1325439"/>
          </a:xfrm>
        </p:spPr>
        <p:txBody>
          <a:bodyPr vert="horz" wrap="square" lIns="121905" tIns="60952" rIns="121905" bIns="60952" anchor="ctr" anchorCtr="0"/>
          <a:lstStyle/>
          <a:p>
            <a:pPr eaLnBrk="1" hangingPunct="1"/>
            <a:r>
              <a:rPr lang="en-US" altLang="zh-CN" sz="3600" b="1" dirty="0">
                <a:ea typeface="宋体" panose="02010600030101010101" pitchFamily="2" charset="-122"/>
              </a:rPr>
              <a:t>Reference</a:t>
            </a:r>
          </a:p>
        </p:txBody>
      </p:sp>
      <p:sp>
        <p:nvSpPr>
          <p:cNvPr id="10243" name="内容占位符 2"/>
          <p:cNvSpPr>
            <a:spLocks noGrp="1"/>
          </p:cNvSpPr>
          <p:nvPr>
            <p:ph idx="1"/>
          </p:nvPr>
        </p:nvSpPr>
        <p:spPr>
          <a:xfrm>
            <a:off x="532011" y="1104798"/>
            <a:ext cx="11140044" cy="5574784"/>
          </a:xfrm>
        </p:spPr>
        <p:txBody>
          <a:bodyPr vert="horz" wrap="square" lIns="121905" tIns="60952" rIns="121905" bIns="60952" anchor="t" anchorCtr="0"/>
          <a:lstStyle/>
          <a:p>
            <a:pPr marL="0" marR="0" lvl="0" algn="l" defTabSz="457200" rtl="0" eaLnBrk="1" fontAlgn="auto" latinLnBrk="0" hangingPunct="1">
              <a:lnSpc>
                <a:spcPct val="100000"/>
              </a:lnSpc>
              <a:spcAft>
                <a:spcPts val="0"/>
              </a:spcAft>
              <a:buClrTx/>
              <a:buSzTx/>
              <a:buFontTx/>
              <a:buNone/>
              <a:defRPr/>
            </a:pPr>
            <a:r>
              <a:rPr lang="en-US" altLang="zh-CN" sz="2400" dirty="0">
                <a:ea typeface="宋体" panose="02010600030101010101" pitchFamily="2" charset="-122"/>
              </a:rPr>
              <a:t>[1] RP-222163 </a:t>
            </a:r>
            <a:r>
              <a:rPr lang="en-US" altLang="zh-CN" sz="2400" dirty="0">
                <a:ea typeface="宋体" panose="02010600030101010101" pitchFamily="2" charset="-122"/>
                <a:sym typeface="+mn-ea"/>
              </a:rPr>
              <a:t>On device compliance to 3GPP specifications; Telecom Italia, Telefonica, Orange, Bouygues Telecom; RAN#97e September 12-16, 2022.</a:t>
            </a:r>
            <a:endParaRPr kumimoji="0" lang="en-US" altLang="zh-CN" sz="2400" i="0" u="none" strike="noStrike" kern="1200" cap="none" spc="0" normalizeH="0" baseline="0" dirty="0">
              <a:latin typeface="+mn-lt"/>
              <a:ea typeface="宋体" panose="02010600030101010101" pitchFamily="2" charset="-122"/>
            </a:endParaRPr>
          </a:p>
          <a:p>
            <a:pPr marL="0" marR="0" lvl="0" algn="l" defTabSz="457200" rtl="0" eaLnBrk="1" fontAlgn="auto" latinLnBrk="0" hangingPunct="1">
              <a:lnSpc>
                <a:spcPct val="100000"/>
              </a:lnSpc>
              <a:spcAft>
                <a:spcPts val="0"/>
              </a:spcAft>
              <a:buClrTx/>
              <a:buSzTx/>
              <a:buFontTx/>
              <a:buNone/>
              <a:defRPr/>
            </a:pPr>
            <a:r>
              <a:rPr lang="en-US" altLang="zh-CN" sz="2400" dirty="0">
                <a:ea typeface="宋体" panose="02010600030101010101" pitchFamily="2" charset="-122"/>
                <a:sym typeface="+mn-ea"/>
              </a:rPr>
              <a:t>[2] RP-222562 [97e-02-DevCompliance]; RAN#97e September 12-16, 2022</a:t>
            </a:r>
            <a:r>
              <a:rPr lang="en-US" altLang="zh-CN" sz="2400" dirty="0">
                <a:ea typeface="宋体" panose="02010600030101010101" pitchFamily="2" charset="-122"/>
              </a:rPr>
              <a:t>.</a:t>
            </a:r>
          </a:p>
          <a:p>
            <a:pPr marL="0" marR="0" lvl="0" algn="l" defTabSz="457200" rtl="0" eaLnBrk="1" fontAlgn="auto" latinLnBrk="0" hangingPunct="1">
              <a:lnSpc>
                <a:spcPct val="100000"/>
              </a:lnSpc>
              <a:spcAft>
                <a:spcPts val="0"/>
              </a:spcAft>
              <a:buClrTx/>
              <a:buSzTx/>
              <a:buFontTx/>
              <a:buNone/>
              <a:defRPr/>
            </a:pPr>
            <a:r>
              <a:rPr lang="en-US" altLang="zh-CN" sz="2400" dirty="0">
                <a:ea typeface="宋体" panose="02010600030101010101" pitchFamily="2" charset="-122"/>
              </a:rPr>
              <a:t>[3] RP-223071 Discussion on device compliance to 3GPP specifications; CMCC, </a:t>
            </a:r>
            <a:r>
              <a:rPr lang="en-US" altLang="zh-CN" sz="2400" dirty="0">
                <a:ea typeface="宋体" panose="02010600030101010101" pitchFamily="2" charset="-122"/>
                <a:sym typeface="+mn-ea"/>
              </a:rPr>
              <a:t>Telecom Italia, ZTE; RAN#98e December 12-16, 2022.</a:t>
            </a:r>
            <a:endParaRPr lang="en-US" altLang="zh-CN" sz="2400" dirty="0">
              <a:ea typeface="宋体" panose="02010600030101010101" pitchFamily="2" charset="-122"/>
            </a:endParaRPr>
          </a:p>
          <a:p>
            <a:pPr marL="0" marR="0" lvl="0" algn="l" defTabSz="457200" rtl="0" eaLnBrk="1" fontAlgn="auto" latinLnBrk="0" hangingPunct="1">
              <a:lnSpc>
                <a:spcPct val="100000"/>
              </a:lnSpc>
              <a:spcAft>
                <a:spcPts val="0"/>
              </a:spcAft>
              <a:buClrTx/>
              <a:buSzTx/>
              <a:buFontTx/>
              <a:buNone/>
              <a:defRPr/>
            </a:pPr>
            <a:r>
              <a:rPr lang="en-US" altLang="zh-CN" sz="2400" dirty="0">
                <a:ea typeface="宋体" panose="02010600030101010101" pitchFamily="2" charset="-122"/>
              </a:rPr>
              <a:t>[4] RP-223443 [98e-03-DevCompliance]; </a:t>
            </a:r>
            <a:r>
              <a:rPr lang="en-US" altLang="zh-CN" sz="2400" dirty="0">
                <a:ea typeface="宋体" panose="02010600030101010101" pitchFamily="2" charset="-122"/>
                <a:sym typeface="+mn-ea"/>
              </a:rPr>
              <a:t>RAN#98e December 12-16, 2022.</a:t>
            </a:r>
          </a:p>
          <a:p>
            <a:pPr marL="0" marR="0" lvl="0" algn="l" defTabSz="457200" rtl="0" eaLnBrk="1" fontAlgn="auto" latinLnBrk="0" hangingPunct="1">
              <a:lnSpc>
                <a:spcPct val="100000"/>
              </a:lnSpc>
              <a:spcAft>
                <a:spcPts val="0"/>
              </a:spcAft>
              <a:buClrTx/>
              <a:buSzTx/>
              <a:buFontTx/>
              <a:buNone/>
              <a:defRPr/>
            </a:pPr>
            <a:r>
              <a:rPr lang="en-US" altLang="zh-CN" sz="2400" dirty="0">
                <a:ea typeface="宋体" panose="02010600030101010101" pitchFamily="2" charset="-122"/>
              </a:rPr>
              <a:t>[5] S2-2302428 Discussion on device compliance to 3GPP specifications; S2-155 February </a:t>
            </a:r>
            <a:r>
              <a:rPr lang="en-US" altLang="en-GB" sz="2400" dirty="0">
                <a:sym typeface="+mn-ea"/>
              </a:rPr>
              <a:t>20</a:t>
            </a:r>
            <a:r>
              <a:rPr lang="en-GB" altLang="zh-CN" sz="2400" dirty="0">
                <a:sym typeface="+mn-ea"/>
              </a:rPr>
              <a:t> – </a:t>
            </a:r>
            <a:r>
              <a:rPr lang="en-US" altLang="en-GB" sz="2400" dirty="0">
                <a:sym typeface="+mn-ea"/>
              </a:rPr>
              <a:t>24,</a:t>
            </a:r>
            <a:r>
              <a:rPr lang="en-GB" altLang="zh-CN" sz="2400" dirty="0">
                <a:sym typeface="+mn-ea"/>
              </a:rPr>
              <a:t> 202</a:t>
            </a:r>
            <a:r>
              <a:rPr lang="en-US" altLang="en-GB" sz="2400" dirty="0">
                <a:sym typeface="+mn-ea"/>
              </a:rPr>
              <a:t>3.</a:t>
            </a:r>
            <a:endParaRPr lang="en-US" altLang="zh-CN" sz="2400" dirty="0">
              <a:ea typeface="宋体" panose="02010600030101010101" pitchFamily="2" charset="-122"/>
            </a:endParaRPr>
          </a:p>
        </p:txBody>
      </p:sp>
      <p:sp>
        <p:nvSpPr>
          <p:cNvPr id="10244" name="RS_Classification_Standard"/>
          <p:cNvSpPr txBox="1"/>
          <p:nvPr/>
        </p:nvSpPr>
        <p:spPr>
          <a:xfrm>
            <a:off x="12035558" y="6291623"/>
            <a:ext cx="278130" cy="210820"/>
          </a:xfrm>
          <a:prstGeom prst="rect">
            <a:avLst/>
          </a:prstGeom>
          <a:solidFill>
            <a:srgbClr val="FFFFFF">
              <a:alpha val="0"/>
            </a:srgbClr>
          </a:solidFill>
          <a:ln w="9525">
            <a:noFill/>
          </a:ln>
        </p:spPr>
        <p:txBody>
          <a:bodyPr wrap="none" lIns="76192" tIns="36826" rIns="76192" bIns="36826" anchor="ctr" anchorCtr="0">
            <a:spAutoFit/>
          </a:bodyPr>
          <a:lstStyle/>
          <a:p>
            <a:endParaRPr lang="de-DE" altLang="zh-CN" sz="900" b="1" dirty="0">
              <a:solidFill>
                <a:srgbClr val="000000"/>
              </a:solidFill>
              <a:latin typeface="Arial" panose="020B0604020202020204" pitchFamily="34" charset="0"/>
            </a:endParaRP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2"/>
          <p:cNvSpPr>
            <a:spLocks noGrp="1" noChangeArrowheads="1"/>
          </p:cNvSpPr>
          <p:nvPr>
            <p:ph type="ctrTitle"/>
          </p:nvPr>
        </p:nvSpPr>
        <p:spPr>
          <a:xfrm>
            <a:off x="1524000" y="1122363"/>
            <a:ext cx="9142413" cy="2389187"/>
          </a:xfrm>
        </p:spPr>
        <p:txBody>
          <a:bodyPr/>
          <a:lstStyle/>
          <a:p>
            <a:pPr eaLnBrk="1" hangingPunct="1"/>
            <a:r>
              <a:rPr lang="en-US" altLang="zh-CN" sz="6000"/>
              <a:t>Thank you!</a:t>
            </a:r>
          </a:p>
        </p:txBody>
      </p:sp>
      <p:sp>
        <p:nvSpPr>
          <p:cNvPr id="20482"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RS_CLASSIFICATION_RESETFORMATTING" val="True"/>
</p:tagLst>
</file>

<file path=ppt/tags/tag2.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3.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4.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5.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6.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518</Words>
  <Application>Microsoft Office PowerPoint</Application>
  <PresentationFormat>自定义</PresentationFormat>
  <Paragraphs>28</Paragraphs>
  <Slides>5</Slides>
  <Notes>4</Notes>
  <HiddenSlides>0</HiddenSlides>
  <MMClips>0</MMClips>
  <ScaleCrop>false</ScaleCrop>
  <HeadingPairs>
    <vt:vector size="4" baseType="variant">
      <vt:variant>
        <vt:lpstr>主题</vt:lpstr>
      </vt:variant>
      <vt:variant>
        <vt:i4>1</vt:i4>
      </vt:variant>
      <vt:variant>
        <vt:lpstr>幻灯片标题</vt:lpstr>
      </vt:variant>
      <vt:variant>
        <vt:i4>5</vt:i4>
      </vt:variant>
    </vt:vector>
  </HeadingPairs>
  <TitlesOfParts>
    <vt:vector size="6" baseType="lpstr">
      <vt:lpstr>Office 主题</vt:lpstr>
      <vt:lpstr>Discussion on LS to SA for non-3GPP-compliant device issues</vt:lpstr>
      <vt:lpstr>A general solution to identify non-3GPP-compliant devices is needed</vt:lpstr>
      <vt:lpstr>A general solution to identify non-3GPP-compliant devices is needed</vt:lpstr>
      <vt:lpstr>Reference</vt:lpstr>
      <vt:lpstr>Thank you!</vt:lpstr>
    </vt:vector>
  </TitlesOfParts>
  <Company>Huawei Technologies Co.,Ltd.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Guchunying</dc:creator>
  <cp:lastModifiedBy>cmcc</cp:lastModifiedBy>
  <cp:revision>1227</cp:revision>
  <dcterms:created xsi:type="dcterms:W3CDTF">2018-09-20T03:53:00Z</dcterms:created>
  <dcterms:modified xsi:type="dcterms:W3CDTF">2023-03-21T09:07:53Z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1537859212</vt:lpwstr>
  </property>
  <property fmtid="{D5CDD505-2E9C-101B-9397-08002B2CF9AE}" pid="6" name="RS_Classification">
    <vt:lpwstr>UNRESTRICTED</vt:lpwstr>
  </property>
  <property fmtid="{D5CDD505-2E9C-101B-9397-08002B2CF9AE}" pid="7" name="RS_ClassificationID">
    <vt:r8>0</vt:r8>
  </property>
  <property fmtid="{D5CDD505-2E9C-101B-9397-08002B2CF9AE}" pid="8" name="ContentTypeId">
    <vt:lpwstr>0x010100EB28163D68FE8E4D9361964FDD814FC4</vt:lpwstr>
  </property>
  <property fmtid="{D5CDD505-2E9C-101B-9397-08002B2CF9AE}" pid="9" name="KSOProductBuildVer">
    <vt:lpwstr>2052-11.8.2.10912</vt:lpwstr>
  </property>
  <property fmtid="{D5CDD505-2E9C-101B-9397-08002B2CF9AE}" pid="10" name="ICV">
    <vt:lpwstr>9BD0920C87BB41A799B49BCDF7E68354</vt:lpwstr>
  </property>
</Properties>
</file>