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7"/>
  </p:notesMasterIdLst>
  <p:handoutMasterIdLst>
    <p:handoutMasterId r:id="rId8"/>
  </p:handoutMasterIdLst>
  <p:sldIdLst>
    <p:sldId id="480" r:id="rId2"/>
    <p:sldId id="487" r:id="rId3"/>
    <p:sldId id="489" r:id="rId4"/>
    <p:sldId id="488" r:id="rId5"/>
    <p:sldId id="483" r:id="rId6"/>
  </p:sldIdLst>
  <p:sldSz cx="12192000" cy="6858000"/>
  <p:notesSz cx="6858000" cy="9144000"/>
  <p:embeddedFontLst>
    <p:embeddedFont>
      <p:font typeface="ATT Aleck Sans" panose="020B0503020203020204" pitchFamily="34" charset="0"/>
      <p:regular r:id="rId9"/>
      <p:bold r:id="rId10"/>
      <p:italic r:id="rId11"/>
      <p:boldItalic r:id="rId12"/>
    </p:embeddedFont>
    <p:embeddedFont>
      <p:font typeface="ATT Aleck Sans Medium" panose="020B0603020203020204" pitchFamily="34" charset="0"/>
      <p:regular r:id="rId13"/>
      <p:italic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ZQUIERDO, LUIS F" initials="ILF" lastIdx="1" clrIdx="0">
    <p:extLst>
      <p:ext uri="{19B8F6BF-5375-455C-9EA6-DF929625EA0E}">
        <p15:presenceInfo xmlns:p15="http://schemas.microsoft.com/office/powerpoint/2012/main" userId="S::LI680E@att.com::818971e9-6e33-42f4-8efa-f3c832d41ad3" providerId="AD"/>
      </p:ext>
    </p:extLst>
  </p:cmAuthor>
  <p:cmAuthor id="2" name="SPANO, ELLEN (Legal)" initials="SE(" lastIdx="7" clrIdx="1">
    <p:extLst>
      <p:ext uri="{19B8F6BF-5375-455C-9EA6-DF929625EA0E}">
        <p15:presenceInfo xmlns:p15="http://schemas.microsoft.com/office/powerpoint/2012/main" userId="S::es2465@att.com::4023b8fd-e1b2-43eb-82bb-6f49af60dcbe" providerId="AD"/>
      </p:ext>
    </p:extLst>
  </p:cmAuthor>
  <p:cmAuthor id="3" name="PRABHU, SARITA S (Legal)" initials="PSS(" lastIdx="1" clrIdx="2">
    <p:extLst>
      <p:ext uri="{19B8F6BF-5375-455C-9EA6-DF929625EA0E}">
        <p15:presenceInfo xmlns:p15="http://schemas.microsoft.com/office/powerpoint/2012/main" userId="S::sp627k@att.com::8879dc57-4687-4bdb-bfff-495ae942c0e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E100"/>
    <a:srgbClr val="E20074"/>
    <a:srgbClr val="ECEDEC"/>
    <a:srgbClr val="FBFBFB"/>
    <a:srgbClr val="FFDD05"/>
    <a:srgbClr val="CF0000"/>
    <a:srgbClr val="ED008C"/>
    <a:srgbClr val="D80074"/>
    <a:srgbClr val="E200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88575" autoAdjust="0"/>
  </p:normalViewPr>
  <p:slideViewPr>
    <p:cSldViewPr snapToGrid="0" snapToObjects="1">
      <p:cViewPr varScale="1">
        <p:scale>
          <a:sx n="113" d="100"/>
          <a:sy n="113" d="100"/>
        </p:scale>
        <p:origin x="336" y="10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7" d="100"/>
          <a:sy n="87" d="100"/>
        </p:scale>
        <p:origin x="2408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tableStyles" Target="tableStyles.xml"/><Relationship Id="rId10" Type="http://schemas.openxmlformats.org/officeDocument/2006/relationships/font" Target="fonts/font2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OGEDES, JEROME O" userId="6b50db3e-a024-4d63-89a3-dbc05953c373" providerId="ADAL" clId="{58F5B8CD-70D0-4E44-8330-DE26534C5E05}"/>
    <pc:docChg chg="undo custSel modSld">
      <pc:chgData name="VOGEDES, JEROME O" userId="6b50db3e-a024-4d63-89a3-dbc05953c373" providerId="ADAL" clId="{58F5B8CD-70D0-4E44-8330-DE26534C5E05}" dt="2023-03-13T16:16:02.189" v="347" actId="113"/>
      <pc:docMkLst>
        <pc:docMk/>
      </pc:docMkLst>
      <pc:sldChg chg="modSp mod">
        <pc:chgData name="VOGEDES, JEROME O" userId="6b50db3e-a024-4d63-89a3-dbc05953c373" providerId="ADAL" clId="{58F5B8CD-70D0-4E44-8330-DE26534C5E05}" dt="2023-03-10T19:01:45.960" v="0"/>
        <pc:sldMkLst>
          <pc:docMk/>
          <pc:sldMk cId="3710951101" sldId="487"/>
        </pc:sldMkLst>
        <pc:spChg chg="mod">
          <ac:chgData name="VOGEDES, JEROME O" userId="6b50db3e-a024-4d63-89a3-dbc05953c373" providerId="ADAL" clId="{58F5B8CD-70D0-4E44-8330-DE26534C5E05}" dt="2023-03-10T19:01:45.960" v="0"/>
          <ac:spMkLst>
            <pc:docMk/>
            <pc:sldMk cId="3710951101" sldId="487"/>
            <ac:spMk id="5" creationId="{895F1274-BF52-E64D-9FE0-208A30787085}"/>
          </ac:spMkLst>
        </pc:spChg>
      </pc:sldChg>
      <pc:sldChg chg="modSp mod">
        <pc:chgData name="VOGEDES, JEROME O" userId="6b50db3e-a024-4d63-89a3-dbc05953c373" providerId="ADAL" clId="{58F5B8CD-70D0-4E44-8330-DE26534C5E05}" dt="2023-03-13T16:16:02.189" v="347" actId="113"/>
        <pc:sldMkLst>
          <pc:docMk/>
          <pc:sldMk cId="3189696224" sldId="488"/>
        </pc:sldMkLst>
        <pc:spChg chg="mod">
          <ac:chgData name="VOGEDES, JEROME O" userId="6b50db3e-a024-4d63-89a3-dbc05953c373" providerId="ADAL" clId="{58F5B8CD-70D0-4E44-8330-DE26534C5E05}" dt="2023-03-13T16:16:02.189" v="347" actId="113"/>
          <ac:spMkLst>
            <pc:docMk/>
            <pc:sldMk cId="3189696224" sldId="488"/>
            <ac:spMk id="4" creationId="{691DCC78-3020-A04D-9AE8-F69716F6012D}"/>
          </ac:spMkLst>
        </pc:spChg>
        <pc:spChg chg="mod">
          <ac:chgData name="VOGEDES, JEROME O" userId="6b50db3e-a024-4d63-89a3-dbc05953c373" providerId="ADAL" clId="{58F5B8CD-70D0-4E44-8330-DE26534C5E05}" dt="2023-03-10T19:01:57.312" v="2"/>
          <ac:spMkLst>
            <pc:docMk/>
            <pc:sldMk cId="3189696224" sldId="488"/>
            <ac:spMk id="5" creationId="{895F1274-BF52-E64D-9FE0-208A30787085}"/>
          </ac:spMkLst>
        </pc:spChg>
      </pc:sldChg>
      <pc:sldChg chg="modSp mod">
        <pc:chgData name="VOGEDES, JEROME O" userId="6b50db3e-a024-4d63-89a3-dbc05953c373" providerId="ADAL" clId="{58F5B8CD-70D0-4E44-8330-DE26534C5E05}" dt="2023-03-13T15:57:07.218" v="250" actId="313"/>
        <pc:sldMkLst>
          <pc:docMk/>
          <pc:sldMk cId="2841254554" sldId="489"/>
        </pc:sldMkLst>
        <pc:spChg chg="mod">
          <ac:chgData name="VOGEDES, JEROME O" userId="6b50db3e-a024-4d63-89a3-dbc05953c373" providerId="ADAL" clId="{58F5B8CD-70D0-4E44-8330-DE26534C5E05}" dt="2023-03-13T15:57:07.218" v="250" actId="313"/>
          <ac:spMkLst>
            <pc:docMk/>
            <pc:sldMk cId="2841254554" sldId="489"/>
            <ac:spMk id="4" creationId="{691DCC78-3020-A04D-9AE8-F69716F6012D}"/>
          </ac:spMkLst>
        </pc:spChg>
        <pc:spChg chg="mod">
          <ac:chgData name="VOGEDES, JEROME O" userId="6b50db3e-a024-4d63-89a3-dbc05953c373" providerId="ADAL" clId="{58F5B8CD-70D0-4E44-8330-DE26534C5E05}" dt="2023-03-10T19:01:53.670" v="1"/>
          <ac:spMkLst>
            <pc:docMk/>
            <pc:sldMk cId="2841254554" sldId="489"/>
            <ac:spMk id="5" creationId="{895F1274-BF52-E64D-9FE0-208A3078708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75FEA16-8A5E-D549-BDFC-3EA5C1455AB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sz="800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568E8A-1037-2B4E-9C9D-E9B4EC77995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DB710-E12C-F34F-B562-02586FED4E3F}" type="datetimeFigureOut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3/13/2023</a:t>
            </a:fld>
            <a:endParaRPr lang="en-US" sz="800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0C3554-986F-C244-A215-E9A6F3CED27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sz="800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BCB737E-10F0-0048-8326-EB96EEC4B57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0BF05-43C8-C944-97EB-D82187DF08FF}" type="slidenum">
              <a:rPr lang="en-US" sz="800" smtClean="0">
                <a:latin typeface="ATT Aleck Sans" panose="020B0503020203020204" pitchFamily="34" charset="0"/>
                <a:cs typeface="ATT Aleck Sans" panose="020B0503020203020204" pitchFamily="34" charset="0"/>
              </a:rPr>
              <a:t>‹#›</a:t>
            </a:fld>
            <a:endParaRPr lang="en-US" sz="800" dirty="0">
              <a:latin typeface="ATT Aleck Sans" panose="020B0503020203020204" pitchFamily="34" charset="0"/>
              <a:cs typeface="ATT Aleck Sans" panose="020B05030202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15024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914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8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749040" y="18288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800">
                <a:latin typeface="+mn-lt"/>
              </a:defRPr>
            </a:lvl1pPr>
          </a:lstStyle>
          <a:p>
            <a:fld id="{87DB8F6E-55DE-8D4A-9395-10AA5202A834}" type="datetimeFigureOut">
              <a:rPr lang="en-US" smtClean="0"/>
              <a:pPr/>
              <a:t>3/13/2023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03400" y="756501"/>
            <a:ext cx="3251200" cy="1828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2790334"/>
            <a:ext cx="5486400" cy="521066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914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00"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749040" y="8412480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latin typeface="+mn-lt"/>
              </a:defRPr>
            </a:lvl1pPr>
          </a:lstStyle>
          <a:p>
            <a:fld id="{EFC7EECF-FABC-D645-AD4B-53E101010DB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9938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indent="0" algn="l" defTabSz="914400" rtl="0" eaLnBrk="1" latinLnBrk="0" hangingPunct="1">
      <a:tabLst/>
      <a:defRPr sz="1000" kern="1200">
        <a:solidFill>
          <a:schemeClr val="tx1"/>
        </a:solidFill>
        <a:latin typeface="+mn-lt"/>
        <a:ea typeface="+mn-ea"/>
        <a:cs typeface="+mn-cs"/>
      </a:defRPr>
    </a:lvl1pPr>
    <a:lvl2pPr marL="18288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2pPr>
    <a:lvl3pPr marL="182880" indent="-182880" algn="l" defTabSz="914400" rtl="0" eaLnBrk="1" latinLnBrk="0" hangingPunct="1">
      <a:buFont typeface="ATT Aleck Sans"/>
      <a:buChar char="–"/>
      <a:tabLst/>
      <a:defRPr sz="1000" kern="1200">
        <a:solidFill>
          <a:schemeClr val="tx1"/>
        </a:solidFill>
        <a:latin typeface="+mn-lt"/>
        <a:ea typeface="+mn-ea"/>
        <a:cs typeface="+mn-cs"/>
      </a:defRPr>
    </a:lvl3pPr>
    <a:lvl4pPr marL="36576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4pPr>
    <a:lvl5pPr marL="548640" indent="-182880" algn="l" defTabSz="914400" rtl="0" eaLnBrk="1" latinLnBrk="0" hangingPunct="1">
      <a:buFont typeface="ATT Aleck Sans" panose="020B0604020202020204" pitchFamily="34" charset="0"/>
      <a:buChar char="•"/>
      <a:tabLst/>
      <a:defRPr sz="10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63088" y="315137"/>
            <a:ext cx="8702271" cy="4655326"/>
          </a:xfrm>
          <a:effectLst/>
        </p:spPr>
        <p:txBody>
          <a:bodyPr anchor="t" anchorCtr="0"/>
          <a:lstStyle>
            <a:lvl1pPr>
              <a:lnSpc>
                <a:spcPct val="80000"/>
              </a:lnSpc>
              <a:spcAft>
                <a:spcPts val="0"/>
              </a:spcAft>
              <a:defRPr sz="96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Subtitle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5166360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sp>
        <p:nvSpPr>
          <p:cNvPr id="7" name="Text Box">
            <a:extLst>
              <a:ext uri="{FF2B5EF4-FFF2-40B4-BE49-F238E27FC236}">
                <a16:creationId xmlns:a16="http://schemas.microsoft.com/office/drawing/2014/main" id="{5E861747-F6BD-2B4E-8905-D6F5FB3BEBA5}"/>
              </a:ext>
            </a:extLst>
          </p:cNvPr>
          <p:cNvSpPr txBox="1"/>
          <p:nvPr/>
        </p:nvSpPr>
        <p:spPr>
          <a:xfrm>
            <a:off x="347753" y="6176891"/>
            <a:ext cx="5748246" cy="330270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>
                <a:solidFill>
                  <a:schemeClr val="tx1"/>
                </a:solidFill>
              </a:rPr>
              <a:t>© 2022 AT&amp;T Intellectual Property. AT&amp;T and globe logo are registered trademarks and service marks of </a:t>
            </a:r>
            <a:br>
              <a:rPr lang="en-US" sz="600" dirty="0">
                <a:solidFill>
                  <a:schemeClr val="tx1"/>
                </a:solidFill>
              </a:rPr>
            </a:br>
            <a:r>
              <a:rPr lang="en-US" sz="600" dirty="0">
                <a:solidFill>
                  <a:schemeClr val="tx1"/>
                </a:solidFill>
              </a:rPr>
              <a:t>AT&amp;T Intellectual Property and/or AT&amp;T affiliated companies. All other marks are the property of their respective owners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600" b="1" dirty="0">
              <a:solidFill>
                <a:schemeClr val="tx1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1" dirty="0">
                <a:solidFill>
                  <a:schemeClr val="tx1"/>
                </a:solidFill>
              </a:rPr>
              <a:t>AT&amp;T Proprietary (Internal Use Only) - Not for use or disclosure outside the AT&amp;T companies except under written agreement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6E7DD58-94C6-4387-A911-3BE708BBB7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7738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5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184756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743485" y="1822036"/>
            <a:ext cx="184756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157699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571914" y="1822036"/>
            <a:ext cx="184756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FC1FA193-BA39-E74D-928F-507D2FA49A3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9986129" y="1822036"/>
            <a:ext cx="1848331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F10F0D1-9064-8744-9F0E-274C6B553542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E8DF81BC-3E43-4D48-B23A-C8E39A6F5A1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388B6CF1-0A87-4E79-9B29-5A83807D35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01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text call-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59" y="301752"/>
            <a:ext cx="11606759" cy="4663440"/>
          </a:xfrm>
        </p:spPr>
        <p:txBody>
          <a:bodyPr/>
          <a:lstStyle>
            <a:lvl1pPr>
              <a:lnSpc>
                <a:spcPct val="80000"/>
              </a:lnSpc>
              <a:defRPr sz="1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E16E967-BB1A-9C42-A19B-66F944EED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9D21E93F-FCBB-BF41-9B79-F82598BF2F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9752BE81-F7C2-4A77-ABF0-46A74487E4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25973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ng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178712" y="271793"/>
            <a:ext cx="8660770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02815F9C-023C-4113-A56A-12AC4DFF7E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9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um quot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068284" y="271793"/>
            <a:ext cx="5771199" cy="4698670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48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quote here]</a:t>
            </a:r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D8FDF867-EACE-7949-B1B5-8388E8918D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C76B9F2C-706D-4C4D-9E1A-F252EC67416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5BBCAD71-7FCF-4145-86F3-146DC4757B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1EA09E01-CCC3-4E3D-A6E4-E1A8AACFF0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4527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579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69" y="1831180"/>
            <a:ext cx="2665535" cy="43299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able Placeholder">
            <a:extLst>
              <a:ext uri="{FF2B5EF4-FFF2-40B4-BE49-F238E27FC236}">
                <a16:creationId xmlns:a16="http://schemas.microsoft.com/office/drawing/2014/main" id="{6CD9315E-F477-2446-82CB-6BF7F161B77B}"/>
              </a:ext>
            </a:extLst>
          </p:cNvPr>
          <p:cNvSpPr>
            <a:spLocks noGrp="1"/>
          </p:cNvSpPr>
          <p:nvPr>
            <p:ph type="tbl" sz="quarter" idx="12"/>
          </p:nvPr>
        </p:nvSpPr>
        <p:spPr>
          <a:xfrm>
            <a:off x="3452124" y="338140"/>
            <a:ext cx="8387359" cy="5822949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CF254AFD-878E-234F-AA25-686444015FF7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08F8CA46-8130-744D-B5AC-D0DFF7637E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0" name="Picture 9">
            <a:extLst>
              <a:ext uri="{FF2B5EF4-FFF2-40B4-BE49-F238E27FC236}">
                <a16:creationId xmlns:a16="http://schemas.microsoft.com/office/drawing/2014/main" id="{247E99BC-659A-46D2-9AA4-C92179D0611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6227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2665535" cy="13442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31180"/>
            <a:ext cx="2665535" cy="43299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hart Placeholder">
            <a:extLst>
              <a:ext uri="{FF2B5EF4-FFF2-40B4-BE49-F238E27FC236}">
                <a16:creationId xmlns:a16="http://schemas.microsoft.com/office/drawing/2014/main" id="{1C7BD4DB-E9C7-7E4B-B7E0-B3D954B1366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3452125" y="338140"/>
            <a:ext cx="8387359" cy="5822948"/>
          </a:xfrm>
          <a:pattFill prst="ltUpDiag">
            <a:fgClr>
              <a:srgbClr val="E8E8E8"/>
            </a:fgClr>
            <a:bgClr>
              <a:schemeClr val="bg1"/>
            </a:bgClr>
          </a:pattFill>
        </p:spPr>
        <p:txBody>
          <a:bodyPr/>
          <a:lstStyle/>
          <a:p>
            <a:r>
              <a:rPr lang="en-US"/>
              <a:t>Click icon to add chart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8F1B83A1-CAFB-664B-9F60-50F0B41D127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5A21ED91-B37B-4244-8417-091A7E8343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D3E564DF-0039-4226-BA3B-747DCE98B9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5653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adline on photo (full bleed)">
    <p:bg>
      <p:bgPr>
        <a:solidFill>
          <a:srgbClr val="E8E8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">
            <a:extLst>
              <a:ext uri="{FF2B5EF4-FFF2-40B4-BE49-F238E27FC236}">
                <a16:creationId xmlns:a16="http://schemas.microsoft.com/office/drawing/2014/main" id="{035B9A5E-75A7-C940-9B39-A66F6C0AAD5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65176"/>
            <a:ext cx="9885841" cy="3163824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[Insert headline here]</a:t>
            </a:r>
          </a:p>
        </p:txBody>
      </p:sp>
      <p:sp>
        <p:nvSpPr>
          <p:cNvPr id="4" name="Slide Number Placeholder">
            <a:extLst>
              <a:ext uri="{FF2B5EF4-FFF2-40B4-BE49-F238E27FC236}">
                <a16:creationId xmlns:a16="http://schemas.microsoft.com/office/drawing/2014/main" id="{BE940FB6-9BA4-4B4A-BF43-FD019C5969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665D60C4-C29A-7742-A5B2-EFC005059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F1C7F-9480-4F76-9094-C78C70DB00D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0448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2685" y="265176"/>
            <a:ext cx="5574657" cy="5895912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BCEDB3-818B-408E-978F-D9C589DF0C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850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1237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A0E2126-E2C2-4A24-96BE-37FBCF34D8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02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71639" y="266104"/>
            <a:ext cx="5567845" cy="5894984"/>
          </a:xfrm>
        </p:spPr>
        <p:txBody>
          <a:bodyPr/>
          <a:lstStyle>
            <a:lvl1pPr>
              <a:lnSpc>
                <a:spcPct val="90000"/>
              </a:lnSpc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29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FD7FB67-AE6E-4A7C-AC36-9280CE55BF0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21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mall tit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0806" y="245863"/>
            <a:ext cx="8674555" cy="1636913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tx2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[Presentation title]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sz="quarter" idx="18" hasCustomPrompt="1"/>
          </p:nvPr>
        </p:nvSpPr>
        <p:spPr>
          <a:xfrm>
            <a:off x="334689" y="2071376"/>
            <a:ext cx="5761311" cy="713232"/>
          </a:xfrm>
          <a:effectLst/>
        </p:spPr>
        <p:txBody>
          <a:bodyPr anchor="t"/>
          <a:lstStyle>
            <a:lvl1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1pPr>
            <a:lvl2pPr marL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2pPr>
            <a:lvl3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3pPr>
            <a:lvl4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4pPr>
            <a:lvl5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5pPr>
            <a:lvl6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6pPr>
            <a:lvl7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7pPr>
            <a:lvl8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8pPr>
            <a:lvl9pPr marL="0" indent="0">
              <a:lnSpc>
                <a:spcPct val="100000"/>
              </a:lnSpc>
              <a:spcAft>
                <a:spcPts val="0"/>
              </a:spcAft>
              <a:buClrTx/>
              <a:buFontTx/>
              <a:buNone/>
              <a:defRPr sz="1800">
                <a:solidFill>
                  <a:schemeClr val="tx1"/>
                </a:solidFill>
              </a:defRPr>
            </a:lvl9pPr>
          </a:lstStyle>
          <a:p>
            <a:pPr lvl="0"/>
            <a:r>
              <a:rPr lang="en-US" dirty="0"/>
              <a:t>[Optional subtitle]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0D48E13-5AC4-4D81-8F5A-56905755586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9966" y="6005661"/>
            <a:ext cx="1451979" cy="715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1158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text + 1/2 image 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">
            <a:extLst>
              <a:ext uri="{FF2B5EF4-FFF2-40B4-BE49-F238E27FC236}">
                <a16:creationId xmlns:a16="http://schemas.microsoft.com/office/drawing/2014/main" id="{BBEEA372-8B0E-CB42-B7A8-955EE4FE32E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100764" cy="6858000"/>
          </a:xfrm>
          <a:solidFill>
            <a:srgbClr val="E8E8E8"/>
          </a:solidFill>
          <a:ln>
            <a:noFill/>
          </a:ln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150" y="283464"/>
            <a:ext cx="5538071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9815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770EDB3F-BA1C-8549-8E96-DFBA213B2AD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894731" y="6492240"/>
            <a:ext cx="5323108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60C527-ADB5-4D70-9923-5D27619E155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52715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text (on AT&amp;T blue)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2665535" cy="433904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4F98A8BB-6209-574B-B436-4BC74C0794E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CC653A88-1579-A54E-95FF-23E736079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873AFA4B-8F87-4894-A620-E4C0D0731BB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716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328987" y="280928"/>
            <a:ext cx="11510496" cy="652852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dirty="0"/>
              <a:t>[Slide title]</a:t>
            </a:r>
          </a:p>
        </p:txBody>
      </p:sp>
      <p:sp>
        <p:nvSpPr>
          <p:cNvPr id="7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Footer Placeholder">
            <a:extLst>
              <a:ext uri="{FF2B5EF4-FFF2-40B4-BE49-F238E27FC236}">
                <a16:creationId xmlns:a16="http://schemas.microsoft.com/office/drawing/2014/main" id="{285ECC81-F806-1342-B46E-27DAB802BEC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D367BE66-D6F2-1046-B922-95193B856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2FC5DA52-EA53-417E-A4F6-7CBD2ADEBB9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73311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2" name="Footer Placeholder">
            <a:extLst>
              <a:ext uri="{FF2B5EF4-FFF2-40B4-BE49-F238E27FC236}">
                <a16:creationId xmlns:a16="http://schemas.microsoft.com/office/drawing/2014/main" id="{3CE87F42-0DBA-1F4D-BB94-6D9B444C73E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5" name="Straight Connector">
            <a:extLst>
              <a:ext uri="{FF2B5EF4-FFF2-40B4-BE49-F238E27FC236}">
                <a16:creationId xmlns:a16="http://schemas.microsoft.com/office/drawing/2014/main" id="{A8B53130-DD9A-C949-850D-7D7CC44F6D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520840C-D89F-41CD-AB90-EEB1F5426C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52077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AT&amp;T blue)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57B4-DF4F-498D-BACA-FA958A68959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9410" y="2075686"/>
            <a:ext cx="5605824" cy="2761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07264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Globe (on white)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45E5479-2146-4B7E-B6DF-D980BB0D90E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84262" y="2120127"/>
            <a:ext cx="5314018" cy="261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1852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 hasCustomPrompt="1"/>
          </p:nvPr>
        </p:nvSpPr>
        <p:spPr>
          <a:xfrm>
            <a:off x="292684" y="246888"/>
            <a:ext cx="10109738" cy="2511058"/>
          </a:xfrm>
          <a:effectLst/>
        </p:spPr>
        <p:txBody>
          <a:bodyPr anchor="t" anchorCtr="0"/>
          <a:lstStyle>
            <a:lvl1pPr>
              <a:lnSpc>
                <a:spcPct val="90000"/>
              </a:lnSpc>
              <a:spcAft>
                <a:spcPts val="0"/>
              </a:spcAft>
              <a:defRPr sz="6000" b="0" i="0">
                <a:solidFill>
                  <a:schemeClr val="bg1"/>
                </a:solidFill>
                <a:latin typeface="ATT Aleck Sans Medium" panose="020B0503020203020204" pitchFamily="34" charset="0"/>
                <a:cs typeface="ATT Aleck Sans Medium" panose="020B0503020203020204" pitchFamily="34" charset="0"/>
              </a:defRPr>
            </a:lvl1pPr>
          </a:lstStyle>
          <a:p>
            <a:r>
              <a:rPr lang="en-US" dirty="0"/>
              <a:t>[Section divider title]</a:t>
            </a:r>
          </a:p>
        </p:txBody>
      </p:sp>
      <p:sp>
        <p:nvSpPr>
          <p:cNvPr id="5" name="Text Placeholder">
            <a:extLst>
              <a:ext uri="{FF2B5EF4-FFF2-40B4-BE49-F238E27FC236}">
                <a16:creationId xmlns:a16="http://schemas.microsoft.com/office/drawing/2014/main" id="{39714527-FCC7-B147-AF40-40DA070BE47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35080" y="3414782"/>
            <a:ext cx="5760921" cy="1555680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  <a:lvl2pPr marL="0" indent="0">
              <a:buNone/>
              <a:defRPr>
                <a:solidFill>
                  <a:schemeClr val="bg1"/>
                </a:solidFill>
              </a:defRPr>
            </a:lvl2pPr>
            <a:lvl3pPr marL="228600" indent="0">
              <a:buNone/>
              <a:defRPr/>
            </a:lvl3pPr>
            <a:lvl4pPr marL="457200" indent="0">
              <a:buNone/>
              <a:defRPr/>
            </a:lvl4pPr>
            <a:lvl5pPr marL="685800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Slide Number Placeholder">
            <a:extLst>
              <a:ext uri="{FF2B5EF4-FFF2-40B4-BE49-F238E27FC236}">
                <a16:creationId xmlns:a16="http://schemas.microsoft.com/office/drawing/2014/main" id="{A5D6ECD3-2A6B-C148-87A6-983275D43511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>
          <a:xfrm>
            <a:off x="340565" y="6494061"/>
            <a:ext cx="722839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">
            <a:extLst>
              <a:ext uri="{FF2B5EF4-FFF2-40B4-BE49-F238E27FC236}">
                <a16:creationId xmlns:a16="http://schemas.microsoft.com/office/drawing/2014/main" id="{E14FC8C8-B3CF-7340-BDD3-D7C39E58108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5" y="6494061"/>
            <a:ext cx="5403204" cy="19202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6" name="Straight Connector">
            <a:extLst>
              <a:ext uri="{FF2B5EF4-FFF2-40B4-BE49-F238E27FC236}">
                <a16:creationId xmlns:a16="http://schemas.microsoft.com/office/drawing/2014/main" id="{648CFAC4-3F6A-4249-9F48-503A85B316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ln w="6350" cap="sq">
            <a:solidFill>
              <a:schemeClr val="bg1"/>
            </a:solidFill>
          </a:ln>
        </p:spPr>
        <p:style>
          <a:lnRef idx="1">
            <a:schemeClr val="dk1"/>
          </a:lnRef>
          <a:fillRef idx="0">
            <a:schemeClr val="accent1"/>
          </a:fillRef>
          <a:effectRef idx="0">
            <a:schemeClr val="dk1"/>
          </a:effectRef>
          <a:fontRef idx="minor">
            <a:schemeClr val="lt1"/>
          </a:fontRef>
        </p:style>
      </p:cxnSp>
      <p:pic>
        <p:nvPicPr>
          <p:cNvPr id="7" name="Picture 6">
            <a:extLst>
              <a:ext uri="{FF2B5EF4-FFF2-40B4-BE49-F238E27FC236}">
                <a16:creationId xmlns:a16="http://schemas.microsoft.com/office/drawing/2014/main" id="{BD3AB9EE-BAE8-427D-A4A4-C9C3250A2D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05029" y="6411739"/>
            <a:ext cx="744218" cy="36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35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1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0990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581" y="1822440"/>
            <a:ext cx="11506148" cy="4338648"/>
          </a:xfrm>
        </p:spPr>
        <p:txBody>
          <a:bodyPr/>
          <a:lstStyle>
            <a:lvl1pPr>
              <a:lnSpc>
                <a:spcPct val="100000"/>
              </a:lnSpc>
              <a:defRPr/>
            </a:lvl1pPr>
            <a:lvl2pPr>
              <a:lnSpc>
                <a:spcPct val="100000"/>
              </a:lnSpc>
              <a:defRPr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2EA2E8BB-F158-E34E-8F56-F2CA182AC79E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7" name="Straight Connector">
            <a:extLst>
              <a:ext uri="{FF2B5EF4-FFF2-40B4-BE49-F238E27FC236}">
                <a16:creationId xmlns:a16="http://schemas.microsoft.com/office/drawing/2014/main" id="{FEA13839-5F72-2046-B228-6DC99C91ADD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6C3A6A8D-74A3-4012-8FDF-CE7DBAD5DD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19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2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6"/>
            <a:ext cx="553807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299967" y="1822037"/>
            <a:ext cx="5533561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E3A9557D-E65C-3F46-9C93-D074555B98E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8" name="Straight Connector">
            <a:extLst>
              <a:ext uri="{FF2B5EF4-FFF2-40B4-BE49-F238E27FC236}">
                <a16:creationId xmlns:a16="http://schemas.microsoft.com/office/drawing/2014/main" id="{A0C418EE-6460-8E42-8C30-54DF8EF556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0D6BC2D4-40A6-4FF2-A9A2-2ED9BB39B5C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1465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3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3475625" cy="433680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4346564" y="1822036"/>
            <a:ext cx="3475625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8363858" y="1822036"/>
            <a:ext cx="3475625" cy="43390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604638E5-7A89-3D4A-B0E3-E3C0BF34E9ED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9" name="Straight Connector">
            <a:extLst>
              <a:ext uri="{FF2B5EF4-FFF2-40B4-BE49-F238E27FC236}">
                <a16:creationId xmlns:a16="http://schemas.microsoft.com/office/drawing/2014/main" id="{A033881D-54A3-0A48-AB72-ECF64E6D02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7983C5B5-EB9E-4048-998B-3A0DADBE582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57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ntent (4 colum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5"/>
            <a:ext cx="2707329" cy="43368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441" y="1822036"/>
            <a:ext cx="2707329" cy="433550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612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4783" y="1822036"/>
            <a:ext cx="2707329" cy="43390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0F58A795-A68E-FD4E-A80C-E91251E6D32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0" name="Straight Connector">
            <a:extLst>
              <a:ext uri="{FF2B5EF4-FFF2-40B4-BE49-F238E27FC236}">
                <a16:creationId xmlns:a16="http://schemas.microsoft.com/office/drawing/2014/main" id="{ADAD2240-3AE4-B34C-947E-EEBCB854A7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1ABA2181-9333-41AB-A901-D0C31AD3D5F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557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content (4 column stack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510213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306651" y="1822037"/>
            <a:ext cx="5533561" cy="163124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2C3D1597-8385-C34D-9200-EF459D29C83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9270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Content Placeholder 4">
            <a:extLst>
              <a:ext uri="{FF2B5EF4-FFF2-40B4-BE49-F238E27FC236}">
                <a16:creationId xmlns:a16="http://schemas.microsoft.com/office/drawing/2014/main" id="{82BFD262-FDB9-0A42-93DD-195619166911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311004" y="3621025"/>
            <a:ext cx="5533561" cy="163283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BB6DEB42-41D1-4443-9F79-00E8E3A8134F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1" name="Straight Connector">
            <a:extLst>
              <a:ext uri="{FF2B5EF4-FFF2-40B4-BE49-F238E27FC236}">
                <a16:creationId xmlns:a16="http://schemas.microsoft.com/office/drawing/2014/main" id="{6510501E-5E7E-9B4C-B972-9D7AA5865D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B6C2DE48-A9C4-4463-B920-41E7B96985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10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+ 4 column content with head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83E8D14E-206A-3947-B30D-7D15E18DD3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270" y="283464"/>
            <a:ext cx="11742472" cy="8626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6DE0EB1B-D8BA-CE4B-A4F4-8B0F7363ABF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29270" y="2605631"/>
            <a:ext cx="2707329" cy="822945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BF22142-DBAA-3A4F-BA95-BE2DD864A8DF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3264163" y="2605631"/>
            <a:ext cx="2707329" cy="822697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Content Placeholder 3">
            <a:extLst>
              <a:ext uri="{FF2B5EF4-FFF2-40B4-BE49-F238E27FC236}">
                <a16:creationId xmlns:a16="http://schemas.microsoft.com/office/drawing/2014/main" id="{73C7F918-8831-034A-8C00-253A50C274C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99056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D6008138-E871-7042-B79E-B1592A15A6E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9133949" y="2605630"/>
            <a:ext cx="2707329" cy="823370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Placeholder 5">
            <a:extLst>
              <a:ext uri="{FF2B5EF4-FFF2-40B4-BE49-F238E27FC236}">
                <a16:creationId xmlns:a16="http://schemas.microsoft.com/office/drawing/2014/main" id="{A754FB65-0049-2A4D-84B3-0E1EDA03A3DC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329270" y="4050793"/>
            <a:ext cx="2707329" cy="2110335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Content Placeholder 6">
            <a:extLst>
              <a:ext uri="{FF2B5EF4-FFF2-40B4-BE49-F238E27FC236}">
                <a16:creationId xmlns:a16="http://schemas.microsoft.com/office/drawing/2014/main" id="{F6C07FEE-269E-1941-9A24-31C3DDCB814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3261654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7">
            <a:extLst>
              <a:ext uri="{FF2B5EF4-FFF2-40B4-BE49-F238E27FC236}">
                <a16:creationId xmlns:a16="http://schemas.microsoft.com/office/drawing/2014/main" id="{A6253EE2-43B8-6C42-839E-C05FE49D703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4039" y="4050793"/>
            <a:ext cx="2707329" cy="2110336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F908B1C9-21E2-1143-88A4-CF2A7BB33D27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9126423" y="4050792"/>
            <a:ext cx="2707329" cy="2110294"/>
          </a:xfrm>
        </p:spPr>
        <p:txBody>
          <a:bodyPr/>
          <a:lstStyle>
            <a:lvl1pPr>
              <a:defRPr sz="1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278115E9-2E33-F542-A64E-289B972B09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4" name="Footer Placeholder">
            <a:extLst>
              <a:ext uri="{FF2B5EF4-FFF2-40B4-BE49-F238E27FC236}">
                <a16:creationId xmlns:a16="http://schemas.microsoft.com/office/drawing/2014/main" id="{DE318CDF-3D28-0D45-A58E-785DBF27C9FB}"/>
              </a:ext>
            </a:extLst>
          </p:cNvPr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  <p:cxnSp>
        <p:nvCxnSpPr>
          <p:cNvPr id="16" name="Straight Connector">
            <a:extLst>
              <a:ext uri="{FF2B5EF4-FFF2-40B4-BE49-F238E27FC236}">
                <a16:creationId xmlns:a16="http://schemas.microsoft.com/office/drawing/2014/main" id="{E70A6D88-32A0-FE4A-BCFF-A28D2F09E7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/>
        </p:nvCxnSpPr>
        <p:spPr>
          <a:xfrm>
            <a:off x="347754" y="6389653"/>
            <a:ext cx="11491730" cy="0"/>
          </a:xfrm>
          <a:prstGeom prst="line">
            <a:avLst/>
          </a:prstGeom>
          <a:noFill/>
          <a:ln w="6350" cap="sq" cmpd="sng" algn="ctr">
            <a:solidFill>
              <a:srgbClr val="000000"/>
            </a:solidFill>
            <a:prstDash val="solid"/>
          </a:ln>
          <a:effectLst/>
        </p:spPr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9F4C8360-2ED5-4EB4-9C3B-A17C380688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40013" y="6404924"/>
            <a:ext cx="722839" cy="35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4113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330592" y="281967"/>
            <a:ext cx="11508891" cy="86266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[Slide title]               </a:t>
            </a:r>
          </a:p>
        </p:txBody>
      </p:sp>
      <p:sp>
        <p:nvSpPr>
          <p:cNvPr id="3" name="Text Placeholder"/>
          <p:cNvSpPr>
            <a:spLocks noGrp="1"/>
          </p:cNvSpPr>
          <p:nvPr>
            <p:ph type="body" idx="1"/>
          </p:nvPr>
        </p:nvSpPr>
        <p:spPr>
          <a:xfrm>
            <a:off x="324518" y="1826247"/>
            <a:ext cx="11514966" cy="4334841"/>
          </a:xfrm>
          <a:prstGeom prst="rect">
            <a:avLst/>
          </a:prstGeom>
        </p:spPr>
        <p:txBody>
          <a:bodyPr vert="horz" lIns="0" tIns="0" rIns="0" bIns="0" spcCol="493776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"/>
          <p:cNvSpPr>
            <a:spLocks noGrp="1"/>
          </p:cNvSpPr>
          <p:nvPr>
            <p:ph type="sldNum" sz="quarter" idx="4"/>
          </p:nvPr>
        </p:nvSpPr>
        <p:spPr>
          <a:xfrm>
            <a:off x="340565" y="6492240"/>
            <a:ext cx="722839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lnSpc>
                <a:spcPts val="1000"/>
              </a:lnSpc>
              <a:defRPr sz="800" b="0">
                <a:solidFill>
                  <a:schemeClr val="tx1"/>
                </a:solidFill>
                <a:latin typeface="+mn-lt"/>
                <a:cs typeface="ATT Aleck Sans" panose="020B0503020203020204" pitchFamily="34" charset="0"/>
              </a:defRPr>
            </a:lvl1pPr>
          </a:lstStyle>
          <a:p>
            <a:fld id="{E4E3109C-F841-A249-A33C-708B7DCDEF1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">
            <a:extLst>
              <a:ext uri="{FF2B5EF4-FFF2-40B4-BE49-F238E27FC236}">
                <a16:creationId xmlns:a16="http://schemas.microsoft.com/office/drawing/2014/main" id="{EA75AFFA-2073-4D48-A217-E9467D3F99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3405" y="6492240"/>
            <a:ext cx="5323108" cy="19202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 / Month XX, 2022 / © 2022 AT&amp;T Intellectual Property - AT&amp;T Proprietary (Internal Use Only) </a:t>
            </a:r>
          </a:p>
        </p:txBody>
      </p:sp>
    </p:spTree>
    <p:extLst>
      <p:ext uri="{BB962C8B-B14F-4D97-AF65-F5344CB8AC3E}">
        <p14:creationId xmlns:p14="http://schemas.microsoft.com/office/powerpoint/2010/main" val="740336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</p:sldLayoutIdLst>
  <p:hf hd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spcAft>
          <a:spcPts val="0"/>
        </a:spcAft>
        <a:buNone/>
        <a:defRPr sz="2400" b="0" i="0" kern="1200">
          <a:solidFill>
            <a:schemeClr val="tx1"/>
          </a:solidFill>
          <a:latin typeface="ATT Aleck Sans Medium" panose="020B0503020203020204" pitchFamily="34" charset="0"/>
          <a:ea typeface="+mj-ea"/>
          <a:cs typeface="ATT Aleck Sans Medium" panose="020B0503020203020204" pitchFamily="34" charset="0"/>
        </a:defRPr>
      </a:lvl1pPr>
    </p:titleStyle>
    <p:bodyStyle>
      <a:lvl1pPr marL="0" indent="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>
          <a:schemeClr val="tx1"/>
        </a:buClr>
        <a:buFontTx/>
        <a:buNone/>
        <a:defRPr sz="2400" kern="1200">
          <a:solidFill>
            <a:schemeClr val="tx2"/>
          </a:solidFill>
          <a:latin typeface="+mn-lt"/>
          <a:ea typeface="+mn-ea"/>
          <a:cs typeface="ATT Aleck Sans" panose="020B0503020203020204" pitchFamily="34" charset="0"/>
        </a:defRPr>
      </a:lvl1pPr>
      <a:lvl2pPr marL="2857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101000"/>
        <a:buFont typeface="ATT Aleck Sans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2pPr>
      <a:lvl3pPr marL="457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‒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3pPr>
      <a:lvl4pPr marL="742950" indent="-28575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75000"/>
        <a:buFont typeface="ATT Aleck San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4pPr>
      <a:lvl5pPr marL="9144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SzPct val="60000"/>
        <a:buFont typeface="ATT Aleck Sans" panose="02070309020205020404" pitchFamily="49" charset="0"/>
        <a:buChar char="o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5pPr>
      <a:lvl6pPr marL="11430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◦"/>
        <a:defRPr sz="1400" kern="1200" baseline="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6pPr>
      <a:lvl7pPr marL="13716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›"/>
        <a:defRPr sz="1400" kern="1200">
          <a:solidFill>
            <a:schemeClr val="tx1"/>
          </a:solidFill>
          <a:latin typeface="+mn-lt"/>
          <a:ea typeface="+mn-ea"/>
          <a:cs typeface="ATT Aleck Sans" panose="020B0503020203020204" pitchFamily="34" charset="0"/>
        </a:defRPr>
      </a:lvl7pPr>
      <a:lvl8pPr marL="16002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▫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457200" rtl="0" eaLnBrk="1" latinLnBrk="0" hangingPunct="1">
        <a:lnSpc>
          <a:spcPct val="100000"/>
        </a:lnSpc>
        <a:spcBef>
          <a:spcPts val="0"/>
        </a:spcBef>
        <a:spcAft>
          <a:spcPts val="800"/>
        </a:spcAft>
        <a:buClrTx/>
        <a:buFont typeface="ATT Aleck Sans" panose="020F0502020204030204" pitchFamily="34" charset="0"/>
        <a:buChar char="†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7456">
          <p15:clr>
            <a:srgbClr val="F26B43"/>
          </p15:clr>
        </p15:guide>
        <p15:guide id="6" pos="219">
          <p15:clr>
            <a:srgbClr val="F26B43"/>
          </p15:clr>
        </p15:guide>
        <p15:guide id="13" pos="3983">
          <p15:clr>
            <a:srgbClr val="5ACBF0"/>
          </p15:clr>
        </p15:guide>
        <p15:guide id="14" pos="3695">
          <p15:clr>
            <a:srgbClr val="5ACBF0"/>
          </p15:clr>
        </p15:guide>
        <p15:guide id="17" orient="horz" pos="216">
          <p15:clr>
            <a:srgbClr val="F26B43"/>
          </p15:clr>
        </p15:guide>
        <p15:guide id="18" orient="horz" pos="4122">
          <p15:clr>
            <a:srgbClr val="F26B43"/>
          </p15:clr>
        </p15:guide>
        <p15:guide id="21" orient="horz" pos="1186">
          <p15:clr>
            <a:srgbClr val="F26B43"/>
          </p15:clr>
        </p15:guide>
        <p15:guide id="28" orient="horz" pos="3131">
          <p15:clr>
            <a:srgbClr val="F26B43"/>
          </p15:clr>
        </p15:guide>
        <p15:guide id="36" pos="3839">
          <p15:clr>
            <a:srgbClr val="F26B43"/>
          </p15:clr>
        </p15:guide>
        <p15:guide id="37" pos="2932">
          <p15:clr>
            <a:srgbClr val="F26B43"/>
          </p15:clr>
        </p15:guide>
        <p15:guide id="39" pos="2028">
          <p15:clr>
            <a:srgbClr val="F26B43"/>
          </p15:clr>
        </p15:guide>
        <p15:guide id="40" pos="1124">
          <p15:clr>
            <a:srgbClr val="F26B43"/>
          </p15:clr>
        </p15:guide>
        <p15:guide id="41" pos="5646">
          <p15:clr>
            <a:srgbClr val="F26B43"/>
          </p15:clr>
        </p15:guide>
        <p15:guide id="42" pos="6551">
          <p15:clr>
            <a:srgbClr val="F26B43"/>
          </p15:clr>
        </p15:guide>
        <p15:guide id="43" pos="4744">
          <p15:clr>
            <a:srgbClr val="F26B43"/>
          </p15:clr>
        </p15:guide>
        <p15:guide id="44" pos="982">
          <p15:clr>
            <a:srgbClr val="5ACBF0"/>
          </p15:clr>
        </p15:guide>
        <p15:guide id="46" pos="1271">
          <p15:clr>
            <a:srgbClr val="5ACBF0"/>
          </p15:clr>
        </p15:guide>
        <p15:guide id="47" pos="1886">
          <p15:clr>
            <a:srgbClr val="5ACBF0"/>
          </p15:clr>
        </p15:guide>
        <p15:guide id="48" pos="2174">
          <p15:clr>
            <a:srgbClr val="5ACBF0"/>
          </p15:clr>
        </p15:guide>
        <p15:guide id="49" pos="2791">
          <p15:clr>
            <a:srgbClr val="5ACBF0"/>
          </p15:clr>
        </p15:guide>
        <p15:guide id="50" pos="3079">
          <p15:clr>
            <a:srgbClr val="5ACBF0"/>
          </p15:clr>
        </p15:guide>
        <p15:guide id="51" pos="4602">
          <p15:clr>
            <a:srgbClr val="5ACBF0"/>
          </p15:clr>
        </p15:guide>
        <p15:guide id="52" pos="4885">
          <p15:clr>
            <a:srgbClr val="5ACBF0"/>
          </p15:clr>
        </p15:guide>
        <p15:guide id="53" pos="5504">
          <p15:clr>
            <a:srgbClr val="5ACBF0"/>
          </p15:clr>
        </p15:guide>
        <p15:guide id="54" pos="5791">
          <p15:clr>
            <a:srgbClr val="5ACBF0"/>
          </p15:clr>
        </p15:guide>
        <p15:guide id="55" pos="6410">
          <p15:clr>
            <a:srgbClr val="5ACBF0"/>
          </p15:clr>
        </p15:guide>
        <p15:guide id="56" pos="6696">
          <p15:clr>
            <a:srgbClr val="5ACBF0"/>
          </p15:clr>
        </p15:guide>
        <p15:guide id="58" orient="horz" pos="2160">
          <p15:clr>
            <a:srgbClr val="F26B43"/>
          </p15:clr>
        </p15:guide>
        <p15:guide id="59" orient="horz" pos="3881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ran/TSG_RAN/TSGR_98e/Docs/RP-223505.zip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4C736B83-8242-7C48-9860-5DE526A7B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3867" y="2260930"/>
            <a:ext cx="9144000" cy="1636913"/>
          </a:xfrm>
        </p:spPr>
        <p:txBody>
          <a:bodyPr/>
          <a:lstStyle/>
          <a:p>
            <a:pPr algn="ctr"/>
            <a:r>
              <a:rPr lang="en-US" sz="4400" dirty="0"/>
              <a:t>Considerations on Completion of the Rel-18 NCR WI</a:t>
            </a:r>
            <a:endParaRPr lang="en-US" sz="4400" dirty="0">
              <a:solidFill>
                <a:schemeClr val="accent4"/>
              </a:solidFill>
            </a:endParaRPr>
          </a:p>
        </p:txBody>
      </p:sp>
      <p:sp>
        <p:nvSpPr>
          <p:cNvPr id="3" name="Text Placeholder">
            <a:extLst>
              <a:ext uri="{FF2B5EF4-FFF2-40B4-BE49-F238E27FC236}">
                <a16:creationId xmlns:a16="http://schemas.microsoft.com/office/drawing/2014/main" id="{BD340C54-D743-5245-AE8A-678EAB7F26C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215344" y="4091953"/>
            <a:ext cx="5761311" cy="713232"/>
          </a:xfrm>
        </p:spPr>
        <p:txBody>
          <a:bodyPr/>
          <a:lstStyle/>
          <a:p>
            <a:pPr algn="ctr"/>
            <a:r>
              <a:rPr lang="en-US" sz="2800" b="1" dirty="0"/>
              <a:t>AT&amp;T, FirstNet</a:t>
            </a:r>
            <a:endParaRPr lang="en-US" sz="2800" dirty="0"/>
          </a:p>
        </p:txBody>
      </p:sp>
      <p:sp>
        <p:nvSpPr>
          <p:cNvPr id="4" name="Google Shape;87;p13">
            <a:extLst>
              <a:ext uri="{FF2B5EF4-FFF2-40B4-BE49-F238E27FC236}">
                <a16:creationId xmlns:a16="http://schemas.microsoft.com/office/drawing/2014/main" id="{52254BC3-E4CC-7FE0-2A5B-DFED58174435}"/>
              </a:ext>
            </a:extLst>
          </p:cNvPr>
          <p:cNvSpPr/>
          <p:nvPr/>
        </p:nvSpPr>
        <p:spPr>
          <a:xfrm>
            <a:off x="0" y="0"/>
            <a:ext cx="6096000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#99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GB" sz="18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Rotterdam, Netherlands, March 20-23, 2023</a:t>
            </a:r>
            <a:endParaRPr lang="en-US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Agenda Item: 9.3.1.6</a:t>
            </a:r>
            <a:endParaRPr kumimoji="0" sz="1800" b="0" i="0" u="none" strike="noStrike" kern="0" cap="none" spc="0" normalizeH="0" baseline="0" noProof="0" dirty="0">
              <a:ln>
                <a:noFill/>
              </a:ln>
              <a:solidFill>
                <a:srgbClr val="181818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" name="Google Shape;86;p13">
            <a:extLst>
              <a:ext uri="{FF2B5EF4-FFF2-40B4-BE49-F238E27FC236}">
                <a16:creationId xmlns:a16="http://schemas.microsoft.com/office/drawing/2014/main" id="{69C293D0-AD2F-68D1-BBB1-D9F38861E3E9}"/>
              </a:ext>
            </a:extLst>
          </p:cNvPr>
          <p:cNvSpPr txBox="1"/>
          <p:nvPr/>
        </p:nvSpPr>
        <p:spPr>
          <a:xfrm>
            <a:off x="10062511" y="176248"/>
            <a:ext cx="1907752" cy="251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 algn="r"/>
            <a:r>
              <a:rPr lang="en-US" sz="2400" dirty="0"/>
              <a:t>RP-230679</a:t>
            </a:r>
            <a:endParaRPr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8637151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8968" y="1002083"/>
            <a:ext cx="11470205" cy="5855918"/>
          </a:xfrm>
        </p:spPr>
        <p:txBody>
          <a:bodyPr/>
          <a:lstStyle/>
          <a:p>
            <a:r>
              <a:rPr lang="en-US" dirty="0"/>
              <a:t>NR Network Controlled Repeaters WID</a:t>
            </a:r>
          </a:p>
          <a:p>
            <a:pPr lvl="1"/>
            <a:r>
              <a:rPr lang="en-US" dirty="0" err="1"/>
              <a:t>NR_netcon_repeater</a:t>
            </a:r>
            <a:r>
              <a:rPr lang="en-US" dirty="0"/>
              <a:t> approved WI in </a:t>
            </a:r>
            <a:r>
              <a:rPr lang="en-GB" u="sng" dirty="0">
                <a:solidFill>
                  <a:srgbClr val="0000FF"/>
                </a:solidFill>
                <a:effectLst/>
                <a:ea typeface="Batang" panose="02030600000101010101" pitchFamily="18" charset="-127"/>
                <a:cs typeface="Times New Roman" panose="02020603050405020304" pitchFamily="18" charset="0"/>
                <a:hlinkClick r:id="rId2"/>
              </a:rPr>
              <a:t>RP-223505</a:t>
            </a:r>
            <a:r>
              <a:rPr lang="en-US" dirty="0"/>
              <a:t>. </a:t>
            </a:r>
          </a:p>
          <a:p>
            <a:pPr lvl="1"/>
            <a:r>
              <a:rPr lang="en-US" dirty="0"/>
              <a:t>RAN1-led Core part completion targeted RAN#99</a:t>
            </a:r>
          </a:p>
          <a:p>
            <a:r>
              <a:rPr lang="en-US" dirty="0"/>
              <a:t>RAN1 </a:t>
            </a:r>
            <a:r>
              <a:rPr lang="en-US" u="sng" dirty="0"/>
              <a:t>was able </a:t>
            </a:r>
            <a:r>
              <a:rPr lang="en-US" dirty="0"/>
              <a:t>to conclude the NCR WI from RAN1’s perspective</a:t>
            </a:r>
            <a:endParaRPr lang="en-US" dirty="0">
              <a:solidFill>
                <a:srgbClr val="FF0000"/>
              </a:solidFill>
            </a:endParaRPr>
          </a:p>
          <a:p>
            <a:pPr marL="0" marR="0" lvl="1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None/>
              <a:tabLst/>
              <a:defRPr/>
            </a:pPr>
            <a:r>
              <a:rPr lang="en-US" sz="2400" dirty="0">
                <a:solidFill>
                  <a:schemeClr val="tx2"/>
                </a:solidFill>
              </a:rPr>
              <a:t>RAN2 </a:t>
            </a:r>
            <a:r>
              <a:rPr lang="en-US" sz="2400" u="sng" dirty="0">
                <a:solidFill>
                  <a:schemeClr val="tx2"/>
                </a:solidFill>
              </a:rPr>
              <a:t>was not able </a:t>
            </a:r>
            <a:r>
              <a:rPr lang="en-US" sz="2400" dirty="0">
                <a:solidFill>
                  <a:schemeClr val="tx2"/>
                </a:solidFill>
              </a:rPr>
              <a:t>to conclude the NCR WI </a:t>
            </a:r>
          </a:p>
          <a:p>
            <a:pPr lvl="1">
              <a:defRPr/>
            </a:pPr>
            <a:r>
              <a:rPr lang="en-US" dirty="0">
                <a:latin typeface="ATT Aleck Sans" panose="020B0503020203020204" pitchFamily="34" charset="0"/>
              </a:rPr>
              <a:t>S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everal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RAN2-led email discussions are ongoing until the April RAN2#121-bis-e meetings and online discussion is needed. </a:t>
            </a:r>
          </a:p>
          <a:p>
            <a:pPr lvl="1"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However, e.g., value ranges and definition for RRC/MAC-CE parameters, also need input and agreement from RAN1 (Many FFSs)</a:t>
            </a:r>
          </a:p>
          <a:p>
            <a:pPr lvl="1">
              <a:defRPr/>
            </a:pPr>
            <a:endParaRPr lang="en-US" dirty="0"/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2</a:t>
            </a:fld>
            <a:r>
              <a:rPr lang="en-US" dirty="0"/>
              <a:t> </a:t>
            </a: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895F1274-BF52-E64D-9FE0-208A3078708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4" y="6492240"/>
            <a:ext cx="6404195" cy="192024"/>
          </a:xfrm>
        </p:spPr>
        <p:txBody>
          <a:bodyPr/>
          <a:lstStyle/>
          <a:p>
            <a:r>
              <a:rPr lang="en-US" dirty="0"/>
              <a:t>RAN #99 / RP-230679</a:t>
            </a:r>
          </a:p>
        </p:txBody>
      </p:sp>
    </p:spTree>
    <p:extLst>
      <p:ext uri="{BB962C8B-B14F-4D97-AF65-F5344CB8AC3E}">
        <p14:creationId xmlns:p14="http://schemas.microsoft.com/office/powerpoint/2010/main" val="3710951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Considerations for completion of the NCR WI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8967" y="977899"/>
            <a:ext cx="11470205" cy="5074425"/>
          </a:xfrm>
        </p:spPr>
        <p:txBody>
          <a:bodyPr/>
          <a:lstStyle/>
          <a:p>
            <a:r>
              <a:rPr lang="en-US" dirty="0"/>
              <a:t>There are no TUs allocated after RAN#99 for the NCR WI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This suggests a WID revision and WI exception handling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9FDB"/>
              </a:solidFill>
              <a:effectLst/>
              <a:uLnTx/>
              <a:uFillTx/>
              <a:latin typeface="ATT Aleck Sans" panose="020B0503020203020204" pitchFamily="34" charset="0"/>
              <a:ea typeface="+mn-ea"/>
              <a:cs typeface="ATT Aleck Sans" panose="020B0503020203020204" pitchFamily="34" charset="0"/>
            </a:endParaRPr>
          </a:p>
          <a:p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9FDB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Since Rel-18 is in the middle of the release cycle, agenda item/time allocation is unclear in RAN1 and RAN2 given work not completed</a:t>
            </a:r>
          </a:p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tabLst/>
              <a:defRPr/>
            </a:pPr>
            <a:r>
              <a:rPr lang="en-US" dirty="0">
                <a:solidFill>
                  <a:srgbClr val="000000"/>
                </a:solidFill>
                <a:latin typeface="ATT Aleck Sans" panose="020B0503020203020204" pitchFamily="34" charset="0"/>
              </a:rPr>
              <a:t>It is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 problematic to wait for NCR “maintenance”/parameter definition until the official RAN1 Rel-18 maintenance window in 4Q. Likewise the RAN2 1Q2024 maintenance window as we could potentially have, e.g., 2 quarters of potentially incorrect/incomplete specs.</a:t>
            </a:r>
          </a:p>
          <a:p>
            <a:pPr marL="2857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Tx/>
              <a:buSzPct val="101000"/>
              <a:buFont typeface="ATT Aleck Sans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RAN2 identified many outstanding issues which need to be resolved and some may need RAN1 agreement, and without additional RAN1 work, RAN2 may be further delayed:</a:t>
            </a:r>
          </a:p>
          <a:p>
            <a:pPr lvl="2" indent="-285750">
              <a:buSzPct val="101000"/>
              <a:buFont typeface="ATT Aleck Sans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[POST121][701][NCR] Stage-2 running CR for NCR (E///)</a:t>
            </a:r>
          </a:p>
          <a:p>
            <a:pPr lvl="2" indent="-285750">
              <a:buSzPct val="101000"/>
              <a:buFont typeface="ATT Aleck Sans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[AT122][702][NCR] Capabilities running CR for NCR (Intel)</a:t>
            </a:r>
          </a:p>
          <a:p>
            <a:pPr lvl="2" indent="-285750">
              <a:buSzPct val="101000"/>
              <a:buFont typeface="ATT Aleck Sans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[POST121][703][NCR] RRC running CR for NCR (ZTE)</a:t>
            </a:r>
          </a:p>
          <a:p>
            <a:pPr lvl="2" indent="-285750">
              <a:buSzPct val="101000"/>
              <a:buFont typeface="ATT Aleck Sans" panose="020B0604020202020204" pitchFamily="34" charset="0"/>
              <a:buChar char="•"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TT Aleck Sans" panose="020B0503020203020204" pitchFamily="34" charset="0"/>
                <a:ea typeface="+mn-ea"/>
                <a:cs typeface="ATT Aleck Sans" panose="020B0503020203020204" pitchFamily="34" charset="0"/>
              </a:rPr>
              <a:t>[POST121][704][NCR] 38.304 running CR for NCR (CATT)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3</a:t>
            </a:fld>
            <a:r>
              <a:rPr lang="en-US" dirty="0"/>
              <a:t> </a:t>
            </a: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895F1274-BF52-E64D-9FE0-208A3078708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4" y="6492240"/>
            <a:ext cx="6404195" cy="192024"/>
          </a:xfrm>
        </p:spPr>
        <p:txBody>
          <a:bodyPr/>
          <a:lstStyle/>
          <a:p>
            <a:r>
              <a:rPr lang="en-US" dirty="0"/>
              <a:t>RAN #99 / RP-230679</a:t>
            </a:r>
          </a:p>
        </p:txBody>
      </p:sp>
    </p:spTree>
    <p:extLst>
      <p:ext uri="{BB962C8B-B14F-4D97-AF65-F5344CB8AC3E}">
        <p14:creationId xmlns:p14="http://schemas.microsoft.com/office/powerpoint/2010/main" val="28412545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A0236D2D-EE1E-564D-98BC-DC673608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Proposal(s)</a:t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">
            <a:extLst>
              <a:ext uri="{FF2B5EF4-FFF2-40B4-BE49-F238E27FC236}">
                <a16:creationId xmlns:a16="http://schemas.microsoft.com/office/drawing/2014/main" id="{691DCC78-3020-A04D-9AE8-F69716F6012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368967" y="997699"/>
            <a:ext cx="11470205" cy="5054626"/>
          </a:xfrm>
        </p:spPr>
        <p:txBody>
          <a:bodyPr/>
          <a:lstStyle/>
          <a:p>
            <a:r>
              <a:rPr lang="en-US" dirty="0"/>
              <a:t>Clear guidance is needed from the RAN Plenary/RAN leadership for the following:</a:t>
            </a:r>
          </a:p>
          <a:p>
            <a:pPr lvl="1"/>
            <a:r>
              <a:rPr lang="en-US" dirty="0"/>
              <a:t>RAN1: </a:t>
            </a:r>
          </a:p>
          <a:p>
            <a:pPr lvl="1"/>
            <a:r>
              <a:rPr lang="en-US" dirty="0"/>
              <a:t>When RAN1 may discuss MAC/RRC parameter values for NCR and under what AI for “completed” WIs?</a:t>
            </a:r>
          </a:p>
          <a:p>
            <a:pPr lvl="2"/>
            <a:r>
              <a:rPr lang="en-US" dirty="0"/>
              <a:t>Possibility for email discussion(s) in RAN1 at RAN1#112-bis or later</a:t>
            </a:r>
          </a:p>
          <a:p>
            <a:pPr lvl="2"/>
            <a:r>
              <a:rPr lang="en-US" dirty="0"/>
              <a:t>RAN1 agenda item for agreeing parameters/value ranges at RAN1#113</a:t>
            </a:r>
          </a:p>
          <a:p>
            <a:pPr lvl="1"/>
            <a:r>
              <a:rPr lang="en-US" dirty="0">
                <a:highlight>
                  <a:srgbClr val="FFFFFF"/>
                </a:highlight>
              </a:rPr>
              <a:t>RAN2: 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RAN Plenary discussion and decision on RAN2 TU allocation post-RAN#99 via WID revision and exception handling procedures. </a:t>
            </a:r>
          </a:p>
          <a:p>
            <a:pPr lvl="2"/>
            <a:r>
              <a:rPr lang="en-US" b="1" dirty="0">
                <a:highlight>
                  <a:srgbClr val="FFFFFF"/>
                </a:highlight>
              </a:rPr>
              <a:t>Proposal: Extend RAN2 time units by 1 quarter</a:t>
            </a:r>
          </a:p>
          <a:p>
            <a:pPr lvl="2"/>
            <a:endParaRPr lang="en-US" dirty="0">
              <a:highlight>
                <a:srgbClr val="FFFFFF"/>
              </a:highlight>
            </a:endParaRPr>
          </a:p>
          <a:p>
            <a:pPr lvl="1"/>
            <a:r>
              <a:rPr lang="en-US" dirty="0">
                <a:highlight>
                  <a:srgbClr val="FFFFFF"/>
                </a:highlight>
              </a:rPr>
              <a:t>Generally, we may need some clear procedures for WIs that complete well before the end of a release cycle and how to address alignment across WGs and maintenance.</a:t>
            </a:r>
          </a:p>
          <a:p>
            <a:pPr lvl="2"/>
            <a:r>
              <a:rPr lang="en-US" dirty="0">
                <a:highlight>
                  <a:srgbClr val="FFFFFF"/>
                </a:highlight>
              </a:rPr>
              <a:t>Also, avoid a bad precedent to extend WIs that extend beyond previously approved completion date(s) during a mid-release cycle.</a:t>
            </a:r>
          </a:p>
        </p:txBody>
      </p:sp>
      <p:sp>
        <p:nvSpPr>
          <p:cNvPr id="3" name="Slide Number Placeholder">
            <a:extLst>
              <a:ext uri="{FF2B5EF4-FFF2-40B4-BE49-F238E27FC236}">
                <a16:creationId xmlns:a16="http://schemas.microsoft.com/office/drawing/2014/main" id="{436EE9B3-5FED-3744-B138-850713B10BF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348994" y="6492240"/>
            <a:ext cx="722839" cy="192024"/>
          </a:xfrm>
        </p:spPr>
        <p:txBody>
          <a:bodyPr/>
          <a:lstStyle/>
          <a:p>
            <a:fld id="{12CB907E-C602-C34B-93F7-CA9E40714286}" type="slidenum">
              <a:rPr lang="en-US" smtClean="0"/>
              <a:pPr/>
              <a:t>4</a:t>
            </a:fld>
            <a:r>
              <a:rPr lang="en-US" dirty="0"/>
              <a:t> </a:t>
            </a:r>
          </a:p>
        </p:txBody>
      </p:sp>
      <p:sp>
        <p:nvSpPr>
          <p:cNvPr id="5" name="Footer Placeholder">
            <a:extLst>
              <a:ext uri="{FF2B5EF4-FFF2-40B4-BE49-F238E27FC236}">
                <a16:creationId xmlns:a16="http://schemas.microsoft.com/office/drawing/2014/main" id="{895F1274-BF52-E64D-9FE0-208A30787085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1063404" y="6492240"/>
            <a:ext cx="6404195" cy="192024"/>
          </a:xfrm>
        </p:spPr>
        <p:txBody>
          <a:bodyPr/>
          <a:lstStyle/>
          <a:p>
            <a:r>
              <a:rPr lang="en-US" dirty="0"/>
              <a:t>RAN #99 / RP-230679</a:t>
            </a:r>
          </a:p>
        </p:txBody>
      </p:sp>
    </p:spTree>
    <p:extLst>
      <p:ext uri="{BB962C8B-B14F-4D97-AF65-F5344CB8AC3E}">
        <p14:creationId xmlns:p14="http://schemas.microsoft.com/office/powerpoint/2010/main" val="3189696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896780"/>
      </p:ext>
    </p:extLst>
  </p:cSld>
  <p:clrMapOvr>
    <a:masterClrMapping/>
  </p:clrMapOvr>
</p:sld>
</file>

<file path=ppt/theme/theme1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Presentation2" id="{C398CC9A-1663-44B1-AA3F-0C01C223A3CB}" vid="{1C1C0821-C3CE-45D6-BAD3-67F6F70360E0}"/>
    </a:ext>
  </a:extLst>
</a:theme>
</file>

<file path=ppt/theme/theme2.xml><?xml version="1.0" encoding="utf-8"?>
<a:theme xmlns:a="http://schemas.openxmlformats.org/drawingml/2006/main" name="ATTInternal052019">
  <a:themeElements>
    <a:clrScheme name="ATT 2019 theme and supporting palette">
      <a:dk1>
        <a:srgbClr val="000000"/>
      </a:dk1>
      <a:lt1>
        <a:srgbClr val="FFFFFF"/>
      </a:lt1>
      <a:dk2>
        <a:srgbClr val="009FDB"/>
      </a:dk2>
      <a:lt2>
        <a:srgbClr val="E5E5E5"/>
      </a:lt2>
      <a:accent1>
        <a:srgbClr val="0057B8"/>
      </a:accent1>
      <a:accent2>
        <a:srgbClr val="49EEDC"/>
      </a:accent2>
      <a:accent3>
        <a:srgbClr val="AF28BB"/>
      </a:accent3>
      <a:accent4>
        <a:srgbClr val="FFB000"/>
      </a:accent4>
      <a:accent5>
        <a:srgbClr val="91DC00"/>
      </a:accent5>
      <a:accent6>
        <a:srgbClr val="FF585D"/>
      </a:accent6>
      <a:hlink>
        <a:srgbClr val="0057B8"/>
      </a:hlink>
      <a:folHlink>
        <a:srgbClr val="0057B8"/>
      </a:folHlink>
    </a:clrScheme>
    <a:fontScheme name="ATT 2018">
      <a:majorFont>
        <a:latin typeface="ATT Aleck Sans" panose="020B0503020203020204" pitchFamily="34" charset="0"/>
        <a:ea typeface=""/>
        <a:cs typeface=""/>
      </a:majorFont>
      <a:minorFont>
        <a:latin typeface="ATT Aleck Sans" panose="020B0503020203020204" pitchFamily="34" charset="0"/>
        <a:ea typeface=""/>
        <a:cs typeface=""/>
      </a:minorFont>
    </a:fontScheme>
    <a:fmtScheme name="ATT 2018">
      <a:fillStyleLst>
        <a:solidFill>
          <a:srgbClr val="009FDB"/>
        </a:solidFill>
        <a:solidFill>
          <a:srgbClr val="009FDB"/>
        </a:solidFill>
        <a:solidFill>
          <a:srgbClr val="009FDB"/>
        </a:solidFill>
      </a:fillStyleLst>
      <a:lnStyleLst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  <a:ln w="6350" cap="sq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  <a:objectDefaults>
    <a:spDef>
      <a:spPr>
        <a:ln w="12700">
          <a:solidFill>
            <a:schemeClr val="bg1"/>
          </a:solidFill>
        </a:ln>
      </a:spPr>
      <a:bodyPr rot="0" spcFirstLastPara="0" vertOverflow="overflow" horzOverflow="overflow" vert="horz" wrap="square" lIns="91440" tIns="91440" rIns="91440" bIns="91440" numCol="1" spcCol="0" rtlCol="0" fromWordArt="0" anchor="t" anchorCtr="0" forceAA="0" compatLnSpc="1">
        <a:prstTxWarp prst="textNoShape">
          <a:avLst/>
        </a:prstTxWarp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chemeClr val="bg1"/>
          </a:buClr>
          <a:buSzTx/>
          <a:buFont typeface="ATT Aleck Sans" panose="020B0604020202020204" pitchFamily="34" charset="0"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bg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  <a:style>
        <a:lnRef idx="0">
          <a:schemeClr val="dk1"/>
        </a:lnRef>
        <a:fillRef idx="1">
          <a:schemeClr val="accent1"/>
        </a:fillRef>
        <a:effectRef idx="0">
          <a:schemeClr val="dk1"/>
        </a:effectRef>
        <a:fontRef idx="minor">
          <a:schemeClr val="lt1"/>
        </a:fontRef>
      </a:style>
    </a:spDef>
    <a:lnDef>
      <a:spPr>
        <a:ln w="6350" cap="sq"/>
      </a:spPr>
      <a:bodyPr/>
      <a:lstStyle/>
      <a:style>
        <a:lnRef idx="1">
          <a:schemeClr val="dk1"/>
        </a:lnRef>
        <a:fillRef idx="0">
          <a:schemeClr val="accent1"/>
        </a:fillRef>
        <a:effectRef idx="0">
          <a:schemeClr val="dk1"/>
        </a:effectRef>
        <a:fontRef idx="minor">
          <a:schemeClr val="lt1"/>
        </a:fontRef>
      </a:style>
    </a:lnDef>
    <a:txDef>
      <a:spPr>
        <a:noFill/>
      </a:spPr>
      <a:bodyPr wrap="square" lIns="0" tIns="0" rIns="0" bIns="0" rtlCol="0" anchor="t">
        <a:normAutofit/>
      </a:bodyPr>
      <a:lstStyle>
        <a:defPPr marL="0" marR="0" indent="0" algn="l" defTabSz="457200" rtl="0" eaLnBrk="1" fontAlgn="auto" latinLnBrk="0" hangingPunct="1">
          <a:lnSpc>
            <a:spcPct val="100000"/>
          </a:lnSpc>
          <a:spcBef>
            <a:spcPts val="0"/>
          </a:spcBef>
          <a:spcAft>
            <a:spcPts val="800"/>
          </a:spcAft>
          <a:buClr>
            <a:srgbClr val="000000"/>
          </a:buClr>
          <a:buSzTx/>
          <a:buFontTx/>
          <a:buNone/>
          <a:tabLst/>
          <a:defRPr kumimoji="0" sz="2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n-lt"/>
            <a:ea typeface="+mn-ea"/>
            <a:cs typeface="ATT Aleck Sans" panose="020B0503020203020204" pitchFamily="34" charset="0"/>
          </a:defRPr>
        </a:defPPr>
      </a:lstStyle>
    </a:txDef>
  </a:objectDefaults>
  <a:extraClrSchemeLst/>
  <a:custClrLst>
    <a:custClr name="Gray 5">
      <a:srgbClr val="E5E5E5"/>
    </a:custClr>
    <a:custClr name="Gray 2">
      <a:srgbClr val="D2D2D2"/>
    </a:custClr>
    <a:custClr name="Gray 3">
      <a:srgbClr val="959595"/>
    </a:custClr>
    <a:custClr name="Gray 4">
      <a:srgbClr val="5A5A5A"/>
    </a:custClr>
  </a:custClrLst>
  <a:extLst>
    <a:ext uri="{05A4C25C-085E-4340-85A3-A5531E510DB2}">
      <thm15:themeFamily xmlns:thm15="http://schemas.microsoft.com/office/thememl/2012/main" name="ATTInternal052019" id="{2CE3A184-F8DA-A044-84B5-A17120E961FD}" vid="{EA593E4D-BBEC-214A-B8BC-CD4543940F8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TT Aleck Sans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TT Aleck Sans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TT Aleck Sans"/>
        <a:font script="Hebr" typeface="ATT Aleck Sans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TT Aleck Sans"/>
        <a:font script="Uigh" typeface="Microsoft Uighur"/>
        <a:font script="Geor" typeface="Sylfaen"/>
        <a:font script="Armn" typeface="ATT Aleck Sans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ATT_Day-To-Day_Template_Aleck_Embedded_Jan_2022</Template>
  <TotalTime>2928</TotalTime>
  <Words>483</Words>
  <Application>Microsoft Office PowerPoint</Application>
  <PresentationFormat>Widescreen</PresentationFormat>
  <Paragraphs>44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ATT Aleck Sans</vt:lpstr>
      <vt:lpstr>ATT Aleck Sans Medium</vt:lpstr>
      <vt:lpstr>Calibri</vt:lpstr>
      <vt:lpstr>Arial</vt:lpstr>
      <vt:lpstr>Times New Roman</vt:lpstr>
      <vt:lpstr>ATTInternal052019</vt:lpstr>
      <vt:lpstr>Considerations on Completion of the Rel-18 NCR WI</vt:lpstr>
      <vt:lpstr>Background </vt:lpstr>
      <vt:lpstr>Considerations for completion of the NCR WI </vt:lpstr>
      <vt:lpstr>Proposal(s) 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the AT&amp;T PowerPoint  template</dc:title>
  <dc:subject/>
  <dc:creator>BORSATO, RONALD</dc:creator>
  <cp:keywords/>
  <dc:description/>
  <cp:lastModifiedBy>VOGEDES, JEROME O</cp:lastModifiedBy>
  <cp:revision>50</cp:revision>
  <dcterms:created xsi:type="dcterms:W3CDTF">2022-03-12T19:02:53Z</dcterms:created>
  <dcterms:modified xsi:type="dcterms:W3CDTF">2023-03-13T16:16:14Z</dcterms:modified>
  <cp:category/>
</cp:coreProperties>
</file>