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tiff" ContentType="image/tif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ags/tag3.xml" ContentType="application/vnd.openxmlformats-officedocument.presentationml.tags+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slideLayouts/slideLayout27.xml" ContentType="application/vnd.openxmlformats-officedocument.presentationml.slideLayout+xml"/>
  <Override PartName="/ppt/theme/theme6.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7.xml" ContentType="application/vnd.openxmlformats-officedocument.theme+xml"/>
  <Override PartName="/ppt/slideLayouts/slideLayout34.xml" ContentType="application/vnd.openxmlformats-officedocument.presentationml.slideLayout+xml"/>
  <Override PartName="/ppt/theme/theme8.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slideLayouts/slideLayout37.xml" ContentType="application/vnd.openxmlformats-officedocument.presentationml.slideLayout+xml"/>
  <Override PartName="/ppt/theme/theme11.xml" ContentType="application/vnd.openxmlformats-officedocument.theme+xml"/>
  <Override PartName="/ppt/slideLayouts/slideLayout38.xml" ContentType="application/vnd.openxmlformats-officedocument.presentationml.slideLayout+xml"/>
  <Override PartName="/ppt/theme/theme12.xml" ContentType="application/vnd.openxmlformats-officedocument.theme+xml"/>
  <Override PartName="/ppt/slideLayouts/slideLayout39.xml" ContentType="application/vnd.openxmlformats-officedocument.presentationml.slideLayout+xml"/>
  <Override PartName="/ppt/theme/theme1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83" r:id="rId1"/>
    <p:sldMasterId id="2147483988" r:id="rId2"/>
    <p:sldMasterId id="2147483999" r:id="rId3"/>
    <p:sldMasterId id="2147484010" r:id="rId4"/>
    <p:sldMasterId id="2147484017" r:id="rId5"/>
    <p:sldMasterId id="2147484025" r:id="rId6"/>
    <p:sldMasterId id="2147484029" r:id="rId7"/>
    <p:sldMasterId id="2147484036" r:id="rId8"/>
    <p:sldMasterId id="2147484041" r:id="rId9"/>
    <p:sldMasterId id="2147484044" r:id="rId10"/>
    <p:sldMasterId id="2147484046" r:id="rId11"/>
    <p:sldMasterId id="2147484053" r:id="rId12"/>
    <p:sldMasterId id="2147484055" r:id="rId13"/>
    <p:sldMasterId id="2147484059" r:id="rId14"/>
  </p:sldMasterIdLst>
  <p:notesMasterIdLst>
    <p:notesMasterId r:id="rId21"/>
  </p:notesMasterIdLst>
  <p:handoutMasterIdLst>
    <p:handoutMasterId r:id="rId22"/>
  </p:handoutMasterIdLst>
  <p:sldIdLst>
    <p:sldId id="506" r:id="rId15"/>
    <p:sldId id="511" r:id="rId16"/>
    <p:sldId id="508" r:id="rId17"/>
    <p:sldId id="509" r:id="rId18"/>
    <p:sldId id="471" r:id="rId19"/>
    <p:sldId id="510" r:id="rId20"/>
  </p:sldIdLst>
  <p:sldSz cx="12196763" cy="6858000"/>
  <p:notesSz cx="6858000" cy="9144000"/>
  <p:custDataLst>
    <p:tags r:id="rId23"/>
  </p:custDataLst>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5" pos="3705" userDrawn="1">
          <p15:clr>
            <a:srgbClr val="A4A3A4"/>
          </p15:clr>
        </p15:guide>
        <p15:guide id="6" orient="horz" pos="2159" userDrawn="1">
          <p15:clr>
            <a:srgbClr val="A4A3A4"/>
          </p15:clr>
        </p15:guide>
        <p15:guide id="7" pos="3539"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oorut, Prakash (Nokia - US/Naperville)" initials="MP(-U" lastIdx="7" clrIdx="0">
    <p:extLst>
      <p:ext uri="{19B8F6BF-5375-455C-9EA6-DF929625EA0E}">
        <p15:presenceInfo xmlns:p15="http://schemas.microsoft.com/office/powerpoint/2012/main" userId="S::prakash.moorut@nokia.com::29644fa6-8c2c-4ff5-a0bc-889059c7816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ED372"/>
    <a:srgbClr val="83B3E3"/>
    <a:srgbClr val="B3D5E3"/>
    <a:srgbClr val="F7F7F7"/>
    <a:srgbClr val="FFFFFF"/>
    <a:srgbClr val="C7000B"/>
    <a:srgbClr val="F3D2D5"/>
    <a:srgbClr val="84BCD2"/>
    <a:srgbClr val="FF8389"/>
    <a:srgbClr val="15151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655" autoAdjust="0"/>
    <p:restoredTop sz="96433" autoAdjust="0"/>
  </p:normalViewPr>
  <p:slideViewPr>
    <p:cSldViewPr snapToGrid="0" snapToObjects="1">
      <p:cViewPr varScale="1">
        <p:scale>
          <a:sx n="100" d="100"/>
          <a:sy n="100" d="100"/>
        </p:scale>
        <p:origin x="58" y="245"/>
      </p:cViewPr>
      <p:guideLst>
        <p:guide pos="3705"/>
        <p:guide orient="horz" pos="2159"/>
        <p:guide pos="3539"/>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notesViewPr>
    <p:cSldViewPr snapToGrid="0" snapToObjects="1">
      <p:cViewPr varScale="1">
        <p:scale>
          <a:sx n="96" d="100"/>
          <a:sy n="96" d="100"/>
        </p:scale>
        <p:origin x="3104"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Master" Target="slideMasters/slideMaster13.xml"/><Relationship Id="rId18" Type="http://schemas.openxmlformats.org/officeDocument/2006/relationships/slide" Target="slides/slide4.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3.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2.xml"/><Relationship Id="rId20" Type="http://schemas.openxmlformats.org/officeDocument/2006/relationships/slide" Target="slides/slide6.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commentAuthors" Target="commentAuthors.xml"/><Relationship Id="rId5" Type="http://schemas.openxmlformats.org/officeDocument/2006/relationships/slideMaster" Target="slideMasters/slideMaster5.xml"/><Relationship Id="rId15" Type="http://schemas.openxmlformats.org/officeDocument/2006/relationships/slide" Target="slides/slide1.xml"/><Relationship Id="rId23" Type="http://schemas.openxmlformats.org/officeDocument/2006/relationships/tags" Target="tags/tag1.xml"/><Relationship Id="rId28" Type="http://schemas.openxmlformats.org/officeDocument/2006/relationships/tableStyles" Target="tableStyles.xml"/><Relationship Id="rId10" Type="http://schemas.openxmlformats.org/officeDocument/2006/relationships/slideMaster" Target="slideMasters/slideMaster10.xml"/><Relationship Id="rId19" Type="http://schemas.openxmlformats.org/officeDocument/2006/relationships/slide" Target="slides/slide5.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handoutMaster" Target="handoutMasters/handoutMaster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p14="http://schemas.microsoft.com/office/powerpoint/2010/main" xmlns:a14="http://schemas.microsoft.com/office/drawing/2010/main" xmlns:a16="http://schemas.microsoft.com/office/drawing/2014/main" xmlns="" id="{8CC198DB-AFBD-584A-8986-364FF2B03F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p14="http://schemas.microsoft.com/office/powerpoint/2010/main" xmlns:a14="http://schemas.microsoft.com/office/drawing/2010/main" xmlns:a16="http://schemas.microsoft.com/office/drawing/2014/main" xmlns="" id="{AD01315C-523F-A043-8029-B99214971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CF71B8-DF2A-2E41-BE66-2E18A767DA8A}" type="datetimeFigureOut">
              <a:rPr lang="en-US" smtClean="0"/>
              <a:t>3/13/2023</a:t>
            </a:fld>
            <a:endParaRPr lang="en-US"/>
          </a:p>
        </p:txBody>
      </p:sp>
      <p:sp>
        <p:nvSpPr>
          <p:cNvPr id="4" name="Footer Placeholder 3">
            <a:extLst>
              <a:ext uri="{FF2B5EF4-FFF2-40B4-BE49-F238E27FC236}">
                <a16:creationId xmlns:p14="http://schemas.microsoft.com/office/powerpoint/2010/main" xmlns:a14="http://schemas.microsoft.com/office/drawing/2010/main" xmlns:a16="http://schemas.microsoft.com/office/drawing/2014/main" xmlns="" id="{B9601424-70F4-1643-8E3A-557A0258D6B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p14="http://schemas.microsoft.com/office/powerpoint/2010/main" xmlns:a14="http://schemas.microsoft.com/office/drawing/2010/main" xmlns:a16="http://schemas.microsoft.com/office/drawing/2014/main" xmlns="" id="{E85BF48A-FF5C-8145-95A7-EE66A87C73D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35F0CC5-85BE-A64A-BD47-54C66F7E93E3}" type="slidenum">
              <a:rPr lang="en-US" smtClean="0"/>
              <a:t>‹#›</a:t>
            </a:fld>
            <a:endParaRPr lang="en-US"/>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D60A27-BF12-6744-9E93-932A0E34D8BB}" type="datetimeFigureOut">
              <a:rPr lang="en-US" smtClean="0"/>
              <a:t>3/13/2023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7326F3-4732-B74B-9C70-D0992466E499}" type="slidenum">
              <a:rPr lang="en-US" smtClean="0"/>
              <a:t>‹#›</a:t>
            </a:fld>
            <a:endParaRPr lang="en-US"/>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0" algn="l" defTabSz="1219304" rtl="0" eaLnBrk="1" latinLnBrk="0" hangingPunct="1">
      <a:defRPr sz="1600" kern="1200">
        <a:solidFill>
          <a:schemeClr val="tx1"/>
        </a:solidFill>
        <a:latin typeface="+mn-lt"/>
        <a:ea typeface="+mn-ea"/>
        <a:cs typeface="+mn-cs"/>
      </a:defRPr>
    </a:lvl1pPr>
    <a:lvl2pPr marL="609651" algn="l" defTabSz="1219304" rtl="0" eaLnBrk="1" latinLnBrk="0" hangingPunct="1">
      <a:defRPr sz="1600" kern="1200">
        <a:solidFill>
          <a:schemeClr val="tx1"/>
        </a:solidFill>
        <a:latin typeface="+mn-lt"/>
        <a:ea typeface="+mn-ea"/>
        <a:cs typeface="+mn-cs"/>
      </a:defRPr>
    </a:lvl2pPr>
    <a:lvl3pPr marL="1219304" algn="l" defTabSz="1219304" rtl="0" eaLnBrk="1" latinLnBrk="0" hangingPunct="1">
      <a:defRPr sz="1600" kern="1200">
        <a:solidFill>
          <a:schemeClr val="tx1"/>
        </a:solidFill>
        <a:latin typeface="+mn-lt"/>
        <a:ea typeface="+mn-ea"/>
        <a:cs typeface="+mn-cs"/>
      </a:defRPr>
    </a:lvl3pPr>
    <a:lvl4pPr marL="1828957" algn="l" defTabSz="1219304" rtl="0" eaLnBrk="1" latinLnBrk="0" hangingPunct="1">
      <a:defRPr sz="1600" kern="1200">
        <a:solidFill>
          <a:schemeClr val="tx1"/>
        </a:solidFill>
        <a:latin typeface="+mn-lt"/>
        <a:ea typeface="+mn-ea"/>
        <a:cs typeface="+mn-cs"/>
      </a:defRPr>
    </a:lvl4pPr>
    <a:lvl5pPr marL="2438609" algn="l" defTabSz="1219304" rtl="0" eaLnBrk="1" latinLnBrk="0" hangingPunct="1">
      <a:defRPr sz="16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5E0B524-39D1-4AA2-8F56-B570DCCF57FB}" type="slidenum">
              <a:rPr lang="en-US" altLang="zh-CN" smtClean="0"/>
              <a:pPr/>
              <a:t>3</a:t>
            </a:fld>
            <a:endParaRPr lang="en-US" altLang="zh-CN"/>
          </a:p>
        </p:txBody>
      </p:sp>
    </p:spTree>
    <p:extLst>
      <p:ext uri="{BB962C8B-B14F-4D97-AF65-F5344CB8AC3E}">
        <p14:creationId xmlns:p14="http://schemas.microsoft.com/office/powerpoint/2010/main" val="27948762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5E0B524-39D1-4AA2-8F56-B570DCCF57FB}" type="slidenum">
              <a:rPr lang="en-US" altLang="zh-CN" smtClean="0"/>
              <a:pPr/>
              <a:t>4</a:t>
            </a:fld>
            <a:endParaRPr lang="en-US" altLang="zh-CN"/>
          </a:p>
        </p:txBody>
      </p:sp>
    </p:spTree>
    <p:extLst>
      <p:ext uri="{BB962C8B-B14F-4D97-AF65-F5344CB8AC3E}">
        <p14:creationId xmlns:p14="http://schemas.microsoft.com/office/powerpoint/2010/main" val="13207746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7326F3-4732-B74B-9C70-D0992466E499}"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934841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5E0B524-39D1-4AA2-8F56-B570DCCF57FB}" type="slidenum">
              <a:rPr lang="en-US" altLang="zh-CN" smtClean="0"/>
              <a:pPr/>
              <a:t>6</a:t>
            </a:fld>
            <a:endParaRPr lang="en-US" altLang="zh-CN"/>
          </a:p>
        </p:txBody>
      </p:sp>
    </p:spTree>
    <p:extLst>
      <p:ext uri="{BB962C8B-B14F-4D97-AF65-F5344CB8AC3E}">
        <p14:creationId xmlns:p14="http://schemas.microsoft.com/office/powerpoint/2010/main" val="200962266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3.xml"/><Relationship Id="rId1" Type="http://schemas.openxmlformats.org/officeDocument/2006/relationships/vmlDrawing" Target="../drawings/vmlDrawing2.vml"/><Relationship Id="rId5" Type="http://schemas.openxmlformats.org/officeDocument/2006/relationships/image" Target="../media/image7.emf"/><Relationship Id="rId4" Type="http://schemas.openxmlformats.org/officeDocument/2006/relationships/oleObject" Target="../embeddings/oleObject2.bin"/></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xml"/><Relationship Id="rId1" Type="http://schemas.openxmlformats.org/officeDocument/2006/relationships/vmlDrawing" Target="../drawings/vmlDrawing1.vml"/><Relationship Id="rId5" Type="http://schemas.openxmlformats.org/officeDocument/2006/relationships/image" Target="../media/image7.emf"/><Relationship Id="rId4" Type="http://schemas.openxmlformats.org/officeDocument/2006/relationships/oleObject" Target="../embeddings/oleObject1.bin"/></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Explore">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0"/>
            <a:ext cx="12206140" cy="5594695"/>
          </a:xfrm>
          <a:prstGeom prst="rect">
            <a:avLst/>
          </a:prstGeom>
        </p:spPr>
      </p:pic>
      <p:sp>
        <p:nvSpPr>
          <p:cNvPr id="10" name="Text Placeholder 2">
            <a:extLst>
              <a:ext uri="{FF2B5EF4-FFF2-40B4-BE49-F238E27FC236}">
                <a16:creationId xmlns="" xmlns:a16="http://schemas.microsoft.com/office/drawing/2014/main" id="{BC6FADA1-64AC-754D-8189-CC7486A73AA6}"/>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smtClean="0"/>
              <a:t>单击此处编辑母版文本样式</a:t>
            </a:r>
          </a:p>
          <a:p>
            <a:pPr lvl="1"/>
            <a:r>
              <a:rPr lang="zh-CN" altLang="en-US" smtClean="0"/>
              <a:t>第二级</a:t>
            </a:r>
          </a:p>
        </p:txBody>
      </p:sp>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solidFill>
                <a:srgbClr val="666666"/>
              </a:solidFill>
            </a:endParaRPr>
          </a:p>
        </p:txBody>
      </p:sp>
      <p:sp>
        <p:nvSpPr>
          <p:cNvPr id="8" name="Text Placeholder 2">
            <a:extLst>
              <a:ext uri="{FF2B5EF4-FFF2-40B4-BE49-F238E27FC236}">
                <a16:creationId xmlns="" xmlns:a16="http://schemas.microsoft.com/office/drawing/2014/main" id="{80221E27-F39A-5848-9F2D-07F8693DFAE1}"/>
              </a:ext>
            </a:extLst>
          </p:cNvPr>
          <p:cNvSpPr>
            <a:spLocks noGrp="1"/>
          </p:cNvSpPr>
          <p:nvPr>
            <p:ph type="body" sz="quarter" idx="10"/>
          </p:nvPr>
        </p:nvSpPr>
        <p:spPr>
          <a:xfrm>
            <a:off x="936005" y="1940429"/>
            <a:ext cx="6522800"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smtClean="0"/>
              <a:t>单击此处编辑母版文本样式</a:t>
            </a:r>
          </a:p>
          <a:p>
            <a:pPr lvl="1"/>
            <a:r>
              <a:rPr lang="zh-CN" altLang="en-US" smtClean="0"/>
              <a:t>第二级</a:t>
            </a:r>
          </a:p>
        </p:txBody>
      </p:sp>
      <p:sp>
        <p:nvSpPr>
          <p:cNvPr id="9" name="Subtitle 2">
            <a:extLst>
              <a:ext uri="{FF2B5EF4-FFF2-40B4-BE49-F238E27FC236}">
                <a16:creationId xmlns="" xmlns:a16="http://schemas.microsoft.com/office/drawing/2014/main" id="{D08BA7CF-6D0E-3345-90BD-85C5AFAE5BE8}"/>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3828534849"/>
      </p:ext>
    </p:extLst>
  </p:cSld>
  <p:clrMapOvr>
    <a:masterClrMapping/>
  </p:clrMapOvr>
  <p:extLst mod="1">
    <p:ext uri="{DCECCB84-F9BA-43D5-87BE-67443E8EF086}">
      <p15:sldGuideLst xmlns:p15="http://schemas.microsoft.com/office/powerpoint/2012/main">
        <p15:guide id="1" orient="horz" pos="341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_标题和表格">
    <p:spTree>
      <p:nvGrpSpPr>
        <p:cNvPr id="1" name=""/>
        <p:cNvGrpSpPr/>
        <p:nvPr/>
      </p:nvGrpSpPr>
      <p:grpSpPr>
        <a:xfrm>
          <a:off x="0" y="0"/>
          <a:ext cx="0" cy="0"/>
          <a:chOff x="0" y="0"/>
          <a:chExt cx="0" cy="0"/>
        </a:xfrm>
      </p:grpSpPr>
      <p:sp>
        <p:nvSpPr>
          <p:cNvPr id="2" name="标题占位符 1"/>
          <p:cNvSpPr>
            <a:spLocks noGrp="1"/>
          </p:cNvSpPr>
          <p:nvPr>
            <p:ph type="title"/>
          </p:nvPr>
        </p:nvSpPr>
        <p:spPr>
          <a:xfrm>
            <a:off x="119383" y="44625"/>
            <a:ext cx="11957998" cy="561543"/>
          </a:xfrm>
          <a:prstGeom prst="rect">
            <a:avLst/>
          </a:prstGeom>
        </p:spPr>
        <p:txBody>
          <a:bodyPr vert="horz" lIns="121944" tIns="60972" rIns="121944" bIns="60972" rtlCol="0" anchor="ctr">
            <a:normAutofit/>
          </a:bodyPr>
          <a:lstStyle>
            <a:lvl1pPr algn="l">
              <a:defRPr sz="3200" b="1">
                <a:solidFill>
                  <a:srgbClr val="C00000"/>
                </a:solidFill>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9725044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Microsoft YaHei" panose="020B0503020204020204" pitchFamily="34" charset="-122"/>
                <a:ea typeface="Microsoft YaHei" panose="020B0503020204020204" pitchFamily="34" charset="-122"/>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zh-CN" altLang="en-US" dirty="0"/>
              <a:t>单击此处添加标题</a:t>
            </a:r>
            <a:endParaRPr lang="en-US" dirty="0"/>
          </a:p>
        </p:txBody>
      </p:sp>
      <p:sp>
        <p:nvSpPr>
          <p:cNvPr id="5" name="Content Placeholder 2">
            <a:extLst>
              <a:ext uri="{FF2B5EF4-FFF2-40B4-BE49-F238E27FC236}">
                <a16:creationId xmlns="" xmlns:a16="http://schemas.microsoft.com/office/drawing/2014/main" id="{CA8B3F0C-616F-224A-B32F-9F9BF5EEE1BC}"/>
              </a:ext>
            </a:extLst>
          </p:cNvPr>
          <p:cNvSpPr>
            <a:spLocks noGrp="1"/>
          </p:cNvSpPr>
          <p:nvPr>
            <p:ph idx="12" hasCustomPrompt="1"/>
          </p:nvPr>
        </p:nvSpPr>
        <p:spPr>
          <a:xfrm>
            <a:off x="726021" y="1512875"/>
            <a:ext cx="10733557" cy="4690459"/>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9026" marR="0" indent="-168275"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baseline="0">
                <a:latin typeface="Microsoft YaHei" panose="020B0503020204020204" pitchFamily="34" charset="-122"/>
                <a:ea typeface="Microsoft YaHei" panose="020B0503020204020204" pitchFamily="34" charset="-122"/>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baseline="0">
                <a:latin typeface="Microsoft YaHei" panose="020B0503020204020204" pitchFamily="34" charset="-122"/>
                <a:ea typeface="Microsoft YaHei" panose="020B0503020204020204" pitchFamily="34" charset="-122"/>
              </a:defRPr>
            </a:lvl3pPr>
            <a:lvl4pPr marL="525850" indent="-171159">
              <a:buFont typeface="Arial" panose="020B0604020202020204" pitchFamily="34" charset="0"/>
              <a:buChar char="•"/>
              <a:tabLst>
                <a:tab pos="1208420" algn="ctr"/>
              </a:tabLst>
              <a:defRPr sz="1299" baseline="0"/>
            </a:lvl4pPr>
            <a:lvl5pPr marL="525850" indent="-171159">
              <a:buFont typeface="Arial" panose="020B0604020202020204" pitchFamily="34" charset="0"/>
              <a:buChar char="•"/>
              <a:tabLst>
                <a:tab pos="1208420" algn="ctr"/>
              </a:tabLst>
              <a:defRPr sz="1299" baseline="0"/>
            </a:lvl5pPr>
          </a:lstStyle>
          <a:p>
            <a:pPr lvl="0"/>
            <a:r>
              <a:rPr lang="zh-CN" altLang="en-US" dirty="0"/>
              <a:t>单击此处添加文本</a:t>
            </a:r>
            <a:endParaRPr lang="en-US" dirty="0"/>
          </a:p>
          <a:p>
            <a:pPr marL="329026" marR="0" lvl="1"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zh-CN" altLang="en-US" dirty="0"/>
              <a:t>单击此处添加文本</a:t>
            </a:r>
            <a:endParaRPr lang="en-US" dirty="0"/>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zh-CN" altLang="en-US" dirty="0"/>
              <a:t>单击此处添加文本</a:t>
            </a:r>
            <a:endParaRPr lang="en-US" dirty="0"/>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endParaRPr lang="en-US" altLang="zh-CN" dirty="0"/>
          </a:p>
        </p:txBody>
      </p:sp>
    </p:spTree>
    <p:extLst>
      <p:ext uri="{BB962C8B-B14F-4D97-AF65-F5344CB8AC3E}">
        <p14:creationId xmlns:p14="http://schemas.microsoft.com/office/powerpoint/2010/main" val="3890319600"/>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Contents page">
    <p:bg>
      <p:bgPr>
        <a:solidFill>
          <a:srgbClr val="EBEBEB"/>
        </a:solidFill>
        <a:effectLst/>
      </p:bgPr>
    </p:bg>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xmlns="" id="{20F7C7B5-0135-F749-B910-7325E96AE705}"/>
              </a:ext>
            </a:extLst>
          </p:cNvPr>
          <p:cNvSpPr>
            <a:spLocks noGrp="1"/>
          </p:cNvSpPr>
          <p:nvPr>
            <p:ph type="body" sz="quarter" idx="10" hasCustomPrompt="1"/>
          </p:nvPr>
        </p:nvSpPr>
        <p:spPr>
          <a:xfrm>
            <a:off x="1033620" y="1843088"/>
            <a:ext cx="10122060" cy="3013725"/>
          </a:xfrm>
          <a:prstGeom prst="rect">
            <a:avLst/>
          </a:prstGeom>
        </p:spPr>
        <p:txBody>
          <a:bodyPr tIns="90000" bIns="90000"/>
          <a:lstStyle>
            <a:lvl1pPr marL="412750" indent="-398463">
              <a:lnSpc>
                <a:spcPct val="70000"/>
              </a:lnSpc>
              <a:buFont typeface="+mj-lt"/>
              <a:buAutoNum type="arabicPeriod"/>
              <a:tabLst/>
              <a:defRPr sz="2200">
                <a:solidFill>
                  <a:schemeClr val="tx1"/>
                </a:solidFill>
                <a:latin typeface="Microsoft YaHei" panose="020B0503020204020204" pitchFamily="34" charset="-122"/>
                <a:ea typeface="Microsoft YaHei" panose="020B0503020204020204" pitchFamily="34" charset="-122"/>
              </a:defRPr>
            </a:lvl1pPr>
            <a:lvl2pPr marL="412750" indent="-398463">
              <a:buFont typeface="+mj-lt"/>
              <a:buAutoNum type="arabicPeriod"/>
              <a:tabLst/>
              <a:defRPr/>
            </a:lvl2pPr>
            <a:lvl3pPr marL="14287" indent="0">
              <a:buFont typeface="+mj-lt"/>
              <a:buNone/>
              <a:tabLst/>
              <a:defRPr sz="2200">
                <a:latin typeface="Microsoft YaHei" panose="020B0503020204020204" pitchFamily="34" charset="-122"/>
                <a:ea typeface="Microsoft YaHei" panose="020B0503020204020204" pitchFamily="34" charset="-122"/>
              </a:defRPr>
            </a:lvl3pPr>
            <a:lvl4pPr marL="14287" indent="0">
              <a:buFont typeface="+mj-lt"/>
              <a:buNone/>
              <a:tabLst/>
              <a:defRPr sz="2200">
                <a:latin typeface="Microsoft YaHei" panose="020B0503020204020204" pitchFamily="34" charset="-122"/>
                <a:ea typeface="Microsoft YaHei" panose="020B0503020204020204" pitchFamily="34" charset="-122"/>
              </a:defRPr>
            </a:lvl4pPr>
            <a:lvl5pPr marL="14287" indent="0">
              <a:buFont typeface="+mj-lt"/>
              <a:buNone/>
              <a:tabLst/>
              <a:defRPr sz="2200">
                <a:latin typeface="Microsoft YaHei" panose="020B0503020204020204" pitchFamily="34" charset="-122"/>
                <a:ea typeface="Microsoft YaHei" panose="020B0503020204020204" pitchFamily="34" charset="-122"/>
              </a:defRPr>
            </a:lvl5pPr>
          </a:lstStyle>
          <a:p>
            <a:pPr lvl="0"/>
            <a:r>
              <a:rPr lang="zh-CN" altLang="en-US" dirty="0"/>
              <a:t>单击此处添加文本</a:t>
            </a:r>
            <a:endParaRPr lang="en-US" altLang="zh-CN" dirty="0"/>
          </a:p>
        </p:txBody>
      </p:sp>
      <p:cxnSp>
        <p:nvCxnSpPr>
          <p:cNvPr id="3"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8" y="1349255"/>
            <a:ext cx="885967"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4" name="文本框 16">
            <a:extLst>
              <a:ext uri="{FF2B5EF4-FFF2-40B4-BE49-F238E27FC236}">
                <a16:creationId xmlns:a16="http://schemas.microsoft.com/office/drawing/2014/main" xmlns="" id="{568EC886-2612-1F43-AB51-21A76A078357}"/>
              </a:ext>
            </a:extLst>
          </p:cNvPr>
          <p:cNvSpPr txBox="1"/>
          <p:nvPr userDrawn="1"/>
        </p:nvSpPr>
        <p:spPr>
          <a:xfrm>
            <a:off x="918916" y="630373"/>
            <a:ext cx="1147485" cy="653509"/>
          </a:xfrm>
          <a:prstGeom prst="rect">
            <a:avLst/>
          </a:prstGeom>
          <a:noFill/>
        </p:spPr>
        <p:txBody>
          <a:bodyPr wrap="none" rtlCol="0">
            <a:spAutoFit/>
          </a:bodyPr>
          <a:lstStyle/>
          <a:p>
            <a:r>
              <a:rPr kumimoji="1" lang="zh-CN" altLang="en-US" sz="3600" dirty="0">
                <a:solidFill>
                  <a:srgbClr val="1D1D1A"/>
                </a:solidFill>
                <a:latin typeface="Microsoft YaHei" charset="-122"/>
                <a:ea typeface="Microsoft YaHei" charset="-122"/>
                <a:cs typeface="Microsoft YaHei" charset="-122"/>
              </a:rPr>
              <a:t>目录</a:t>
            </a:r>
          </a:p>
        </p:txBody>
      </p:sp>
    </p:spTree>
    <p:extLst>
      <p:ext uri="{BB962C8B-B14F-4D97-AF65-F5344CB8AC3E}">
        <p14:creationId xmlns:p14="http://schemas.microsoft.com/office/powerpoint/2010/main" val="3900512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41115" y="44628"/>
            <a:ext cx="10442519" cy="871537"/>
          </a:xfrm>
          <a:prstGeom prst="rect">
            <a:avLst/>
          </a:prstGeo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4105294855"/>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
        <p:nvSpPr>
          <p:cNvPr id="2" name="标题 1"/>
          <p:cNvSpPr>
            <a:spLocks noGrp="1"/>
          </p:cNvSpPr>
          <p:nvPr>
            <p:ph type="title"/>
          </p:nvPr>
        </p:nvSpPr>
        <p:spPr>
          <a:xfrm>
            <a:off x="431541" y="117401"/>
            <a:ext cx="11333685" cy="693328"/>
          </a:xfrm>
          <a:prstGeom prst="rect">
            <a:avLst/>
          </a:prstGeom>
        </p:spPr>
        <p:txBody>
          <a:bodyPr anchor="ctr">
            <a:normAutofit/>
          </a:bodyPr>
          <a:lstStyle>
            <a:lvl1pPr algn="l">
              <a:defRPr sz="2798" b="1">
                <a:solidFill>
                  <a:schemeClr val="tx1">
                    <a:lumMod val="65000"/>
                    <a:lumOff val="35000"/>
                  </a:schemeClr>
                </a:solidFill>
                <a:latin typeface="Meiryo UI" panose="020B0604030504040204" pitchFamily="34" charset="-128"/>
                <a:ea typeface="Meiryo UI" panose="020B0604030504040204" pitchFamily="34" charset="-128"/>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302596937"/>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09679" y="6356354"/>
            <a:ext cx="2846759" cy="365125"/>
          </a:xfrm>
          <a:prstGeom prst="rect">
            <a:avLst/>
          </a:prstGeom>
          <a:ln/>
        </p:spPr>
        <p:txBody>
          <a:bodyPr/>
          <a:lstStyle>
            <a:lvl1pPr>
              <a:defRPr/>
            </a:lvl1pPr>
          </a:lstStyle>
          <a:p>
            <a:pPr defTabSz="914204">
              <a:defRPr/>
            </a:pPr>
            <a:endParaRPr lang="de-DE" altLang="zh-CN" b="1" smtClean="0">
              <a:solidFill>
                <a:srgbClr val="000000"/>
              </a:solidFill>
              <a:ea typeface="宋体" pitchFamily="2" charset="-122"/>
            </a:endParaRPr>
          </a:p>
          <a:p>
            <a:pPr defTabSz="914204">
              <a:defRPr/>
            </a:pPr>
            <a:r>
              <a:rPr lang="de-DE" altLang="zh-CN" b="1" smtClean="0">
                <a:solidFill>
                  <a:srgbClr val="000000"/>
                </a:solidFill>
                <a:ea typeface="宋体" pitchFamily="2" charset="-122"/>
              </a:rPr>
              <a:t>Page </a:t>
            </a:r>
            <a:fld id="{75554DC1-75CF-4EB7-B7ED-8025CC1A083A}" type="slidenum">
              <a:rPr lang="de-DE" altLang="zh-CN" b="1" smtClean="0">
                <a:solidFill>
                  <a:srgbClr val="000000"/>
                </a:solidFill>
                <a:ea typeface="宋体" pitchFamily="2" charset="-122"/>
              </a:rPr>
              <a:pPr defTabSz="914204">
                <a:defRPr/>
              </a:pPr>
              <a:t>‹#›</a:t>
            </a:fld>
            <a:endParaRPr lang="en-GB" altLang="zh-CN" b="1">
              <a:solidFill>
                <a:srgbClr val="000000"/>
              </a:solidFill>
              <a:ea typeface="宋体" pitchFamily="2" charset="-122"/>
            </a:endParaRPr>
          </a:p>
        </p:txBody>
      </p:sp>
    </p:spTree>
    <p:extLst>
      <p:ext uri="{BB962C8B-B14F-4D97-AF65-F5344CB8AC3E}">
        <p14:creationId xmlns:p14="http://schemas.microsoft.com/office/powerpoint/2010/main" val="3982770659"/>
      </p:ext>
    </p:extLst>
  </p:cSld>
  <p:clrMapOvr>
    <a:masterClrMapping/>
  </p:clrMapOvr>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89" y="1588"/>
          <a:ext cx="1587" cy="1587"/>
        </p:xfrm>
        <a:graphic>
          <a:graphicData uri="http://schemas.openxmlformats.org/presentationml/2006/ole">
            <mc:AlternateContent xmlns:mc="http://schemas.openxmlformats.org/markup-compatibility/2006">
              <mc:Choice xmlns:v="urn:schemas-microsoft-com:vml" Requires="v">
                <p:oleObj spid="_x0000_s5736"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9" y="1588"/>
                        <a:ext cx="1587" cy="1587"/>
                      </a:xfrm>
                      <a:prstGeom prst="rect">
                        <a:avLst/>
                      </a:prstGeom>
                    </p:spPr>
                  </p:pic>
                </p:oleObj>
              </mc:Fallback>
            </mc:AlternateContent>
          </a:graphicData>
        </a:graphic>
      </p:graphicFrame>
      <p:sp>
        <p:nvSpPr>
          <p:cNvPr id="4" name="标题 1"/>
          <p:cNvSpPr>
            <a:spLocks noGrp="1"/>
          </p:cNvSpPr>
          <p:nvPr>
            <p:ph type="ctrTitle" hasCustomPrompt="1"/>
          </p:nvPr>
        </p:nvSpPr>
        <p:spPr>
          <a:xfrm>
            <a:off x="913131" y="1154488"/>
            <a:ext cx="9994616" cy="778875"/>
          </a:xfrm>
          <a:prstGeom prst="rect">
            <a:avLst/>
          </a:prstGeom>
        </p:spPr>
        <p:txBody>
          <a:bodyPr>
            <a:normAutofit/>
          </a:bodyPr>
          <a:lstStyle>
            <a:lvl1pPr marL="0" marR="0" indent="0" algn="l" defTabSz="1219200" rtl="0" eaLnBrk="1" fontAlgn="auto" latinLnBrk="0" hangingPunct="1">
              <a:lnSpc>
                <a:spcPct val="100000"/>
              </a:lnSpc>
              <a:spcBef>
                <a:spcPct val="0"/>
              </a:spcBef>
              <a:spcAft>
                <a:spcPts val="0"/>
              </a:spcAft>
              <a:buClrTx/>
              <a:buSzTx/>
              <a:buFontTx/>
              <a:buNone/>
              <a:tabLst/>
              <a:defRPr sz="3599" b="0" baseline="0">
                <a:solidFill>
                  <a:schemeClr val="tx1">
                    <a:lumMod val="65000"/>
                    <a:lumOff val="35000"/>
                  </a:schemeClr>
                </a:solidFill>
                <a:latin typeface="+mj-lt"/>
              </a:defRPr>
            </a:lvl1pPr>
          </a:lstStyle>
          <a:p>
            <a:r>
              <a:rPr lang="en-US" altLang="zh-CN" dirty="0"/>
              <a:t>Slide Title</a:t>
            </a:r>
          </a:p>
        </p:txBody>
      </p:sp>
      <p:sp>
        <p:nvSpPr>
          <p:cNvPr id="5" name="副标题 2"/>
          <p:cNvSpPr>
            <a:spLocks noGrp="1"/>
          </p:cNvSpPr>
          <p:nvPr>
            <p:ph type="subTitle" idx="1" hasCustomPrompt="1"/>
          </p:nvPr>
        </p:nvSpPr>
        <p:spPr>
          <a:xfrm>
            <a:off x="913131" y="2133157"/>
            <a:ext cx="9994616" cy="4096642"/>
          </a:xfrm>
          <a:prstGeom prst="rect">
            <a:avLst/>
          </a:prstGeom>
        </p:spPr>
        <p:txBody>
          <a:bodyPr>
            <a:normAutofit/>
          </a:bodyPr>
          <a:lstStyle>
            <a:lvl1pPr marL="0" marR="0" indent="0" algn="l" defTabSz="1219200" rtl="0" eaLnBrk="1" fontAlgn="auto" latinLnBrk="0" hangingPunct="1">
              <a:lnSpc>
                <a:spcPct val="100000"/>
              </a:lnSpc>
              <a:spcBef>
                <a:spcPct val="20000"/>
              </a:spcBef>
              <a:spcAft>
                <a:spcPts val="0"/>
              </a:spcAft>
              <a:buClrTx/>
              <a:buSzTx/>
              <a:buFont typeface="Arial" pitchFamily="34" charset="0"/>
              <a:buNone/>
              <a:tabLst/>
              <a:defRPr sz="2400" baseline="0">
                <a:solidFill>
                  <a:schemeClr val="tx1">
                    <a:lumMod val="65000"/>
                    <a:lumOff val="35000"/>
                  </a:schemeClr>
                </a:solidFill>
                <a:latin typeface="+mn-lt"/>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199" indent="0" algn="ctr">
              <a:buNone/>
              <a:defRPr>
                <a:solidFill>
                  <a:schemeClr val="tx1">
                    <a:tint val="75000"/>
                  </a:schemeClr>
                </a:solidFill>
              </a:defRPr>
            </a:lvl8pPr>
            <a:lvl9pPr marL="4876799" indent="0" algn="ctr">
              <a:buNone/>
              <a:defRPr>
                <a:solidFill>
                  <a:schemeClr val="tx1">
                    <a:tint val="75000"/>
                  </a:schemeClr>
                </a:solidFill>
              </a:defRPr>
            </a:lvl9pPr>
          </a:lstStyle>
          <a:p>
            <a:r>
              <a:rPr lang="en-US" altLang="zh-CN" dirty="0"/>
              <a:t>Headline in Arial Regular 24 - 32 point</a:t>
            </a:r>
          </a:p>
        </p:txBody>
      </p:sp>
    </p:spTree>
    <p:extLst>
      <p:ext uri="{BB962C8B-B14F-4D97-AF65-F5344CB8AC3E}">
        <p14:creationId xmlns:p14="http://schemas.microsoft.com/office/powerpoint/2010/main" val="4230678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9_节标题">
    <p:spTree>
      <p:nvGrpSpPr>
        <p:cNvPr id="1" name=""/>
        <p:cNvGrpSpPr/>
        <p:nvPr/>
      </p:nvGrpSpPr>
      <p:grpSpPr>
        <a:xfrm>
          <a:off x="0" y="0"/>
          <a:ext cx="0" cy="0"/>
          <a:chOff x="0" y="0"/>
          <a:chExt cx="0" cy="0"/>
        </a:xfrm>
      </p:grpSpPr>
      <p:sp>
        <p:nvSpPr>
          <p:cNvPr id="4" name="Title 3"/>
          <p:cNvSpPr>
            <a:spLocks noGrp="1"/>
          </p:cNvSpPr>
          <p:nvPr>
            <p:ph type="title"/>
          </p:nvPr>
        </p:nvSpPr>
        <p:spPr>
          <a:xfrm>
            <a:off x="781153" y="438913"/>
            <a:ext cx="10977404" cy="548640"/>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lang="en-US" sz="3199" b="1" dirty="0" smtClean="0">
                <a:solidFill>
                  <a:srgbClr val="990000"/>
                </a:solidFill>
                <a:latin typeface="Arial" pitchFamily="34" charset="0"/>
                <a:ea typeface="+mj-ea"/>
                <a:cs typeface="Arial"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044069751"/>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标题和表格">
    <p:spTree>
      <p:nvGrpSpPr>
        <p:cNvPr id="1" name=""/>
        <p:cNvGrpSpPr/>
        <p:nvPr/>
      </p:nvGrpSpPr>
      <p:grpSpPr>
        <a:xfrm>
          <a:off x="0" y="0"/>
          <a:ext cx="0" cy="0"/>
          <a:chOff x="0" y="0"/>
          <a:chExt cx="0" cy="0"/>
        </a:xfrm>
      </p:grpSpPr>
      <p:sp>
        <p:nvSpPr>
          <p:cNvPr id="2" name="标题占位符 1"/>
          <p:cNvSpPr>
            <a:spLocks noGrp="1"/>
          </p:cNvSpPr>
          <p:nvPr>
            <p:ph type="title"/>
          </p:nvPr>
        </p:nvSpPr>
        <p:spPr>
          <a:xfrm>
            <a:off x="119383" y="44625"/>
            <a:ext cx="11957998" cy="561543"/>
          </a:xfrm>
          <a:prstGeom prst="rect">
            <a:avLst/>
          </a:prstGeom>
        </p:spPr>
        <p:txBody>
          <a:bodyPr vert="horz" lIns="121944" tIns="60972" rIns="121944" bIns="60972" rtlCol="0" anchor="ctr">
            <a:normAutofit/>
          </a:bodyPr>
          <a:lstStyle>
            <a:lvl1pPr algn="l">
              <a:defRPr sz="3200" b="1">
                <a:solidFill>
                  <a:srgbClr val="C00000"/>
                </a:solidFill>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6560995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73827563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lligence">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b="18604"/>
          <a:stretch/>
        </p:blipFill>
        <p:spPr>
          <a:xfrm>
            <a:off x="0" y="375"/>
            <a:ext cx="12197432" cy="5599236"/>
          </a:xfrm>
          <a:prstGeom prst="rect">
            <a:avLst/>
          </a:prstGeom>
        </p:spPr>
      </p:pic>
      <p:sp>
        <p:nvSpPr>
          <p:cNvPr id="18" name="L 形 17"/>
          <p:cNvSpPr/>
          <p:nvPr userDrawn="1"/>
        </p:nvSpPr>
        <p:spPr>
          <a:xfrm rot="5400000">
            <a:off x="5352597" y="2376386"/>
            <a:ext cx="744262" cy="762208"/>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solidFill>
                <a:srgbClr val="666666"/>
              </a:solidFill>
            </a:endParaRPr>
          </a:p>
        </p:txBody>
      </p:sp>
      <p:sp>
        <p:nvSpPr>
          <p:cNvPr id="9" name="Text Placeholder 2">
            <a:extLst>
              <a:ext uri="{FF2B5EF4-FFF2-40B4-BE49-F238E27FC236}">
                <a16:creationId xmlns="" xmlns:a16="http://schemas.microsoft.com/office/drawing/2014/main" id="{80221E27-F39A-5848-9F2D-07F8693DFAE1}"/>
              </a:ext>
            </a:extLst>
          </p:cNvPr>
          <p:cNvSpPr>
            <a:spLocks noGrp="1"/>
          </p:cNvSpPr>
          <p:nvPr>
            <p:ph type="body" sz="quarter" idx="10"/>
          </p:nvPr>
        </p:nvSpPr>
        <p:spPr>
          <a:xfrm>
            <a:off x="936005" y="1940429"/>
            <a:ext cx="4181685"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smtClean="0"/>
              <a:t>单击此处编辑母版文本样式</a:t>
            </a:r>
          </a:p>
          <a:p>
            <a:pPr lvl="1"/>
            <a:r>
              <a:rPr lang="zh-CN" altLang="en-US" smtClean="0"/>
              <a:t>第二级</a:t>
            </a:r>
          </a:p>
        </p:txBody>
      </p:sp>
      <p:sp>
        <p:nvSpPr>
          <p:cNvPr id="8" name="Text Placeholder 2">
            <a:extLst>
              <a:ext uri="{FF2B5EF4-FFF2-40B4-BE49-F238E27FC236}">
                <a16:creationId xmlns="" xmlns:a16="http://schemas.microsoft.com/office/drawing/2014/main" id="{00C28CF6-72CE-7444-957F-92103ED40543}"/>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smtClean="0"/>
              <a:t>单击此处编辑母版文本样式</a:t>
            </a:r>
          </a:p>
          <a:p>
            <a:pPr lvl="1"/>
            <a:r>
              <a:rPr lang="zh-CN" altLang="en-US" smtClean="0"/>
              <a:t>第二级</a:t>
            </a:r>
          </a:p>
        </p:txBody>
      </p:sp>
      <p:sp>
        <p:nvSpPr>
          <p:cNvPr id="10" name="Subtitle 2">
            <a:extLst>
              <a:ext uri="{FF2B5EF4-FFF2-40B4-BE49-F238E27FC236}">
                <a16:creationId xmlns="" xmlns:a16="http://schemas.microsoft.com/office/drawing/2014/main" id="{6BEE1CA6-ECDC-5D4C-AF96-D8818FE8831A}"/>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1581044823"/>
      </p:ext>
    </p:extLst>
  </p:cSld>
  <p:clrMapOvr>
    <a:masterClrMapping/>
  </p:clrMapOvr>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Microsoft YaHei" panose="020B0503020204020204" pitchFamily="34" charset="-122"/>
                <a:ea typeface="Microsoft YaHei" panose="020B0503020204020204" pitchFamily="34" charset="-122"/>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zh-CN" altLang="en-US" dirty="0"/>
              <a:t>单击此处添加标题</a:t>
            </a:r>
            <a:endParaRPr lang="en-US" dirty="0"/>
          </a:p>
        </p:txBody>
      </p:sp>
      <p:sp>
        <p:nvSpPr>
          <p:cNvPr id="5" name="Content Placeholder 2">
            <a:extLst>
              <a:ext uri="{FF2B5EF4-FFF2-40B4-BE49-F238E27FC236}">
                <a16:creationId xmlns="" xmlns:a16="http://schemas.microsoft.com/office/drawing/2014/main" id="{CA8B3F0C-616F-224A-B32F-9F9BF5EEE1BC}"/>
              </a:ext>
            </a:extLst>
          </p:cNvPr>
          <p:cNvSpPr>
            <a:spLocks noGrp="1"/>
          </p:cNvSpPr>
          <p:nvPr>
            <p:ph idx="12" hasCustomPrompt="1"/>
          </p:nvPr>
        </p:nvSpPr>
        <p:spPr>
          <a:xfrm>
            <a:off x="726021" y="1512875"/>
            <a:ext cx="10733557" cy="4690459"/>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9026" marR="0" indent="-168275"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baseline="0">
                <a:latin typeface="Microsoft YaHei" panose="020B0503020204020204" pitchFamily="34" charset="-122"/>
                <a:ea typeface="Microsoft YaHei" panose="020B0503020204020204" pitchFamily="34" charset="-122"/>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baseline="0">
                <a:latin typeface="Microsoft YaHei" panose="020B0503020204020204" pitchFamily="34" charset="-122"/>
                <a:ea typeface="Microsoft YaHei" panose="020B0503020204020204" pitchFamily="34" charset="-122"/>
              </a:defRPr>
            </a:lvl3pPr>
            <a:lvl4pPr marL="525850" indent="-171159">
              <a:buFont typeface="Arial" panose="020B0604020202020204" pitchFamily="34" charset="0"/>
              <a:buChar char="•"/>
              <a:tabLst>
                <a:tab pos="1208420" algn="ctr"/>
              </a:tabLst>
              <a:defRPr sz="1299" baseline="0"/>
            </a:lvl4pPr>
            <a:lvl5pPr marL="525850" indent="-171159">
              <a:buFont typeface="Arial" panose="020B0604020202020204" pitchFamily="34" charset="0"/>
              <a:buChar char="•"/>
              <a:tabLst>
                <a:tab pos="1208420" algn="ctr"/>
              </a:tabLst>
              <a:defRPr sz="1299" baseline="0"/>
            </a:lvl5pPr>
          </a:lstStyle>
          <a:p>
            <a:pPr lvl="0"/>
            <a:r>
              <a:rPr lang="zh-CN" altLang="en-US" dirty="0"/>
              <a:t>单击此处添加文本</a:t>
            </a:r>
            <a:endParaRPr lang="en-US" dirty="0"/>
          </a:p>
          <a:p>
            <a:pPr marL="329026" marR="0" lvl="1"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zh-CN" altLang="en-US" dirty="0"/>
              <a:t>单击此处添加文本</a:t>
            </a:r>
            <a:endParaRPr lang="en-US" dirty="0"/>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zh-CN" altLang="en-US" dirty="0"/>
              <a:t>单击此处添加文本</a:t>
            </a:r>
            <a:endParaRPr lang="en-US" dirty="0"/>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endParaRPr lang="en-US" altLang="zh-CN" dirty="0"/>
          </a:p>
        </p:txBody>
      </p:sp>
    </p:spTree>
    <p:extLst>
      <p:ext uri="{BB962C8B-B14F-4D97-AF65-F5344CB8AC3E}">
        <p14:creationId xmlns:p14="http://schemas.microsoft.com/office/powerpoint/2010/main" val="471826636"/>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Contents page">
    <p:bg>
      <p:bgPr>
        <a:solidFill>
          <a:srgbClr val="EBEBEB"/>
        </a:solidFill>
        <a:effectLst/>
      </p:bgPr>
    </p:bg>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xmlns="" id="{20F7C7B5-0135-F749-B910-7325E96AE705}"/>
              </a:ext>
            </a:extLst>
          </p:cNvPr>
          <p:cNvSpPr>
            <a:spLocks noGrp="1"/>
          </p:cNvSpPr>
          <p:nvPr>
            <p:ph type="body" sz="quarter" idx="10" hasCustomPrompt="1"/>
          </p:nvPr>
        </p:nvSpPr>
        <p:spPr>
          <a:xfrm>
            <a:off x="1033620" y="1843088"/>
            <a:ext cx="10122060" cy="3013725"/>
          </a:xfrm>
          <a:prstGeom prst="rect">
            <a:avLst/>
          </a:prstGeom>
        </p:spPr>
        <p:txBody>
          <a:bodyPr tIns="90000" bIns="90000"/>
          <a:lstStyle>
            <a:lvl1pPr marL="412750" indent="-398463">
              <a:lnSpc>
                <a:spcPct val="70000"/>
              </a:lnSpc>
              <a:buFont typeface="+mj-lt"/>
              <a:buAutoNum type="arabicPeriod"/>
              <a:tabLst/>
              <a:defRPr sz="2200">
                <a:solidFill>
                  <a:schemeClr val="tx1"/>
                </a:solidFill>
                <a:latin typeface="Microsoft YaHei" panose="020B0503020204020204" pitchFamily="34" charset="-122"/>
                <a:ea typeface="Microsoft YaHei" panose="020B0503020204020204" pitchFamily="34" charset="-122"/>
              </a:defRPr>
            </a:lvl1pPr>
            <a:lvl2pPr marL="412750" indent="-398463">
              <a:buFont typeface="+mj-lt"/>
              <a:buAutoNum type="arabicPeriod"/>
              <a:tabLst/>
              <a:defRPr/>
            </a:lvl2pPr>
            <a:lvl3pPr marL="14287" indent="0">
              <a:buFont typeface="+mj-lt"/>
              <a:buNone/>
              <a:tabLst/>
              <a:defRPr sz="2200">
                <a:latin typeface="Microsoft YaHei" panose="020B0503020204020204" pitchFamily="34" charset="-122"/>
                <a:ea typeface="Microsoft YaHei" panose="020B0503020204020204" pitchFamily="34" charset="-122"/>
              </a:defRPr>
            </a:lvl3pPr>
            <a:lvl4pPr marL="14287" indent="0">
              <a:buFont typeface="+mj-lt"/>
              <a:buNone/>
              <a:tabLst/>
              <a:defRPr sz="2200">
                <a:latin typeface="Microsoft YaHei" panose="020B0503020204020204" pitchFamily="34" charset="-122"/>
                <a:ea typeface="Microsoft YaHei" panose="020B0503020204020204" pitchFamily="34" charset="-122"/>
              </a:defRPr>
            </a:lvl4pPr>
            <a:lvl5pPr marL="14287" indent="0">
              <a:buFont typeface="+mj-lt"/>
              <a:buNone/>
              <a:tabLst/>
              <a:defRPr sz="2200">
                <a:latin typeface="Microsoft YaHei" panose="020B0503020204020204" pitchFamily="34" charset="-122"/>
                <a:ea typeface="Microsoft YaHei" panose="020B0503020204020204" pitchFamily="34" charset="-122"/>
              </a:defRPr>
            </a:lvl5pPr>
          </a:lstStyle>
          <a:p>
            <a:pPr lvl="0"/>
            <a:r>
              <a:rPr lang="zh-CN" altLang="en-US" dirty="0"/>
              <a:t>单击此处添加文本</a:t>
            </a:r>
            <a:endParaRPr lang="en-US" altLang="zh-CN" dirty="0"/>
          </a:p>
        </p:txBody>
      </p:sp>
      <p:cxnSp>
        <p:nvCxnSpPr>
          <p:cNvPr id="3"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8" y="1349255"/>
            <a:ext cx="885967"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4" name="文本框 16">
            <a:extLst>
              <a:ext uri="{FF2B5EF4-FFF2-40B4-BE49-F238E27FC236}">
                <a16:creationId xmlns:a16="http://schemas.microsoft.com/office/drawing/2014/main" xmlns="" id="{568EC886-2612-1F43-AB51-21A76A078357}"/>
              </a:ext>
            </a:extLst>
          </p:cNvPr>
          <p:cNvSpPr txBox="1"/>
          <p:nvPr userDrawn="1"/>
        </p:nvSpPr>
        <p:spPr>
          <a:xfrm>
            <a:off x="918916" y="630373"/>
            <a:ext cx="1147485" cy="653509"/>
          </a:xfrm>
          <a:prstGeom prst="rect">
            <a:avLst/>
          </a:prstGeom>
          <a:noFill/>
        </p:spPr>
        <p:txBody>
          <a:bodyPr wrap="none" rtlCol="0">
            <a:spAutoFit/>
          </a:bodyPr>
          <a:lstStyle/>
          <a:p>
            <a:r>
              <a:rPr kumimoji="1" lang="zh-CN" altLang="en-US" sz="3600" dirty="0">
                <a:solidFill>
                  <a:srgbClr val="1D1D1A"/>
                </a:solidFill>
                <a:latin typeface="Microsoft YaHei" charset="-122"/>
                <a:ea typeface="Microsoft YaHei" charset="-122"/>
                <a:cs typeface="Microsoft YaHei" charset="-122"/>
              </a:rPr>
              <a:t>目录</a:t>
            </a:r>
          </a:p>
        </p:txBody>
      </p:sp>
    </p:spTree>
    <p:extLst>
      <p:ext uri="{BB962C8B-B14F-4D97-AF65-F5344CB8AC3E}">
        <p14:creationId xmlns:p14="http://schemas.microsoft.com/office/powerpoint/2010/main" val="33737144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6" name="灯片编号占位符 3"/>
          <p:cNvSpPr>
            <a:spLocks noGrp="1"/>
          </p:cNvSpPr>
          <p:nvPr>
            <p:ph type="sldNum" sz="quarter" idx="12"/>
          </p:nvPr>
        </p:nvSpPr>
        <p:spPr>
          <a:xfrm>
            <a:off x="1" y="6280151"/>
            <a:ext cx="497735" cy="365125"/>
          </a:xfrm>
          <a:prstGeom prst="rect">
            <a:avLst/>
          </a:prstGeom>
        </p:spPr>
        <p:txBody>
          <a:bodyPr/>
          <a:lstStyle/>
          <a:p>
            <a:pPr defTabSz="914400"/>
            <a:fld id="{35AB6028-AE14-4528-B36F-D7EF542F1615}" type="slidenum">
              <a:rPr lang="zh-CN" altLang="en-US" smtClean="0">
                <a:solidFill>
                  <a:srgbClr val="000000"/>
                </a:solidFill>
              </a:rPr>
              <a:pPr defTabSz="914400"/>
              <a:t>‹#›</a:t>
            </a:fld>
            <a:endParaRPr lang="zh-CN" altLang="en-US">
              <a:solidFill>
                <a:srgbClr val="000000"/>
              </a:solidFill>
            </a:endParaRPr>
          </a:p>
        </p:txBody>
      </p:sp>
    </p:spTree>
    <p:extLst>
      <p:ext uri="{BB962C8B-B14F-4D97-AF65-F5344CB8AC3E}">
        <p14:creationId xmlns:p14="http://schemas.microsoft.com/office/powerpoint/2010/main" val="313619678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Microsoft YaHei" panose="020B0503020204020204" pitchFamily="34" charset="-122"/>
                <a:ea typeface="Microsoft YaHei" panose="020B0503020204020204" pitchFamily="34" charset="-122"/>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xmlns="" id="{8A4EAA63-3827-DA40-B921-C01084B9DA87}"/>
              </a:ext>
            </a:extLst>
          </p:cNvPr>
          <p:cNvSpPr>
            <a:spLocks noGrp="1"/>
          </p:cNvSpPr>
          <p:nvPr>
            <p:ph idx="10" hasCustomPrompt="1"/>
          </p:nvPr>
        </p:nvSpPr>
        <p:spPr>
          <a:xfrm>
            <a:off x="736908" y="1501989"/>
            <a:ext cx="10733557" cy="4690459"/>
          </a:xfrm>
          <a:prstGeom prst="rect">
            <a:avLst/>
          </a:prstGeom>
        </p:spPr>
        <p:txBody>
          <a:bodyPr lIns="0" tIns="0" rIns="0" bIns="0"/>
          <a:lstStyle>
            <a:lvl1pPr marL="12373" indent="0">
              <a:lnSpc>
                <a:spcPct val="100000"/>
              </a:lnSpc>
              <a:spcBef>
                <a:spcPts val="0"/>
              </a:spcBef>
              <a:buFontTx/>
              <a:buNone/>
              <a:tabLst>
                <a:tab pos="1208420" algn="ctr"/>
              </a:tabLst>
              <a:defRPr sz="18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5850" indent="-171159">
              <a:buFont typeface="Arial" panose="020B0604020202020204" pitchFamily="34" charset="0"/>
              <a:buChar char="•"/>
              <a:tabLst>
                <a:tab pos="1208420" algn="ctr"/>
              </a:tabLst>
              <a:defRPr sz="1299" baseline="0"/>
            </a:lvl2pPr>
            <a:lvl3pPr marL="525850" indent="-171159">
              <a:buFont typeface="Arial" panose="020B0604020202020204" pitchFamily="34" charset="0"/>
              <a:buChar char="•"/>
              <a:tabLst>
                <a:tab pos="1208420" algn="ctr"/>
              </a:tabLst>
              <a:defRPr sz="1299" baseline="0"/>
            </a:lvl3pPr>
            <a:lvl4pPr marL="525850" indent="-171159">
              <a:buFont typeface="Arial" panose="020B0604020202020204" pitchFamily="34" charset="0"/>
              <a:buChar char="•"/>
              <a:tabLst>
                <a:tab pos="1208420" algn="ctr"/>
              </a:tabLst>
              <a:defRPr sz="1299" baseline="0"/>
            </a:lvl4pPr>
            <a:lvl5pPr marL="525850" indent="-171159">
              <a:buFont typeface="Arial" panose="020B0604020202020204" pitchFamily="34" charset="0"/>
              <a:buChar char="•"/>
              <a:tabLst>
                <a:tab pos="1208420" algn="ctr"/>
              </a:tabLst>
              <a:defRPr sz="1299"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1779149412"/>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41116" y="44629"/>
            <a:ext cx="10442519" cy="871537"/>
          </a:xfrm>
          <a:prstGeom prst="rect">
            <a:avLst/>
          </a:prstGeo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23291608"/>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标题和表格">
    <p:spTree>
      <p:nvGrpSpPr>
        <p:cNvPr id="1" name=""/>
        <p:cNvGrpSpPr/>
        <p:nvPr/>
      </p:nvGrpSpPr>
      <p:grpSpPr>
        <a:xfrm>
          <a:off x="0" y="0"/>
          <a:ext cx="0" cy="0"/>
          <a:chOff x="0" y="0"/>
          <a:chExt cx="0" cy="0"/>
        </a:xfrm>
      </p:grpSpPr>
      <p:sp>
        <p:nvSpPr>
          <p:cNvPr id="5"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29"/>
              </a:lnSpc>
              <a:spcBef>
                <a:spcPts val="0"/>
              </a:spcBef>
              <a:buNone/>
              <a:defRPr sz="3199" baseline="0">
                <a:solidFill>
                  <a:schemeClr val="tx1"/>
                </a:solidFill>
                <a:latin typeface="Microsoft YaHei" panose="020B0503020204020204" pitchFamily="34" charset="-122"/>
                <a:ea typeface="Microsoft YaHei" panose="020B0503020204020204" pitchFamily="34" charset="-122"/>
              </a:defRPr>
            </a:lvl1pPr>
            <a:lvl2pPr marL="593662" indent="0" algn="ctr">
              <a:buNone/>
              <a:defRPr sz="2597"/>
            </a:lvl2pPr>
            <a:lvl3pPr marL="1187323" indent="0" algn="ctr">
              <a:buNone/>
              <a:defRPr sz="2337"/>
            </a:lvl3pPr>
            <a:lvl4pPr marL="1780986" indent="0" algn="ctr">
              <a:buNone/>
              <a:defRPr sz="2078"/>
            </a:lvl4pPr>
            <a:lvl5pPr marL="2374648" indent="0" algn="ctr">
              <a:buNone/>
              <a:defRPr sz="2078"/>
            </a:lvl5pPr>
            <a:lvl6pPr marL="2968309" indent="0" algn="ctr">
              <a:buNone/>
              <a:defRPr sz="2078"/>
            </a:lvl6pPr>
            <a:lvl7pPr marL="3561971" indent="0" algn="ctr">
              <a:buNone/>
              <a:defRPr sz="2078"/>
            </a:lvl7pPr>
            <a:lvl8pPr marL="4155634" indent="0" algn="ctr">
              <a:buNone/>
              <a:defRPr sz="2078"/>
            </a:lvl8pPr>
            <a:lvl9pPr marL="4749295" indent="0" algn="ctr">
              <a:buNone/>
              <a:defRPr sz="2078"/>
            </a:lvl9pPr>
          </a:lstStyle>
          <a:p>
            <a:r>
              <a:rPr lang="zh-CN" altLang="en-US" dirty="0"/>
              <a:t>单击此处添加标题</a:t>
            </a:r>
            <a:endParaRPr lang="en-US" dirty="0"/>
          </a:p>
        </p:txBody>
      </p:sp>
      <p:sp>
        <p:nvSpPr>
          <p:cNvPr id="6" name="Content Placeholder 2">
            <a:extLst>
              <a:ext uri="{FF2B5EF4-FFF2-40B4-BE49-F238E27FC236}">
                <a16:creationId xmlns="" xmlns:a16="http://schemas.microsoft.com/office/drawing/2014/main" id="{8A4EAA63-3827-DA40-B921-C01084B9DA87}"/>
              </a:ext>
            </a:extLst>
          </p:cNvPr>
          <p:cNvSpPr>
            <a:spLocks noGrp="1"/>
          </p:cNvSpPr>
          <p:nvPr>
            <p:ph idx="11" hasCustomPrompt="1"/>
          </p:nvPr>
        </p:nvSpPr>
        <p:spPr>
          <a:xfrm>
            <a:off x="736909" y="1501989"/>
            <a:ext cx="10733557" cy="4690459"/>
          </a:xfrm>
          <a:prstGeom prst="rect">
            <a:avLst/>
          </a:prstGeom>
        </p:spPr>
        <p:txBody>
          <a:bodyPr lIns="0" tIns="0" rIns="0" bIns="0"/>
          <a:lstStyle>
            <a:lvl1pPr marL="12368" indent="0">
              <a:lnSpc>
                <a:spcPct val="100000"/>
              </a:lnSpc>
              <a:spcBef>
                <a:spcPts val="0"/>
              </a:spcBef>
              <a:buFontTx/>
              <a:buNone/>
              <a:tabLst>
                <a:tab pos="1207937" algn="ctr"/>
              </a:tabLst>
              <a:defRPr sz="179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5640" indent="-171091">
              <a:buFont typeface="Arial" panose="020B0604020202020204" pitchFamily="34" charset="0"/>
              <a:buChar char="•"/>
              <a:tabLst>
                <a:tab pos="1207937" algn="ctr"/>
              </a:tabLst>
              <a:defRPr sz="1298" baseline="0"/>
            </a:lvl2pPr>
            <a:lvl3pPr marL="525640" indent="-171091">
              <a:buFont typeface="Arial" panose="020B0604020202020204" pitchFamily="34" charset="0"/>
              <a:buChar char="•"/>
              <a:tabLst>
                <a:tab pos="1207937" algn="ctr"/>
              </a:tabLst>
              <a:defRPr sz="1298" baseline="0"/>
            </a:lvl3pPr>
            <a:lvl4pPr marL="525640" indent="-171091">
              <a:buFont typeface="Arial" panose="020B0604020202020204" pitchFamily="34" charset="0"/>
              <a:buChar char="•"/>
              <a:tabLst>
                <a:tab pos="1207937" algn="ctr"/>
              </a:tabLst>
              <a:defRPr sz="1298" baseline="0"/>
            </a:lvl4pPr>
            <a:lvl5pPr marL="525640" indent="-171091">
              <a:buFont typeface="Arial" panose="020B0604020202020204" pitchFamily="34" charset="0"/>
              <a:buChar char="•"/>
              <a:tabLst>
                <a:tab pos="1207937" algn="ctr"/>
              </a:tabLst>
              <a:defRPr sz="1298"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1966957870"/>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Contents page">
    <p:bg>
      <p:bgPr>
        <a:solidFill>
          <a:srgbClr val="EBEBEB"/>
        </a:solidFill>
        <a:effectLst/>
      </p:bgPr>
    </p:bg>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xmlns="" id="{20F7C7B5-0135-F749-B910-7325E96AE705}"/>
              </a:ext>
            </a:extLst>
          </p:cNvPr>
          <p:cNvSpPr>
            <a:spLocks noGrp="1"/>
          </p:cNvSpPr>
          <p:nvPr>
            <p:ph type="body" sz="quarter" idx="10" hasCustomPrompt="1"/>
          </p:nvPr>
        </p:nvSpPr>
        <p:spPr>
          <a:xfrm>
            <a:off x="1033620" y="1843088"/>
            <a:ext cx="10122060" cy="3013725"/>
          </a:xfrm>
          <a:prstGeom prst="rect">
            <a:avLst/>
          </a:prstGeom>
        </p:spPr>
        <p:txBody>
          <a:bodyPr tIns="90000" bIns="90000"/>
          <a:lstStyle>
            <a:lvl1pPr marL="412750" indent="-398463">
              <a:lnSpc>
                <a:spcPct val="70000"/>
              </a:lnSpc>
              <a:buFont typeface="+mj-lt"/>
              <a:buAutoNum type="arabicPeriod"/>
              <a:tabLst/>
              <a:defRPr sz="2200">
                <a:solidFill>
                  <a:schemeClr val="tx1"/>
                </a:solidFill>
                <a:latin typeface="Microsoft YaHei" panose="020B0503020204020204" pitchFamily="34" charset="-122"/>
                <a:ea typeface="Microsoft YaHei" panose="020B0503020204020204" pitchFamily="34" charset="-122"/>
              </a:defRPr>
            </a:lvl1pPr>
            <a:lvl2pPr marL="412750" indent="-398463">
              <a:buFont typeface="+mj-lt"/>
              <a:buAutoNum type="arabicPeriod"/>
              <a:tabLst/>
              <a:defRPr/>
            </a:lvl2pPr>
            <a:lvl3pPr marL="14287" indent="0">
              <a:buFont typeface="+mj-lt"/>
              <a:buNone/>
              <a:tabLst/>
              <a:defRPr sz="2200">
                <a:latin typeface="Microsoft YaHei" panose="020B0503020204020204" pitchFamily="34" charset="-122"/>
                <a:ea typeface="Microsoft YaHei" panose="020B0503020204020204" pitchFamily="34" charset="-122"/>
              </a:defRPr>
            </a:lvl3pPr>
            <a:lvl4pPr marL="14287" indent="0">
              <a:buFont typeface="+mj-lt"/>
              <a:buNone/>
              <a:tabLst/>
              <a:defRPr sz="2200">
                <a:latin typeface="Microsoft YaHei" panose="020B0503020204020204" pitchFamily="34" charset="-122"/>
                <a:ea typeface="Microsoft YaHei" panose="020B0503020204020204" pitchFamily="34" charset="-122"/>
              </a:defRPr>
            </a:lvl4pPr>
            <a:lvl5pPr marL="14287" indent="0">
              <a:buFont typeface="+mj-lt"/>
              <a:buNone/>
              <a:tabLst/>
              <a:defRPr sz="2200">
                <a:latin typeface="Microsoft YaHei" panose="020B0503020204020204" pitchFamily="34" charset="-122"/>
                <a:ea typeface="Microsoft YaHei" panose="020B0503020204020204" pitchFamily="34" charset="-122"/>
              </a:defRPr>
            </a:lvl5pPr>
          </a:lstStyle>
          <a:p>
            <a:pPr lvl="0"/>
            <a:r>
              <a:rPr lang="zh-CN" altLang="en-US" dirty="0"/>
              <a:t>单击此处添加文本</a:t>
            </a:r>
            <a:endParaRPr lang="en-US" altLang="zh-CN" dirty="0"/>
          </a:p>
        </p:txBody>
      </p:sp>
      <p:cxnSp>
        <p:nvCxnSpPr>
          <p:cNvPr id="3"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8" y="1349255"/>
            <a:ext cx="885967"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4" name="文本框 16">
            <a:extLst>
              <a:ext uri="{FF2B5EF4-FFF2-40B4-BE49-F238E27FC236}">
                <a16:creationId xmlns:a16="http://schemas.microsoft.com/office/drawing/2014/main" xmlns="" id="{568EC886-2612-1F43-AB51-21A76A078357}"/>
              </a:ext>
            </a:extLst>
          </p:cNvPr>
          <p:cNvSpPr txBox="1"/>
          <p:nvPr userDrawn="1"/>
        </p:nvSpPr>
        <p:spPr>
          <a:xfrm>
            <a:off x="918916" y="630373"/>
            <a:ext cx="1147485" cy="653509"/>
          </a:xfrm>
          <a:prstGeom prst="rect">
            <a:avLst/>
          </a:prstGeom>
          <a:noFill/>
        </p:spPr>
        <p:txBody>
          <a:bodyPr wrap="none" rtlCol="0">
            <a:spAutoFit/>
          </a:bodyPr>
          <a:lstStyle/>
          <a:p>
            <a:r>
              <a:rPr kumimoji="1" lang="zh-CN" altLang="en-US" sz="3600" dirty="0">
                <a:solidFill>
                  <a:srgbClr val="1D1D1A"/>
                </a:solidFill>
                <a:latin typeface="Microsoft YaHei" charset="-122"/>
                <a:ea typeface="Microsoft YaHei" charset="-122"/>
                <a:cs typeface="Microsoft YaHei" charset="-122"/>
              </a:rPr>
              <a:t>目录</a:t>
            </a:r>
          </a:p>
        </p:txBody>
      </p:sp>
    </p:spTree>
    <p:extLst>
      <p:ext uri="{BB962C8B-B14F-4D97-AF65-F5344CB8AC3E}">
        <p14:creationId xmlns:p14="http://schemas.microsoft.com/office/powerpoint/2010/main" val="384128807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33_Chinese text pag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Microsoft YaHei" panose="020B0503020204020204" pitchFamily="34" charset="-122"/>
                <a:ea typeface="Microsoft YaHei" panose="020B0503020204020204" pitchFamily="34" charset="-122"/>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zh-CN" altLang="en-US" dirty="0"/>
              <a:t>单击此处添加标题</a:t>
            </a:r>
            <a:endParaRPr lang="en-US" dirty="0"/>
          </a:p>
        </p:txBody>
      </p:sp>
      <p:sp>
        <p:nvSpPr>
          <p:cNvPr id="7" name="Content Placeholder 2">
            <a:extLst>
              <a:ext uri="{FF2B5EF4-FFF2-40B4-BE49-F238E27FC236}">
                <a16:creationId xmlns="" xmlns:a16="http://schemas.microsoft.com/office/drawing/2014/main" id="{8A4EAA63-3827-DA40-B921-C01084B9DA87}"/>
              </a:ext>
            </a:extLst>
          </p:cNvPr>
          <p:cNvSpPr>
            <a:spLocks noGrp="1"/>
          </p:cNvSpPr>
          <p:nvPr>
            <p:ph idx="10" hasCustomPrompt="1"/>
          </p:nvPr>
        </p:nvSpPr>
        <p:spPr>
          <a:xfrm>
            <a:off x="736908" y="1501989"/>
            <a:ext cx="10733557" cy="4690459"/>
          </a:xfrm>
          <a:prstGeom prst="rect">
            <a:avLst/>
          </a:prstGeom>
        </p:spPr>
        <p:txBody>
          <a:bodyPr lIns="0" tIns="0" rIns="0" bIns="0"/>
          <a:lstStyle>
            <a:lvl1pPr marL="12373" indent="0">
              <a:lnSpc>
                <a:spcPct val="100000"/>
              </a:lnSpc>
              <a:spcBef>
                <a:spcPts val="0"/>
              </a:spcBef>
              <a:buFontTx/>
              <a:buNone/>
              <a:tabLst>
                <a:tab pos="1208420" algn="ctr"/>
              </a:tabLst>
              <a:defRPr sz="18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5850" indent="-171159">
              <a:buFont typeface="Arial" panose="020B0604020202020204" pitchFamily="34" charset="0"/>
              <a:buChar char="•"/>
              <a:tabLst>
                <a:tab pos="1208420" algn="ctr"/>
              </a:tabLst>
              <a:defRPr sz="1299" baseline="0"/>
            </a:lvl2pPr>
            <a:lvl3pPr marL="525850" indent="-171159">
              <a:buFont typeface="Arial" panose="020B0604020202020204" pitchFamily="34" charset="0"/>
              <a:buChar char="•"/>
              <a:tabLst>
                <a:tab pos="1208420" algn="ctr"/>
              </a:tabLst>
              <a:defRPr sz="1299" baseline="0"/>
            </a:lvl3pPr>
            <a:lvl4pPr marL="525850" indent="-171159">
              <a:buFont typeface="Arial" panose="020B0604020202020204" pitchFamily="34" charset="0"/>
              <a:buChar char="•"/>
              <a:tabLst>
                <a:tab pos="1208420" algn="ctr"/>
              </a:tabLst>
              <a:defRPr sz="1299" baseline="0"/>
            </a:lvl4pPr>
            <a:lvl5pPr marL="525850" indent="-171159">
              <a:buFont typeface="Arial" panose="020B0604020202020204" pitchFamily="34" charset="0"/>
              <a:buChar char="•"/>
              <a:tabLst>
                <a:tab pos="1208420" algn="ctr"/>
              </a:tabLst>
              <a:defRPr sz="1299"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272250992"/>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842">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探索">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 y="0"/>
            <a:ext cx="12196763" cy="5602265"/>
          </a:xfrm>
          <a:prstGeom prst="rect">
            <a:avLst/>
          </a:prstGeom>
        </p:spPr>
      </p:pic>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solidFill>
                <a:srgbClr val="1D1D1A"/>
              </a:solidFill>
            </a:endParaRPr>
          </a:p>
        </p:txBody>
      </p:sp>
      <p:sp>
        <p:nvSpPr>
          <p:cNvPr id="10" name="Title 1">
            <a:extLst>
              <a:ext uri="{FF2B5EF4-FFF2-40B4-BE49-F238E27FC236}">
                <a16:creationId xmlns="" xmlns:a16="http://schemas.microsoft.com/office/drawing/2014/main" xmlns:p15="http://schemas.microsoft.com/office/powerpoint/2012/main" xmlns:a14="http://schemas.microsoft.com/office/drawing/2010/main" xmlns:p14="http://schemas.microsoft.com/office/powerpoint/2010/main" id="{8227DEE9-8BE9-0D49-BF96-9E83C5312E00}"/>
              </a:ext>
            </a:extLst>
          </p:cNvPr>
          <p:cNvSpPr>
            <a:spLocks noGrp="1"/>
          </p:cNvSpPr>
          <p:nvPr>
            <p:ph type="ctrTitle" hasCustomPrompt="1"/>
          </p:nvPr>
        </p:nvSpPr>
        <p:spPr>
          <a:xfrm>
            <a:off x="898996" y="907092"/>
            <a:ext cx="6559809" cy="690255"/>
          </a:xfrm>
          <a:prstGeom prst="rect">
            <a:avLst/>
          </a:prstGeom>
          <a:ln>
            <a:noFill/>
            <a:prstDash val="dash"/>
          </a:ln>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a:t>单击此处添加标题</a:t>
            </a:r>
            <a:endParaRPr lang="en-US"/>
          </a:p>
        </p:txBody>
      </p:sp>
      <p:sp>
        <p:nvSpPr>
          <p:cNvPr id="6" name="Text Placeholder 5">
            <a:extLst>
              <a:ext uri="{FF2B5EF4-FFF2-40B4-BE49-F238E27FC236}">
                <a16:creationId xmlns="" xmlns:a16="http://schemas.microsoft.com/office/drawing/2014/main" xmlns:p15="http://schemas.microsoft.com/office/powerpoint/2012/main" xmlns:a14="http://schemas.microsoft.com/office/drawing/2010/main" xmlns:p14="http://schemas.microsoft.com/office/powerpoint/2010/main" id="{2F43DA98-D48D-6947-95EF-BA3B05E68822}"/>
              </a:ext>
            </a:extLst>
          </p:cNvPr>
          <p:cNvSpPr>
            <a:spLocks noGrp="1"/>
          </p:cNvSpPr>
          <p:nvPr>
            <p:ph type="body" sz="quarter" idx="10" hasCustomPrompt="1"/>
          </p:nvPr>
        </p:nvSpPr>
        <p:spPr>
          <a:xfrm>
            <a:off x="929260" y="1949372"/>
            <a:ext cx="6535842" cy="643926"/>
          </a:xfrm>
        </p:spPr>
        <p:txBody>
          <a:bodyPr/>
          <a:lstStyle>
            <a:lvl1pPr>
              <a:defRPr sz="1400">
                <a:solidFill>
                  <a:schemeClr val="tx1"/>
                </a:solidFill>
              </a:defRPr>
            </a:lvl1pPr>
          </a:lstStyle>
          <a:p>
            <a:pPr lvl="0"/>
            <a:r>
              <a:rPr lang="zh-CN" altLang="en-US"/>
              <a:t>单击此处添加文本</a:t>
            </a:r>
            <a:endParaRPr lang="en-US"/>
          </a:p>
        </p:txBody>
      </p:sp>
    </p:spTree>
    <p:extLst>
      <p:ext uri="{BB962C8B-B14F-4D97-AF65-F5344CB8AC3E}">
        <p14:creationId xmlns:p14="http://schemas.microsoft.com/office/powerpoint/2010/main" val="1382700887"/>
      </p:ext>
    </p:extLst>
  </p:cSld>
  <p:clrMapOvr>
    <a:masterClrMapping/>
  </p:clrMapOvr>
  <p:transition/>
  <p:extLst mod="1">
    <p:ext uri="{DCECCB84-F9BA-43D5-87BE-67443E8EF086}">
      <p15:sldGuideLst xmlns:p15="http://schemas.microsoft.com/office/powerpoint/2012/main">
        <p15:guide id="1" orient="horz" pos="3414">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智能">
    <p:spTree>
      <p:nvGrpSpPr>
        <p:cNvPr id="1" name=""/>
        <p:cNvGrpSpPr/>
        <p:nvPr/>
      </p:nvGrpSpPr>
      <p:grpSpPr>
        <a:xfrm>
          <a:off x="0" y="0"/>
          <a:ext cx="0" cy="0"/>
          <a:chOff x="0" y="0"/>
          <a:chExt cx="0" cy="0"/>
        </a:xfrm>
      </p:grpSpPr>
      <p:pic>
        <p:nvPicPr>
          <p:cNvPr id="14" name="图片 1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 y="0"/>
            <a:ext cx="12196763" cy="5602265"/>
          </a:xfrm>
          <a:prstGeom prst="rect">
            <a:avLst/>
          </a:prstGeom>
        </p:spPr>
      </p:pic>
      <p:sp>
        <p:nvSpPr>
          <p:cNvPr id="18" name="L 形 17"/>
          <p:cNvSpPr/>
          <p:nvPr userDrawn="1"/>
        </p:nvSpPr>
        <p:spPr>
          <a:xfrm rot="5400000">
            <a:off x="5824025" y="2568635"/>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solidFill>
                <a:srgbClr val="1D1D1A"/>
              </a:solidFill>
            </a:endParaRPr>
          </a:p>
        </p:txBody>
      </p:sp>
      <p:sp>
        <p:nvSpPr>
          <p:cNvPr id="8" name="Title 1">
            <a:extLst>
              <a:ext uri="{FF2B5EF4-FFF2-40B4-BE49-F238E27FC236}">
                <a16:creationId xmlns="" xmlns:a16="http://schemas.microsoft.com/office/drawing/2014/main" xmlns:p15="http://schemas.microsoft.com/office/powerpoint/2012/main" xmlns:a14="http://schemas.microsoft.com/office/drawing/2010/main" xmlns:p14="http://schemas.microsoft.com/office/powerpoint/2010/main" id="{62AA4863-E1EF-3342-A8CB-ECD4FD06CEB7}"/>
              </a:ext>
            </a:extLst>
          </p:cNvPr>
          <p:cNvSpPr>
            <a:spLocks noGrp="1"/>
          </p:cNvSpPr>
          <p:nvPr>
            <p:ph type="ctrTitle" hasCustomPrompt="1"/>
          </p:nvPr>
        </p:nvSpPr>
        <p:spPr>
          <a:xfrm>
            <a:off x="898996" y="907092"/>
            <a:ext cx="6559809" cy="690255"/>
          </a:xfrm>
          <a:prstGeom prst="rect">
            <a:avLst/>
          </a:prstGeom>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a:t>单击此处添加标题</a:t>
            </a:r>
            <a:endParaRPr lang="en-US"/>
          </a:p>
        </p:txBody>
      </p:sp>
      <p:sp>
        <p:nvSpPr>
          <p:cNvPr id="5" name="Text Placeholder 5">
            <a:extLst>
              <a:ext uri="{FF2B5EF4-FFF2-40B4-BE49-F238E27FC236}">
                <a16:creationId xmlns="" xmlns:a16="http://schemas.microsoft.com/office/drawing/2014/main" xmlns:p15="http://schemas.microsoft.com/office/powerpoint/2012/main" xmlns:a14="http://schemas.microsoft.com/office/drawing/2010/main" xmlns:p14="http://schemas.microsoft.com/office/powerpoint/2010/main" id="{195303EA-8491-464F-99A0-67F948701C12}"/>
              </a:ext>
            </a:extLst>
          </p:cNvPr>
          <p:cNvSpPr>
            <a:spLocks noGrp="1"/>
          </p:cNvSpPr>
          <p:nvPr>
            <p:ph type="body" sz="quarter" idx="10" hasCustomPrompt="1"/>
          </p:nvPr>
        </p:nvSpPr>
        <p:spPr>
          <a:xfrm>
            <a:off x="929260" y="1949372"/>
            <a:ext cx="6535842" cy="643926"/>
          </a:xfrm>
        </p:spPr>
        <p:txBody>
          <a:bodyPr/>
          <a:lstStyle>
            <a:lvl1pPr>
              <a:defRPr sz="1400">
                <a:solidFill>
                  <a:schemeClr val="tx1"/>
                </a:solidFill>
              </a:defRPr>
            </a:lvl1pPr>
          </a:lstStyle>
          <a:p>
            <a:pPr lvl="0"/>
            <a:r>
              <a:rPr lang="zh-CN" altLang="en-US"/>
              <a:t>单击此处添加文本</a:t>
            </a:r>
            <a:endParaRPr lang="en-US"/>
          </a:p>
        </p:txBody>
      </p:sp>
    </p:spTree>
    <p:extLst>
      <p:ext uri="{BB962C8B-B14F-4D97-AF65-F5344CB8AC3E}">
        <p14:creationId xmlns:p14="http://schemas.microsoft.com/office/powerpoint/2010/main" val="90493394"/>
      </p:ext>
    </p:extLst>
  </p:cSld>
  <p:clrMapOvr>
    <a:masterClrMapping/>
  </p:clrMapOvr>
  <p:transition/>
  <p:extLst mod="1">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novation">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t="1" b="18476"/>
          <a:stretch/>
        </p:blipFill>
        <p:spPr>
          <a:xfrm>
            <a:off x="0" y="374"/>
            <a:ext cx="12197432" cy="5590529"/>
          </a:xfrm>
          <a:prstGeom prst="rect">
            <a:avLst/>
          </a:prstGeom>
        </p:spPr>
      </p:pic>
      <p:sp>
        <p:nvSpPr>
          <p:cNvPr id="9" name="L 形 8"/>
          <p:cNvSpPr/>
          <p:nvPr userDrawn="1"/>
        </p:nvSpPr>
        <p:spPr>
          <a:xfrm rot="5400000">
            <a:off x="5945516" y="2323519"/>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solidFill>
                <a:srgbClr val="666666"/>
              </a:solidFill>
            </a:endParaRPr>
          </a:p>
        </p:txBody>
      </p:sp>
      <p:sp>
        <p:nvSpPr>
          <p:cNvPr id="7" name="Text Placeholder 2">
            <a:extLst>
              <a:ext uri="{FF2B5EF4-FFF2-40B4-BE49-F238E27FC236}">
                <a16:creationId xmlns="" xmlns:a16="http://schemas.microsoft.com/office/drawing/2014/main" id="{80221E27-F39A-5848-9F2D-07F8693DFAE1}"/>
              </a:ext>
            </a:extLst>
          </p:cNvPr>
          <p:cNvSpPr>
            <a:spLocks noGrp="1"/>
          </p:cNvSpPr>
          <p:nvPr>
            <p:ph type="body" sz="quarter" idx="10"/>
          </p:nvPr>
        </p:nvSpPr>
        <p:spPr>
          <a:xfrm>
            <a:off x="936005" y="1940429"/>
            <a:ext cx="4913952"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smtClean="0"/>
              <a:t>单击此处编辑母版文本样式</a:t>
            </a:r>
          </a:p>
          <a:p>
            <a:pPr lvl="1"/>
            <a:r>
              <a:rPr lang="zh-CN" altLang="en-US" smtClean="0"/>
              <a:t>第二级</a:t>
            </a:r>
          </a:p>
        </p:txBody>
      </p:sp>
      <p:sp>
        <p:nvSpPr>
          <p:cNvPr id="10" name="Text Placeholder 2">
            <a:extLst>
              <a:ext uri="{FF2B5EF4-FFF2-40B4-BE49-F238E27FC236}">
                <a16:creationId xmlns="" xmlns:a16="http://schemas.microsoft.com/office/drawing/2014/main" id="{2894DB30-FB81-8C43-84D2-D602CEBBFCB8}"/>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smtClean="0"/>
              <a:t>单击此处编辑母版文本样式</a:t>
            </a:r>
          </a:p>
          <a:p>
            <a:pPr lvl="1"/>
            <a:r>
              <a:rPr lang="zh-CN" altLang="en-US" smtClean="0"/>
              <a:t>第二级</a:t>
            </a:r>
          </a:p>
        </p:txBody>
      </p:sp>
      <p:sp>
        <p:nvSpPr>
          <p:cNvPr id="8" name="Subtitle 2">
            <a:extLst>
              <a:ext uri="{FF2B5EF4-FFF2-40B4-BE49-F238E27FC236}">
                <a16:creationId xmlns="" xmlns:a16="http://schemas.microsoft.com/office/drawing/2014/main" id="{85547E01-69EF-354E-A3D7-2F57B5B164C3}"/>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1879736993"/>
      </p:ext>
    </p:extLst>
  </p:cSld>
  <p:clrMapOvr>
    <a:masterClrMapping/>
  </p:clrMapOvr>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创新">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 y="0"/>
            <a:ext cx="12196763" cy="5602265"/>
          </a:xfrm>
          <a:prstGeom prst="rect">
            <a:avLst/>
          </a:prstGeom>
        </p:spPr>
      </p:pic>
      <p:sp>
        <p:nvSpPr>
          <p:cNvPr id="9" name="L 形 8"/>
          <p:cNvSpPr/>
          <p:nvPr userDrawn="1"/>
        </p:nvSpPr>
        <p:spPr>
          <a:xfrm rot="5400000">
            <a:off x="5945516" y="2323519"/>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solidFill>
                <a:srgbClr val="1D1D1A"/>
              </a:solidFill>
            </a:endParaRPr>
          </a:p>
        </p:txBody>
      </p:sp>
      <p:sp>
        <p:nvSpPr>
          <p:cNvPr id="8" name="Title 1">
            <a:extLst>
              <a:ext uri="{FF2B5EF4-FFF2-40B4-BE49-F238E27FC236}">
                <a16:creationId xmlns="" xmlns:a16="http://schemas.microsoft.com/office/drawing/2014/main" xmlns:p15="http://schemas.microsoft.com/office/powerpoint/2012/main" xmlns:a14="http://schemas.microsoft.com/office/drawing/2010/main" xmlns:p14="http://schemas.microsoft.com/office/powerpoint/2010/main" id="{FB908F03-BBCC-164B-BE54-2E836D6E7C14}"/>
              </a:ext>
            </a:extLst>
          </p:cNvPr>
          <p:cNvSpPr>
            <a:spLocks noGrp="1"/>
          </p:cNvSpPr>
          <p:nvPr>
            <p:ph type="ctrTitle" hasCustomPrompt="1"/>
          </p:nvPr>
        </p:nvSpPr>
        <p:spPr>
          <a:xfrm>
            <a:off x="898996" y="907092"/>
            <a:ext cx="6559809" cy="690255"/>
          </a:xfrm>
          <a:prstGeom prst="rect">
            <a:avLst/>
          </a:prstGeom>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a:t>单击此处添加标题</a:t>
            </a:r>
            <a:endParaRPr lang="en-US"/>
          </a:p>
        </p:txBody>
      </p:sp>
      <p:sp>
        <p:nvSpPr>
          <p:cNvPr id="5" name="Text Placeholder 5">
            <a:extLst>
              <a:ext uri="{FF2B5EF4-FFF2-40B4-BE49-F238E27FC236}">
                <a16:creationId xmlns="" xmlns:a16="http://schemas.microsoft.com/office/drawing/2014/main" xmlns:p15="http://schemas.microsoft.com/office/powerpoint/2012/main" xmlns:a14="http://schemas.microsoft.com/office/drawing/2010/main" xmlns:p14="http://schemas.microsoft.com/office/powerpoint/2010/main" id="{A3BE9F9B-07D9-DD4C-9CEF-250804A4145A}"/>
              </a:ext>
            </a:extLst>
          </p:cNvPr>
          <p:cNvSpPr>
            <a:spLocks noGrp="1"/>
          </p:cNvSpPr>
          <p:nvPr>
            <p:ph type="body" sz="quarter" idx="10" hasCustomPrompt="1"/>
          </p:nvPr>
        </p:nvSpPr>
        <p:spPr>
          <a:xfrm>
            <a:off x="929260" y="1949372"/>
            <a:ext cx="6535842" cy="643926"/>
          </a:xfrm>
        </p:spPr>
        <p:txBody>
          <a:bodyPr/>
          <a:lstStyle>
            <a:lvl1pPr>
              <a:defRPr sz="1400">
                <a:solidFill>
                  <a:schemeClr val="tx1"/>
                </a:solidFill>
              </a:defRPr>
            </a:lvl1pPr>
          </a:lstStyle>
          <a:p>
            <a:pPr lvl="0"/>
            <a:r>
              <a:rPr lang="zh-CN" altLang="en-US"/>
              <a:t>单击此处添加文本</a:t>
            </a:r>
            <a:endParaRPr lang="en-US"/>
          </a:p>
        </p:txBody>
      </p:sp>
    </p:spTree>
    <p:extLst>
      <p:ext uri="{BB962C8B-B14F-4D97-AF65-F5344CB8AC3E}">
        <p14:creationId xmlns:p14="http://schemas.microsoft.com/office/powerpoint/2010/main" val="3862481286"/>
      </p:ext>
    </p:extLst>
  </p:cSld>
  <p:clrMapOvr>
    <a:masterClrMapping/>
  </p:clrMapOvr>
  <p:transition/>
  <p:extLst mod="1">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攀登">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rcRect t="13825" r="2034" b="5607"/>
          <a:stretch>
            <a:fillRect/>
          </a:stretch>
        </p:blipFill>
        <p:spPr>
          <a:xfrm>
            <a:off x="1" y="-36206"/>
            <a:ext cx="12196763" cy="5638471"/>
          </a:xfrm>
          <a:prstGeom prst="rect">
            <a:avLst/>
          </a:prstGeom>
        </p:spPr>
      </p:pic>
      <p:sp>
        <p:nvSpPr>
          <p:cNvPr id="2" name="Title 1"/>
          <p:cNvSpPr>
            <a:spLocks noGrp="1"/>
          </p:cNvSpPr>
          <p:nvPr>
            <p:ph type="ctrTitle" hasCustomPrompt="1"/>
          </p:nvPr>
        </p:nvSpPr>
        <p:spPr>
          <a:xfrm>
            <a:off x="898996" y="907092"/>
            <a:ext cx="6559809" cy="690255"/>
          </a:xfrm>
          <a:prstGeom prst="rect">
            <a:avLst/>
          </a:prstGeom>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a:t>单击此处添加标题</a:t>
            </a:r>
            <a:endParaRPr lang="en-US"/>
          </a:p>
        </p:txBody>
      </p:sp>
      <p:sp>
        <p:nvSpPr>
          <p:cNvPr id="8" name="L 形 7"/>
          <p:cNvSpPr/>
          <p:nvPr userDrawn="1"/>
        </p:nvSpPr>
        <p:spPr>
          <a:xfrm rot="5400000">
            <a:off x="7929967" y="1657555"/>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solidFill>
                <a:srgbClr val="1D1D1A"/>
              </a:solidFill>
            </a:endParaRPr>
          </a:p>
        </p:txBody>
      </p:sp>
      <p:sp>
        <p:nvSpPr>
          <p:cNvPr id="5" name="Text Placeholder 5">
            <a:extLst>
              <a:ext uri="{FF2B5EF4-FFF2-40B4-BE49-F238E27FC236}">
                <a16:creationId xmlns="" xmlns:a16="http://schemas.microsoft.com/office/drawing/2014/main" xmlns:p15="http://schemas.microsoft.com/office/powerpoint/2012/main" xmlns:a14="http://schemas.microsoft.com/office/drawing/2010/main" xmlns:p14="http://schemas.microsoft.com/office/powerpoint/2010/main" id="{6BB7B2F8-0AF7-D04F-81DD-52FDB6B7326C}"/>
              </a:ext>
            </a:extLst>
          </p:cNvPr>
          <p:cNvSpPr>
            <a:spLocks noGrp="1"/>
          </p:cNvSpPr>
          <p:nvPr>
            <p:ph type="body" sz="quarter" idx="10" hasCustomPrompt="1"/>
          </p:nvPr>
        </p:nvSpPr>
        <p:spPr>
          <a:xfrm>
            <a:off x="929260" y="1949372"/>
            <a:ext cx="6535842" cy="643926"/>
          </a:xfrm>
        </p:spPr>
        <p:txBody>
          <a:bodyPr/>
          <a:lstStyle>
            <a:lvl1pPr>
              <a:defRPr sz="1400">
                <a:solidFill>
                  <a:schemeClr val="tx1"/>
                </a:solidFill>
              </a:defRPr>
            </a:lvl1pPr>
          </a:lstStyle>
          <a:p>
            <a:pPr lvl="0"/>
            <a:r>
              <a:rPr lang="zh-CN" altLang="en-US"/>
              <a:t>单击此处添加文本</a:t>
            </a:r>
            <a:endParaRPr lang="en-US"/>
          </a:p>
        </p:txBody>
      </p:sp>
    </p:spTree>
    <p:extLst>
      <p:ext uri="{BB962C8B-B14F-4D97-AF65-F5344CB8AC3E}">
        <p14:creationId xmlns:p14="http://schemas.microsoft.com/office/powerpoint/2010/main" val="792378963"/>
      </p:ext>
    </p:extLst>
  </p:cSld>
  <p:clrMapOvr>
    <a:masterClrMapping/>
  </p:clrMapOvr>
  <p:transition/>
  <p:extLst mod="1">
    <p:ext uri="{DCECCB84-F9BA-43D5-87BE-67443E8EF086}">
      <p15:sldGuideLst xmlns:p15="http://schemas.microsoft.com/office/powerpoint/2012/main">
        <p15:guide id="1" orient="horz" pos="3414">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5_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11321" y="297725"/>
            <a:ext cx="10472513" cy="786809"/>
          </a:xfrm>
          <a:prstGeom prst="rect">
            <a:avLst/>
          </a:prstGeom>
        </p:spPr>
        <p:txBody>
          <a:bodyPr anchor="ctr"/>
          <a:lstStyle>
            <a:lvl1pPr marL="0" marR="0" indent="0" algn="l" defTabSz="913851" rtl="0" eaLnBrk="1" fontAlgn="base" latinLnBrk="0" hangingPunct="1">
              <a:lnSpc>
                <a:spcPct val="100000"/>
              </a:lnSpc>
              <a:spcBef>
                <a:spcPct val="0"/>
              </a:spcBef>
              <a:spcAft>
                <a:spcPct val="0"/>
              </a:spcAft>
              <a:buClrTx/>
              <a:buSzTx/>
              <a:buFontTx/>
              <a:buNone/>
              <a:defRPr sz="3598" b="1" baseline="0">
                <a:solidFill>
                  <a:srgbClr val="C00000"/>
                </a:solidFill>
                <a:latin typeface="微软雅黑" panose="020B0503020204020204" pitchFamily="34" charset="-122"/>
                <a:ea typeface="微软雅黑" panose="020B0503020204020204" pitchFamily="34" charset="-122"/>
              </a:defRPr>
            </a:lvl1pPr>
          </a:lstStyle>
          <a:p>
            <a:r>
              <a:rPr lang="en-US" altLang="zh-CN" smtClean="0"/>
              <a:t>Content</a:t>
            </a:r>
            <a:endParaRPr lang="zh-CN" altLang="en-US"/>
          </a:p>
        </p:txBody>
      </p:sp>
      <p:sp>
        <p:nvSpPr>
          <p:cNvPr id="4" name="文本占位符 3"/>
          <p:cNvSpPr>
            <a:spLocks noGrp="1"/>
          </p:cNvSpPr>
          <p:nvPr>
            <p:ph type="body" sz="quarter" idx="10" hasCustomPrompt="1"/>
          </p:nvPr>
        </p:nvSpPr>
        <p:spPr>
          <a:xfrm>
            <a:off x="811318" y="1400686"/>
            <a:ext cx="10472514" cy="4649240"/>
          </a:xfrm>
          <a:prstGeom prst="rect">
            <a:avLst/>
          </a:prstGeom>
        </p:spPr>
        <p:txBody>
          <a:bodyPr/>
          <a:lstStyle>
            <a:lvl1pPr>
              <a:buFont typeface="Arial" pitchFamily="34" charset="0"/>
              <a:buChar char="•"/>
              <a:defRPr sz="2798" baseline="0">
                <a:solidFill>
                  <a:schemeClr val="tx1"/>
                </a:solidFill>
                <a:latin typeface="微软雅黑" panose="020B0503020204020204" pitchFamily="34" charset="-122"/>
                <a:ea typeface="微软雅黑" panose="020B0503020204020204" pitchFamily="34" charset="-122"/>
              </a:defRPr>
            </a:lvl1pPr>
            <a:lvl2pPr>
              <a:buFont typeface="Wingdings" pitchFamily="2" charset="2"/>
              <a:buChar char="Ø"/>
              <a:defRPr baseline="0">
                <a:solidFill>
                  <a:schemeClr val="tx1"/>
                </a:solidFill>
              </a:defRPr>
            </a:lvl2pPr>
            <a:lvl3pPr>
              <a:defRPr baseline="0">
                <a:solidFill>
                  <a:schemeClr val="tx1"/>
                </a:solidFill>
              </a:defRPr>
            </a:lvl3pPr>
            <a:lvl4pPr>
              <a:defRPr baseline="0">
                <a:solidFill>
                  <a:schemeClr val="tx1"/>
                </a:solidFill>
              </a:defRPr>
            </a:lvl4pPr>
            <a:lvl5pPr>
              <a:defRPr baseline="0">
                <a:solidFill>
                  <a:schemeClr val="tx1"/>
                </a:solidFill>
              </a:defRPr>
            </a:lvl5pPr>
          </a:lstStyle>
          <a:p>
            <a:pPr lvl="0"/>
            <a:r>
              <a:rPr lang="zh-CN" altLang="en-US" smtClean="0"/>
              <a:t>击此处编辑目录文本样式</a:t>
            </a:r>
            <a:endParaRPr lang="en-US" altLang="zh-CN" smtClean="0"/>
          </a:p>
          <a:p>
            <a:pPr lvl="1"/>
            <a:endParaRPr lang="zh-CN" altLang="en-US" smtClean="0"/>
          </a:p>
        </p:txBody>
      </p:sp>
    </p:spTree>
    <p:extLst>
      <p:ext uri="{BB962C8B-B14F-4D97-AF65-F5344CB8AC3E}">
        <p14:creationId xmlns:p14="http://schemas.microsoft.com/office/powerpoint/2010/main" val="237846933"/>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Explore">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2"/>
            <a:ext cx="12196763" cy="5602265"/>
          </a:xfrm>
          <a:prstGeom prst="rect">
            <a:avLst/>
          </a:prstGeom>
        </p:spPr>
      </p:pic>
      <p:sp>
        <p:nvSpPr>
          <p:cNvPr id="7" name="L 形 6"/>
          <p:cNvSpPr/>
          <p:nvPr userDrawn="1"/>
        </p:nvSpPr>
        <p:spPr>
          <a:xfrm rot="5400000">
            <a:off x="7853942" y="2130563"/>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87" fontAlgn="auto">
              <a:spcBef>
                <a:spcPts val="0"/>
              </a:spcBef>
              <a:spcAft>
                <a:spcPts val="0"/>
              </a:spcAft>
              <a:buClrTx/>
              <a:buFontTx/>
              <a:buNone/>
            </a:pPr>
            <a:endParaRPr kumimoji="1" lang="zh-CN" altLang="en-US" sz="900" b="0">
              <a:solidFill>
                <a:srgbClr val="666666"/>
              </a:solidFill>
            </a:endParaRPr>
          </a:p>
        </p:txBody>
      </p:sp>
      <p:sp>
        <p:nvSpPr>
          <p:cNvPr id="6" name="Title 1">
            <a:extLst>
              <a:ext uri="{FF2B5EF4-FFF2-40B4-BE49-F238E27FC236}">
                <a16:creationId xmlns:a16="http://schemas.microsoft.com/office/drawing/2014/main" xmlns="" id="{8227DEE9-8BE9-0D49-BF96-9E83C5312E00}"/>
              </a:ext>
            </a:extLst>
          </p:cNvPr>
          <p:cNvSpPr>
            <a:spLocks noGrp="1"/>
          </p:cNvSpPr>
          <p:nvPr>
            <p:ph type="ctrTitle"/>
          </p:nvPr>
        </p:nvSpPr>
        <p:spPr>
          <a:xfrm>
            <a:off x="898997" y="907094"/>
            <a:ext cx="6559809" cy="690255"/>
          </a:xfrm>
          <a:prstGeom prst="rect">
            <a:avLst/>
          </a:prstGeom>
        </p:spPr>
        <p:txBody>
          <a:bodyPr lIns="0" tIns="0" rIns="0" bIns="0" anchor="t">
            <a:normAutofit/>
          </a:bodyPr>
          <a:lstStyle>
            <a:lvl1pPr algn="l">
              <a:defRPr sz="3200" b="0" i="0">
                <a:solidFill>
                  <a:schemeClr val="tx1"/>
                </a:solidFill>
                <a:latin typeface="+mj-lt"/>
                <a:ea typeface="Microsoft YaHei" panose="020B0503020204020204" pitchFamily="34" charset="-122"/>
              </a:defRPr>
            </a:lvl1pPr>
          </a:lstStyle>
          <a:p>
            <a:r>
              <a:rPr lang="en-US" altLang="zh-CN"/>
              <a:t>Click to edit Master title style</a:t>
            </a:r>
            <a:endParaRPr lang="en-US" dirty="0"/>
          </a:p>
        </p:txBody>
      </p:sp>
      <p:sp>
        <p:nvSpPr>
          <p:cNvPr id="8" name="Text Placeholder 2">
            <a:extLst>
              <a:ext uri="{FF2B5EF4-FFF2-40B4-BE49-F238E27FC236}">
                <a16:creationId xmlns:a16="http://schemas.microsoft.com/office/drawing/2014/main" xmlns="" id="{80221E27-F39A-5848-9F2D-07F8693DFAE1}"/>
              </a:ext>
            </a:extLst>
          </p:cNvPr>
          <p:cNvSpPr>
            <a:spLocks noGrp="1"/>
          </p:cNvSpPr>
          <p:nvPr>
            <p:ph type="body" sz="quarter" idx="10"/>
          </p:nvPr>
        </p:nvSpPr>
        <p:spPr>
          <a:xfrm>
            <a:off x="936005" y="1940431"/>
            <a:ext cx="6522800" cy="1148459"/>
          </a:xfrm>
          <a:prstGeom prst="rect">
            <a:avLst/>
          </a:prstGeom>
        </p:spPr>
        <p:txBody>
          <a:bodyPr/>
          <a:lstStyle>
            <a:lvl1pPr>
              <a:defRPr sz="1400">
                <a:solidFill>
                  <a:schemeClr val="tx1"/>
                </a:solidFill>
              </a:defRPr>
            </a:lvl1pPr>
            <a:lvl2pPr>
              <a:defRPr sz="1400"/>
            </a:lvl2pPr>
            <a:lvl3pPr>
              <a:defRPr sz="1400"/>
            </a:lvl3pPr>
            <a:lvl4pPr>
              <a:defRPr sz="1400"/>
            </a:lvl4pPr>
            <a:lvl5pPr>
              <a:defRPr sz="1400"/>
            </a:lvl5pPr>
          </a:lstStyle>
          <a:p>
            <a:pPr lvl="0"/>
            <a:r>
              <a:rPr lang="en-US" altLang="zh-CN"/>
              <a:t>Edit Master text styles</a:t>
            </a:r>
          </a:p>
          <a:p>
            <a:pPr lvl="1"/>
            <a:r>
              <a:rPr lang="en-US" altLang="zh-CN"/>
              <a:t>Second level</a:t>
            </a:r>
          </a:p>
        </p:txBody>
      </p:sp>
    </p:spTree>
    <p:extLst>
      <p:ext uri="{BB962C8B-B14F-4D97-AF65-F5344CB8AC3E}">
        <p14:creationId xmlns:p14="http://schemas.microsoft.com/office/powerpoint/2010/main" val="2052413423"/>
      </p:ext>
    </p:extLst>
  </p:cSld>
  <p:clrMapOvr>
    <a:masterClrMapping/>
  </p:clrMapOvr>
  <p:extLst mod="1">
    <p:ext uri="{DCECCB84-F9BA-43D5-87BE-67443E8EF086}">
      <p15:sldGuideLst xmlns:p15="http://schemas.microsoft.com/office/powerpoint/2012/main">
        <p15:guide id="1" orient="horz" pos="3414">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Contents page">
    <p:bg>
      <p:bgPr>
        <a:solidFill>
          <a:srgbClr val="EBEBEB"/>
        </a:solidFill>
        <a:effectLst/>
      </p:bgPr>
    </p:bg>
    <p:spTree>
      <p:nvGrpSpPr>
        <p:cNvPr id="1" name=""/>
        <p:cNvGrpSpPr/>
        <p:nvPr/>
      </p:nvGrpSpPr>
      <p:grpSpPr>
        <a:xfrm>
          <a:off x="0" y="0"/>
          <a:ext cx="0" cy="0"/>
          <a:chOff x="0" y="0"/>
          <a:chExt cx="0" cy="0"/>
        </a:xfrm>
      </p:grpSpPr>
      <p:sp>
        <p:nvSpPr>
          <p:cNvPr id="4" name="文本框 16">
            <a:extLst>
              <a:ext uri="{FF2B5EF4-FFF2-40B4-BE49-F238E27FC236}">
                <a16:creationId xmlns:a16="http://schemas.microsoft.com/office/drawing/2014/main" xmlns="" id="{568EC886-2612-1F43-AB51-21A76A078357}"/>
              </a:ext>
            </a:extLst>
          </p:cNvPr>
          <p:cNvSpPr txBox="1"/>
          <p:nvPr userDrawn="1"/>
        </p:nvSpPr>
        <p:spPr>
          <a:xfrm>
            <a:off x="918916" y="707688"/>
            <a:ext cx="2238113" cy="707886"/>
          </a:xfrm>
          <a:prstGeom prst="rect">
            <a:avLst/>
          </a:prstGeom>
          <a:noFill/>
        </p:spPr>
        <p:txBody>
          <a:bodyPr wrap="none" rtlCol="0">
            <a:spAutoFit/>
          </a:bodyPr>
          <a:lstStyle/>
          <a:p>
            <a:r>
              <a:rPr lang="en-HK" sz="4000" dirty="0">
                <a:solidFill>
                  <a:srgbClr val="1D1D1A"/>
                </a:solidFill>
                <a:cs typeface="Arial" panose="020B0604020202020204" pitchFamily="34" charset="0"/>
              </a:rPr>
              <a:t>Contents</a:t>
            </a:r>
            <a:endParaRPr kumimoji="1" lang="zh-CN" altLang="en-US" sz="3636" dirty="0">
              <a:solidFill>
                <a:srgbClr val="1D1D1A"/>
              </a:solidFill>
              <a:ea typeface="Microsoft YaHei" charset="-122"/>
              <a:cs typeface="Arial" panose="020B0604020202020204" pitchFamily="34" charset="0"/>
            </a:endParaRPr>
          </a:p>
        </p:txBody>
      </p:sp>
      <p:cxnSp>
        <p:nvCxnSpPr>
          <p:cNvPr id="3"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7792" y="1349255"/>
            <a:ext cx="2009322"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5" name="Text Placeholder 7">
            <a:extLst>
              <a:ext uri="{FF2B5EF4-FFF2-40B4-BE49-F238E27FC236}">
                <a16:creationId xmlns:a16="http://schemas.microsoft.com/office/drawing/2014/main" xmlns="" id="{C44EC82C-525F-C34C-AB0C-24955CEA027D}"/>
              </a:ext>
            </a:extLst>
          </p:cNvPr>
          <p:cNvSpPr>
            <a:spLocks noGrp="1"/>
          </p:cNvSpPr>
          <p:nvPr>
            <p:ph type="body" sz="quarter" idx="10" hasCustomPrompt="1"/>
          </p:nvPr>
        </p:nvSpPr>
        <p:spPr>
          <a:xfrm>
            <a:off x="1047908" y="1900238"/>
            <a:ext cx="10122060" cy="3013725"/>
          </a:xfrm>
          <a:prstGeom prst="rect">
            <a:avLst/>
          </a:prstGeom>
        </p:spPr>
        <p:txBody>
          <a:bodyPr lIns="0" tIns="0" rIns="0" bIns="0"/>
          <a:lstStyle>
            <a:lvl1pPr marL="412750" indent="-398463">
              <a:lnSpc>
                <a:spcPts val="2140"/>
              </a:lnSpc>
              <a:buFont typeface="+mj-lt"/>
              <a:buAutoNum type="arabicPeriod"/>
              <a:tabLst/>
              <a:defRPr sz="2200">
                <a:solidFill>
                  <a:schemeClr val="tx1"/>
                </a:solidFill>
                <a:latin typeface="+mj-lt"/>
                <a:ea typeface="Microsoft YaHei" panose="020B0503020204020204" pitchFamily="34" charset="-122"/>
              </a:defRPr>
            </a:lvl1pPr>
            <a:lvl2pPr marL="412750" indent="-398463">
              <a:buFont typeface="+mj-lt"/>
              <a:buAutoNum type="arabicPeriod"/>
              <a:tabLst/>
              <a:defRPr/>
            </a:lvl2pPr>
            <a:lvl3pPr marL="14287" indent="0">
              <a:buFont typeface="+mj-lt"/>
              <a:buNone/>
              <a:tabLst/>
              <a:defRPr sz="2200">
                <a:latin typeface="Microsoft YaHei" panose="020B0503020204020204" pitchFamily="34" charset="-122"/>
                <a:ea typeface="Microsoft YaHei" panose="020B0503020204020204" pitchFamily="34" charset="-122"/>
              </a:defRPr>
            </a:lvl3pPr>
            <a:lvl4pPr marL="14287" indent="0">
              <a:buFont typeface="+mj-lt"/>
              <a:buNone/>
              <a:tabLst/>
              <a:defRPr sz="2200">
                <a:latin typeface="Microsoft YaHei" panose="020B0503020204020204" pitchFamily="34" charset="-122"/>
                <a:ea typeface="Microsoft YaHei" panose="020B0503020204020204" pitchFamily="34" charset="-122"/>
              </a:defRPr>
            </a:lvl4pPr>
            <a:lvl5pPr marL="14287" indent="0">
              <a:buFont typeface="+mj-lt"/>
              <a:buNone/>
              <a:tabLst/>
              <a:defRPr sz="2200">
                <a:latin typeface="Microsoft YaHei" panose="020B0503020204020204" pitchFamily="34" charset="-122"/>
                <a:ea typeface="Microsoft YaHei" panose="020B0503020204020204" pitchFamily="34" charset="-122"/>
              </a:defRPr>
            </a:lvl5pPr>
          </a:lstStyle>
          <a:p>
            <a:pPr lvl="0"/>
            <a:r>
              <a:rPr lang="en-US" dirty="0"/>
              <a:t>Click to edit Master text style</a:t>
            </a:r>
            <a:endParaRPr lang="en-US" altLang="zh-CN" dirty="0"/>
          </a:p>
        </p:txBody>
      </p:sp>
    </p:spTree>
    <p:extLst>
      <p:ext uri="{BB962C8B-B14F-4D97-AF65-F5344CB8AC3E}">
        <p14:creationId xmlns:p14="http://schemas.microsoft.com/office/powerpoint/2010/main" val="354214869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End page">
    <p:bg>
      <p:bgPr>
        <a:solidFill>
          <a:srgbClr val="FFFFFF"/>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xmlns="" id="{80599EA8-6349-3349-B5F3-BFB77398A869}"/>
              </a:ext>
            </a:extLst>
          </p:cNvPr>
          <p:cNvSpPr txBox="1"/>
          <p:nvPr userDrawn="1"/>
        </p:nvSpPr>
        <p:spPr>
          <a:xfrm>
            <a:off x="607486" y="1402064"/>
            <a:ext cx="3921034" cy="854717"/>
          </a:xfrm>
          <a:prstGeom prst="rect">
            <a:avLst/>
          </a:prstGeom>
          <a:noFill/>
        </p:spPr>
        <p:txBody>
          <a:bodyPr wrap="square" rtlCol="0">
            <a:spAutoFit/>
          </a:bodyPr>
          <a:lstStyle/>
          <a:p>
            <a:r>
              <a:rPr lang="en-US" sz="4800" dirty="0">
                <a:solidFill>
                  <a:srgbClr val="1D1D1A"/>
                </a:solidFill>
              </a:rPr>
              <a:t>Thank you.</a:t>
            </a:r>
          </a:p>
        </p:txBody>
      </p:sp>
    </p:spTree>
    <p:extLst>
      <p:ext uri="{BB962C8B-B14F-4D97-AF65-F5344CB8AC3E}">
        <p14:creationId xmlns:p14="http://schemas.microsoft.com/office/powerpoint/2010/main" val="236587621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Microsoft YaHei" panose="020B0503020204020204" pitchFamily="34" charset="-122"/>
                <a:ea typeface="Microsoft YaHei" panose="020B0503020204020204" pitchFamily="34" charset="-122"/>
              </a:defRPr>
            </a:lvl1pPr>
            <a:lvl2pPr marL="593841" indent="0" algn="ctr">
              <a:buNone/>
              <a:defRPr sz="2598"/>
            </a:lvl2pPr>
            <a:lvl3pPr marL="1187679" indent="0" algn="ctr">
              <a:buNone/>
              <a:defRPr sz="2338"/>
            </a:lvl3pPr>
            <a:lvl4pPr marL="1781521" indent="0" algn="ctr">
              <a:buNone/>
              <a:defRPr sz="2079"/>
            </a:lvl4pPr>
            <a:lvl5pPr marL="2375360" indent="0" algn="ctr">
              <a:buNone/>
              <a:defRPr sz="2079"/>
            </a:lvl5pPr>
            <a:lvl6pPr marL="2969200" indent="0" algn="ctr">
              <a:buNone/>
              <a:defRPr sz="2079"/>
            </a:lvl6pPr>
            <a:lvl7pPr marL="3563040" indent="0" algn="ctr">
              <a:buNone/>
              <a:defRPr sz="2079"/>
            </a:lvl7pPr>
            <a:lvl8pPr marL="4156881" indent="0" algn="ctr">
              <a:buNone/>
              <a:defRPr sz="2079"/>
            </a:lvl8pPr>
            <a:lvl9pPr marL="4750720" indent="0" algn="ctr">
              <a:buNone/>
              <a:defRPr sz="2079"/>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xmlns="" id="{CA8B3F0C-616F-224A-B32F-9F9BF5EEE1BC}"/>
              </a:ext>
            </a:extLst>
          </p:cNvPr>
          <p:cNvSpPr>
            <a:spLocks noGrp="1"/>
          </p:cNvSpPr>
          <p:nvPr>
            <p:ph idx="12" hasCustomPrompt="1"/>
          </p:nvPr>
        </p:nvSpPr>
        <p:spPr>
          <a:xfrm>
            <a:off x="726022" y="1512877"/>
            <a:ext cx="10733557" cy="4690459"/>
          </a:xfrm>
          <a:prstGeom prst="rect">
            <a:avLst/>
          </a:prstGeom>
        </p:spPr>
        <p:txBody>
          <a:bodyPr lIns="0" tIns="0" rIns="0" bIns="0"/>
          <a:lstStyle>
            <a:lvl1pPr marL="179370" marR="0" indent="-168258" algn="l" defTabSz="1187679"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967" algn="ctr"/>
              </a:tabLst>
              <a:defRPr sz="18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8993" marR="0" indent="-168258" algn="l" defTabSz="1187679" rtl="0" eaLnBrk="1" fontAlgn="auto" latinLnBrk="0" hangingPunct="1">
              <a:lnSpc>
                <a:spcPct val="100000"/>
              </a:lnSpc>
              <a:spcBef>
                <a:spcPts val="0"/>
              </a:spcBef>
              <a:spcAft>
                <a:spcPts val="600"/>
              </a:spcAft>
              <a:buClr>
                <a:schemeClr val="tx1"/>
              </a:buClr>
              <a:buSzTx/>
              <a:buFont typeface=".AppleSystemUIFont"/>
              <a:buChar char="&gt;"/>
              <a:tabLst>
                <a:tab pos="1207967" algn="ctr"/>
              </a:tabLst>
              <a:defRPr sz="1600" baseline="0">
                <a:latin typeface="Microsoft YaHei" panose="020B0503020204020204" pitchFamily="34" charset="-122"/>
                <a:ea typeface="Microsoft YaHei" panose="020B0503020204020204" pitchFamily="34" charset="-122"/>
              </a:defRPr>
            </a:lvl2pPr>
            <a:lvl3pPr marL="1098465" marR="0" indent="-168258" algn="l" defTabSz="1187679" rtl="0" eaLnBrk="1" fontAlgn="auto" latinLnBrk="0" hangingPunct="1">
              <a:lnSpc>
                <a:spcPct val="100000"/>
              </a:lnSpc>
              <a:spcBef>
                <a:spcPts val="0"/>
              </a:spcBef>
              <a:spcAft>
                <a:spcPts val="600"/>
              </a:spcAft>
              <a:buClr>
                <a:schemeClr val="tx1"/>
              </a:buClr>
              <a:buSzTx/>
              <a:buFont typeface=".AppleSystemUIFont"/>
              <a:buChar char="-"/>
              <a:tabLst>
                <a:tab pos="1207967" algn="ctr"/>
              </a:tabLst>
              <a:defRPr sz="1299" baseline="0">
                <a:latin typeface="Microsoft YaHei" panose="020B0503020204020204" pitchFamily="34" charset="-122"/>
                <a:ea typeface="Microsoft YaHei" panose="020B0503020204020204" pitchFamily="34" charset="-122"/>
              </a:defRPr>
            </a:lvl3pPr>
            <a:lvl4pPr marL="525797" indent="-171142">
              <a:buFont typeface="Arial" panose="020B0604020202020204" pitchFamily="34" charset="0"/>
              <a:buChar char="•"/>
              <a:tabLst>
                <a:tab pos="1208299" algn="ctr"/>
              </a:tabLst>
              <a:defRPr sz="1299" baseline="0"/>
            </a:lvl4pPr>
            <a:lvl5pPr marL="525797" indent="-171142">
              <a:buFont typeface="Arial" panose="020B0604020202020204" pitchFamily="34" charset="0"/>
              <a:buChar char="•"/>
              <a:tabLst>
                <a:tab pos="1208299" algn="ctr"/>
              </a:tabLst>
              <a:defRPr sz="1299" baseline="0"/>
            </a:lvl5pPr>
          </a:lstStyle>
          <a:p>
            <a:pPr lvl="0"/>
            <a:r>
              <a:rPr lang="zh-CN" altLang="en-US" dirty="0"/>
              <a:t>单击此处添加文本</a:t>
            </a:r>
            <a:endParaRPr lang="en-US" dirty="0"/>
          </a:p>
          <a:p>
            <a:pPr marL="328993" marR="0" lvl="1" indent="-168258" algn="l" defTabSz="1187679"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967" algn="ctr"/>
              </a:tabLst>
              <a:defRPr/>
            </a:pPr>
            <a:r>
              <a:rPr lang="zh-CN" altLang="en-US" dirty="0"/>
              <a:t>单击此处添加文本</a:t>
            </a:r>
            <a:endParaRPr lang="en-US" dirty="0"/>
          </a:p>
          <a:p>
            <a:pPr marL="1098465" marR="0" lvl="2" indent="-168258" algn="l" defTabSz="1187679"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967" algn="ctr"/>
              </a:tabLst>
              <a:defRPr/>
            </a:pPr>
            <a:r>
              <a:rPr lang="zh-CN" altLang="en-US" dirty="0"/>
              <a:t>单击此处添加文本</a:t>
            </a:r>
            <a:endParaRPr lang="en-US" dirty="0"/>
          </a:p>
          <a:p>
            <a:pPr marL="1098465" marR="0" lvl="2" indent="-168258" algn="l" defTabSz="1187679"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967" algn="ctr"/>
              </a:tabLst>
              <a:defRPr/>
            </a:pPr>
            <a:endParaRPr lang="en-US" altLang="zh-CN" dirty="0"/>
          </a:p>
        </p:txBody>
      </p:sp>
    </p:spTree>
    <p:extLst>
      <p:ext uri="{BB962C8B-B14F-4D97-AF65-F5344CB8AC3E}">
        <p14:creationId xmlns:p14="http://schemas.microsoft.com/office/powerpoint/2010/main" val="3765134702"/>
      </p:ext>
    </p:extLst>
  </p:cSld>
  <p:clrMapOvr>
    <a:masterClrMapping/>
  </p:clrMapOvr>
  <p:extLst mod="1">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Microsoft YaHei" panose="020B0503020204020204" pitchFamily="34" charset="-122"/>
                <a:ea typeface="Microsoft YaHei" panose="020B0503020204020204" pitchFamily="34" charset="-122"/>
              </a:defRPr>
            </a:lvl1pPr>
            <a:lvl2pPr marL="593841" indent="0" algn="ctr">
              <a:buNone/>
              <a:defRPr sz="2598"/>
            </a:lvl2pPr>
            <a:lvl3pPr marL="1187679" indent="0" algn="ctr">
              <a:buNone/>
              <a:defRPr sz="2338"/>
            </a:lvl3pPr>
            <a:lvl4pPr marL="1781521" indent="0" algn="ctr">
              <a:buNone/>
              <a:defRPr sz="2079"/>
            </a:lvl4pPr>
            <a:lvl5pPr marL="2375360" indent="0" algn="ctr">
              <a:buNone/>
              <a:defRPr sz="2079"/>
            </a:lvl5pPr>
            <a:lvl6pPr marL="2969200" indent="0" algn="ctr">
              <a:buNone/>
              <a:defRPr sz="2079"/>
            </a:lvl6pPr>
            <a:lvl7pPr marL="3563040" indent="0" algn="ctr">
              <a:buNone/>
              <a:defRPr sz="2079"/>
            </a:lvl7pPr>
            <a:lvl8pPr marL="4156881" indent="0" algn="ctr">
              <a:buNone/>
              <a:defRPr sz="2079"/>
            </a:lvl8pPr>
            <a:lvl9pPr marL="4750720" indent="0" algn="ctr">
              <a:buNone/>
              <a:defRPr sz="2079"/>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xmlns="" id="{CA8B3F0C-616F-224A-B32F-9F9BF5EEE1BC}"/>
              </a:ext>
            </a:extLst>
          </p:cNvPr>
          <p:cNvSpPr>
            <a:spLocks noGrp="1"/>
          </p:cNvSpPr>
          <p:nvPr>
            <p:ph idx="12" hasCustomPrompt="1"/>
          </p:nvPr>
        </p:nvSpPr>
        <p:spPr>
          <a:xfrm>
            <a:off x="726022" y="1512877"/>
            <a:ext cx="10733557" cy="4690459"/>
          </a:xfrm>
          <a:prstGeom prst="rect">
            <a:avLst/>
          </a:prstGeom>
        </p:spPr>
        <p:txBody>
          <a:bodyPr lIns="0" tIns="0" rIns="0" bIns="0"/>
          <a:lstStyle>
            <a:lvl1pPr marL="179370" marR="0" indent="-168258" algn="l" defTabSz="1187679"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967" algn="ctr"/>
              </a:tabLst>
              <a:defRPr sz="18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8993" marR="0" indent="-168258" algn="l" defTabSz="1187679" rtl="0" eaLnBrk="1" fontAlgn="auto" latinLnBrk="0" hangingPunct="1">
              <a:lnSpc>
                <a:spcPct val="100000"/>
              </a:lnSpc>
              <a:spcBef>
                <a:spcPts val="0"/>
              </a:spcBef>
              <a:spcAft>
                <a:spcPts val="600"/>
              </a:spcAft>
              <a:buClr>
                <a:schemeClr val="tx1"/>
              </a:buClr>
              <a:buSzTx/>
              <a:buFont typeface=".AppleSystemUIFont"/>
              <a:buChar char="&gt;"/>
              <a:tabLst>
                <a:tab pos="1207967" algn="ctr"/>
              </a:tabLst>
              <a:defRPr sz="1600" baseline="0">
                <a:latin typeface="Microsoft YaHei" panose="020B0503020204020204" pitchFamily="34" charset="-122"/>
                <a:ea typeface="Microsoft YaHei" panose="020B0503020204020204" pitchFamily="34" charset="-122"/>
              </a:defRPr>
            </a:lvl2pPr>
            <a:lvl3pPr marL="1098465" marR="0" indent="-168258" algn="l" defTabSz="1187679" rtl="0" eaLnBrk="1" fontAlgn="auto" latinLnBrk="0" hangingPunct="1">
              <a:lnSpc>
                <a:spcPct val="100000"/>
              </a:lnSpc>
              <a:spcBef>
                <a:spcPts val="0"/>
              </a:spcBef>
              <a:spcAft>
                <a:spcPts val="600"/>
              </a:spcAft>
              <a:buClr>
                <a:schemeClr val="tx1"/>
              </a:buClr>
              <a:buSzTx/>
              <a:buFont typeface=".AppleSystemUIFont"/>
              <a:buChar char="-"/>
              <a:tabLst>
                <a:tab pos="1207967" algn="ctr"/>
              </a:tabLst>
              <a:defRPr sz="1299" baseline="0">
                <a:latin typeface="Microsoft YaHei" panose="020B0503020204020204" pitchFamily="34" charset="-122"/>
                <a:ea typeface="Microsoft YaHei" panose="020B0503020204020204" pitchFamily="34" charset="-122"/>
              </a:defRPr>
            </a:lvl3pPr>
            <a:lvl4pPr marL="525797" indent="-171142">
              <a:buFont typeface="Arial" panose="020B0604020202020204" pitchFamily="34" charset="0"/>
              <a:buChar char="•"/>
              <a:tabLst>
                <a:tab pos="1208299" algn="ctr"/>
              </a:tabLst>
              <a:defRPr sz="1299" baseline="0"/>
            </a:lvl4pPr>
            <a:lvl5pPr marL="525797" indent="-171142">
              <a:buFont typeface="Arial" panose="020B0604020202020204" pitchFamily="34" charset="0"/>
              <a:buChar char="•"/>
              <a:tabLst>
                <a:tab pos="1208299" algn="ctr"/>
              </a:tabLst>
              <a:defRPr sz="1299" baseline="0"/>
            </a:lvl5pPr>
          </a:lstStyle>
          <a:p>
            <a:pPr lvl="0"/>
            <a:r>
              <a:rPr lang="zh-CN" altLang="en-US" dirty="0"/>
              <a:t>单击此处添加文本</a:t>
            </a:r>
            <a:endParaRPr lang="en-US" dirty="0"/>
          </a:p>
          <a:p>
            <a:pPr marL="328993" marR="0" lvl="1" indent="-168258" algn="l" defTabSz="1187679"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967" algn="ctr"/>
              </a:tabLst>
              <a:defRPr/>
            </a:pPr>
            <a:r>
              <a:rPr lang="zh-CN" altLang="en-US" dirty="0"/>
              <a:t>单击此处添加文本</a:t>
            </a:r>
            <a:endParaRPr lang="en-US" dirty="0"/>
          </a:p>
          <a:p>
            <a:pPr marL="1098465" marR="0" lvl="2" indent="-168258" algn="l" defTabSz="1187679"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967" algn="ctr"/>
              </a:tabLst>
              <a:defRPr/>
            </a:pPr>
            <a:r>
              <a:rPr lang="zh-CN" altLang="en-US" dirty="0"/>
              <a:t>单击此处添加文本</a:t>
            </a:r>
            <a:endParaRPr lang="en-US" dirty="0"/>
          </a:p>
          <a:p>
            <a:pPr marL="1098465" marR="0" lvl="2" indent="-168258" algn="l" defTabSz="1187679"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967" algn="ctr"/>
              </a:tabLst>
              <a:defRPr/>
            </a:pPr>
            <a:endParaRPr lang="en-US" altLang="zh-CN" dirty="0"/>
          </a:p>
        </p:txBody>
      </p:sp>
    </p:spTree>
    <p:extLst>
      <p:ext uri="{BB962C8B-B14F-4D97-AF65-F5344CB8AC3E}">
        <p14:creationId xmlns:p14="http://schemas.microsoft.com/office/powerpoint/2010/main" val="2704977668"/>
      </p:ext>
    </p:extLst>
  </p:cSld>
  <p:clrMapOvr>
    <a:masterClrMapping/>
  </p:clrMapOvr>
  <p:extLst mod="1">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8109180"/>
      </p:ext>
    </p:extLst>
  </p:cSld>
  <p:clrMapOvr>
    <a:masterClrMapping/>
  </p:clrMapOvr>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836285755"/>
      </p:ext>
    </p:extLst>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scend">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b="17902"/>
          <a:stretch/>
        </p:blipFill>
        <p:spPr>
          <a:xfrm>
            <a:off x="0" y="-74021"/>
            <a:ext cx="12197432" cy="5668718"/>
          </a:xfrm>
          <a:prstGeom prst="rect">
            <a:avLst/>
          </a:prstGeom>
        </p:spPr>
      </p:pic>
      <p:sp>
        <p:nvSpPr>
          <p:cNvPr id="8" name="L 形 7"/>
          <p:cNvSpPr/>
          <p:nvPr userDrawn="1"/>
        </p:nvSpPr>
        <p:spPr>
          <a:xfrm rot="5400000">
            <a:off x="7929967" y="1657555"/>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solidFill>
                <a:srgbClr val="666666"/>
              </a:solidFill>
            </a:endParaRPr>
          </a:p>
        </p:txBody>
      </p:sp>
      <p:sp>
        <p:nvSpPr>
          <p:cNvPr id="9" name="Text Placeholder 2">
            <a:extLst>
              <a:ext uri="{FF2B5EF4-FFF2-40B4-BE49-F238E27FC236}">
                <a16:creationId xmlns="" xmlns:a16="http://schemas.microsoft.com/office/drawing/2014/main" id="{80221E27-F39A-5848-9F2D-07F8693DFAE1}"/>
              </a:ext>
            </a:extLst>
          </p:cNvPr>
          <p:cNvSpPr>
            <a:spLocks noGrp="1"/>
          </p:cNvSpPr>
          <p:nvPr>
            <p:ph type="body" sz="quarter" idx="10"/>
          </p:nvPr>
        </p:nvSpPr>
        <p:spPr>
          <a:xfrm>
            <a:off x="936005" y="1940429"/>
            <a:ext cx="6522800"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smtClean="0"/>
              <a:t>单击此处编辑母版文本样式</a:t>
            </a:r>
          </a:p>
          <a:p>
            <a:pPr lvl="1"/>
            <a:r>
              <a:rPr lang="zh-CN" altLang="en-US" smtClean="0"/>
              <a:t>第二级</a:t>
            </a:r>
          </a:p>
        </p:txBody>
      </p:sp>
      <p:sp>
        <p:nvSpPr>
          <p:cNvPr id="10" name="Text Placeholder 2">
            <a:extLst>
              <a:ext uri="{FF2B5EF4-FFF2-40B4-BE49-F238E27FC236}">
                <a16:creationId xmlns="" xmlns:a16="http://schemas.microsoft.com/office/drawing/2014/main" id="{C25CFD13-9C9C-6F4D-9AC2-E2D74CD60048}"/>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smtClean="0"/>
              <a:t>单击此处编辑母版文本样式</a:t>
            </a:r>
          </a:p>
          <a:p>
            <a:pPr lvl="1"/>
            <a:r>
              <a:rPr lang="zh-CN" altLang="en-US" smtClean="0"/>
              <a:t>第二级</a:t>
            </a:r>
          </a:p>
        </p:txBody>
      </p:sp>
      <p:sp>
        <p:nvSpPr>
          <p:cNvPr id="11" name="Subtitle 2">
            <a:extLst>
              <a:ext uri="{FF2B5EF4-FFF2-40B4-BE49-F238E27FC236}">
                <a16:creationId xmlns="" xmlns:a16="http://schemas.microsoft.com/office/drawing/2014/main" id="{3BE97340-3746-2843-A081-908ECE911D81}"/>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169705964"/>
      </p:ext>
    </p:extLst>
  </p:cSld>
  <p:clrMapOvr>
    <a:masterClrMapping/>
  </p:clrMapOvr>
  <p:extLst mod="1">
    <p:ext uri="{DCECCB84-F9BA-43D5-87BE-67443E8EF086}">
      <p15:sldGuideLst xmlns:p15="http://schemas.microsoft.com/office/powerpoint/2012/main">
        <p15:guide id="1" orient="horz" pos="3414">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Arial" pitchFamily="34" charset="0"/>
                <a:cs typeface="Arial" pitchFamily="34" charset="0"/>
              </a:defRPr>
            </a:lvl1pPr>
          </a:lstStyle>
          <a:p>
            <a:r>
              <a:rPr lang="zh-CN" altLang="en-US" dirty="0"/>
              <a:t>单击此处编辑母版标题样式</a:t>
            </a:r>
          </a:p>
        </p:txBody>
      </p:sp>
      <p:sp>
        <p:nvSpPr>
          <p:cNvPr id="3" name="内容占位符 2"/>
          <p:cNvSpPr>
            <a:spLocks noGrp="1"/>
          </p:cNvSpPr>
          <p:nvPr>
            <p:ph idx="1"/>
          </p:nvPr>
        </p:nvSpPr>
        <p:spPr>
          <a:xfrm>
            <a:off x="609680" y="1066801"/>
            <a:ext cx="10977404" cy="4525963"/>
          </a:xfrm>
          <a:prstGeom prst="rect">
            <a:avLst/>
          </a:prstGeom>
        </p:spPr>
        <p:txBody>
          <a:bodyPr/>
          <a:lstStyle>
            <a:lvl1pPr>
              <a:buClr>
                <a:schemeClr val="bg1">
                  <a:lumMod val="50000"/>
                </a:schemeClr>
              </a:buClr>
              <a:defRPr>
                <a:latin typeface="Arial" pitchFamily="34" charset="0"/>
                <a:cs typeface="Arial" pitchFamily="34" charset="0"/>
              </a:defRPr>
            </a:lvl1pPr>
            <a:lvl2pPr>
              <a:buClr>
                <a:schemeClr val="bg1">
                  <a:lumMod val="50000"/>
                </a:schemeClr>
              </a:buClr>
              <a:defRPr>
                <a:latin typeface="Arial" pitchFamily="34" charset="0"/>
                <a:cs typeface="Arial" pitchFamily="34" charset="0"/>
              </a:defRPr>
            </a:lvl2pPr>
            <a:lvl3pPr>
              <a:buClr>
                <a:schemeClr val="bg1">
                  <a:lumMod val="50000"/>
                </a:schemeClr>
              </a:buClr>
              <a:defRPr>
                <a:latin typeface="Arial" pitchFamily="34" charset="0"/>
                <a:cs typeface="Arial" pitchFamily="34" charset="0"/>
              </a:defRPr>
            </a:lvl3pPr>
            <a:lvl4pPr>
              <a:buClr>
                <a:schemeClr val="bg1">
                  <a:lumMod val="50000"/>
                </a:schemeClr>
              </a:buClr>
              <a:defRPr>
                <a:latin typeface="Arial" pitchFamily="34" charset="0"/>
                <a:cs typeface="Arial" pitchFamily="34" charset="0"/>
              </a:defRPr>
            </a:lvl4pPr>
            <a:lvl5pPr>
              <a:buClr>
                <a:schemeClr val="bg1">
                  <a:lumMod val="50000"/>
                </a:schemeClr>
              </a:buClr>
              <a:defRPr>
                <a:latin typeface="Arial" pitchFamily="34" charset="0"/>
                <a:cs typeface="Arial"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1314701391"/>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97" y="631223"/>
            <a:ext cx="4512774" cy="430887"/>
          </a:xfrm>
          <a:prstGeom prst="rect">
            <a:avLst/>
          </a:prstGeom>
        </p:spPr>
        <p:txBody>
          <a:bodyPr/>
          <a:lstStyle/>
          <a:p>
            <a:r>
              <a:rPr lang="zh-CN" altLang="en-US"/>
              <a:t>单击此处编辑母版标题样式</a:t>
            </a:r>
          </a:p>
        </p:txBody>
      </p:sp>
      <p:sp>
        <p:nvSpPr>
          <p:cNvPr id="3" name="Rectangle 10"/>
          <p:cNvSpPr>
            <a:spLocks noGrp="1" noChangeArrowheads="1"/>
          </p:cNvSpPr>
          <p:nvPr>
            <p:ph type="dt" sz="half" idx="10"/>
          </p:nvPr>
        </p:nvSpPr>
        <p:spPr>
          <a:xfrm>
            <a:off x="8484705" y="6489701"/>
            <a:ext cx="2797539"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914400" fontAlgn="base">
              <a:spcBef>
                <a:spcPct val="0"/>
              </a:spcBef>
              <a:spcAft>
                <a:spcPct val="0"/>
              </a:spcAft>
              <a:buClr>
                <a:srgbClr val="CC9900"/>
              </a:buClr>
              <a:buFont typeface="Wingdings" pitchFamily="2" charset="2"/>
              <a:buChar char="n"/>
            </a:pPr>
            <a:r>
              <a:rPr lang="de-DE" altLang="zh-CN" b="1" smtClean="0">
                <a:solidFill>
                  <a:prstClr val="black"/>
                </a:solidFill>
                <a:ea typeface="宋体" pitchFamily="2" charset="-122"/>
              </a:rPr>
              <a:t>Page </a:t>
            </a:r>
            <a:fld id="{C09AAB1B-6A24-40F5-ADB3-AB3B46E73690}" type="slidenum">
              <a:rPr lang="de-DE" altLang="zh-CN" b="1" smtClean="0">
                <a:solidFill>
                  <a:prstClr val="black"/>
                </a:solidFill>
                <a:ea typeface="宋体" pitchFamily="2" charset="-122"/>
              </a:rPr>
              <a:pPr defTabSz="914400" fontAlgn="base">
                <a:spcBef>
                  <a:spcPct val="0"/>
                </a:spcBef>
                <a:spcAft>
                  <a:spcPct val="0"/>
                </a:spcAft>
                <a:buClr>
                  <a:srgbClr val="CC9900"/>
                </a:buClr>
                <a:buFont typeface="Wingdings" pitchFamily="2" charset="2"/>
                <a:buChar char="n"/>
              </a:pPr>
              <a:t>‹#›</a:t>
            </a:fld>
            <a:endParaRPr lang="en-GB" altLang="zh-CN" b="1">
              <a:solidFill>
                <a:prstClr val="black"/>
              </a:solidFill>
              <a:ea typeface="宋体" pitchFamily="2" charset="-122"/>
            </a:endParaRPr>
          </a:p>
        </p:txBody>
      </p:sp>
    </p:spTree>
    <p:extLst>
      <p:ext uri="{BB962C8B-B14F-4D97-AF65-F5344CB8AC3E}">
        <p14:creationId xmlns:p14="http://schemas.microsoft.com/office/powerpoint/2010/main" val="2658236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41115" y="44628"/>
            <a:ext cx="10442519" cy="871537"/>
          </a:xfrm>
          <a:prstGeom prst="rect">
            <a:avLst/>
          </a:prstGeo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136663653"/>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
        <p:nvSpPr>
          <p:cNvPr id="2" name="标题 1"/>
          <p:cNvSpPr>
            <a:spLocks noGrp="1"/>
          </p:cNvSpPr>
          <p:nvPr>
            <p:ph type="title"/>
          </p:nvPr>
        </p:nvSpPr>
        <p:spPr>
          <a:xfrm>
            <a:off x="431541" y="117401"/>
            <a:ext cx="11333685" cy="693328"/>
          </a:xfrm>
          <a:prstGeom prst="rect">
            <a:avLst/>
          </a:prstGeom>
        </p:spPr>
        <p:txBody>
          <a:bodyPr anchor="ctr">
            <a:normAutofit/>
          </a:bodyPr>
          <a:lstStyle>
            <a:lvl1pPr algn="l">
              <a:defRPr sz="2798" b="1">
                <a:solidFill>
                  <a:schemeClr val="tx1">
                    <a:lumMod val="65000"/>
                    <a:lumOff val="35000"/>
                  </a:schemeClr>
                </a:solidFill>
                <a:latin typeface="Meiryo UI" panose="020B0604030504040204" pitchFamily="34" charset="-128"/>
                <a:ea typeface="Meiryo UI" panose="020B0604030504040204" pitchFamily="34" charset="-128"/>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140045328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09679" y="6356354"/>
            <a:ext cx="2846759" cy="365125"/>
          </a:xfrm>
          <a:prstGeom prst="rect">
            <a:avLst/>
          </a:prstGeom>
          <a:ln/>
        </p:spPr>
        <p:txBody>
          <a:bodyPr/>
          <a:lstStyle>
            <a:lvl1pPr>
              <a:defRPr/>
            </a:lvl1pPr>
          </a:lstStyle>
          <a:p>
            <a:pPr defTabSz="914204">
              <a:defRPr/>
            </a:pPr>
            <a:endParaRPr lang="de-DE" altLang="zh-CN" b="1" smtClean="0">
              <a:solidFill>
                <a:srgbClr val="000000"/>
              </a:solidFill>
              <a:ea typeface="宋体" pitchFamily="2" charset="-122"/>
            </a:endParaRPr>
          </a:p>
          <a:p>
            <a:pPr defTabSz="914204">
              <a:defRPr/>
            </a:pPr>
            <a:r>
              <a:rPr lang="de-DE" altLang="zh-CN" b="1" smtClean="0">
                <a:solidFill>
                  <a:srgbClr val="000000"/>
                </a:solidFill>
                <a:ea typeface="宋体" pitchFamily="2" charset="-122"/>
              </a:rPr>
              <a:t>Page </a:t>
            </a:r>
            <a:fld id="{75554DC1-75CF-4EB7-B7ED-8025CC1A083A}" type="slidenum">
              <a:rPr lang="de-DE" altLang="zh-CN" b="1" smtClean="0">
                <a:solidFill>
                  <a:srgbClr val="000000"/>
                </a:solidFill>
                <a:ea typeface="宋体" pitchFamily="2" charset="-122"/>
              </a:rPr>
              <a:pPr defTabSz="914204">
                <a:defRPr/>
              </a:pPr>
              <a:t>‹#›</a:t>
            </a:fld>
            <a:endParaRPr lang="en-GB" altLang="zh-CN" b="1">
              <a:solidFill>
                <a:srgbClr val="000000"/>
              </a:solidFill>
              <a:ea typeface="宋体" pitchFamily="2" charset="-122"/>
            </a:endParaRPr>
          </a:p>
        </p:txBody>
      </p:sp>
    </p:spTree>
    <p:extLst>
      <p:ext uri="{BB962C8B-B14F-4D97-AF65-F5344CB8AC3E}">
        <p14:creationId xmlns:p14="http://schemas.microsoft.com/office/powerpoint/2010/main" val="1668181203"/>
      </p:ext>
    </p:extLst>
  </p:cSld>
  <p:clrMapOvr>
    <a:masterClrMapping/>
  </p:clrMapOv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89" y="1588"/>
          <a:ext cx="1587" cy="1587"/>
        </p:xfrm>
        <a:graphic>
          <a:graphicData uri="http://schemas.openxmlformats.org/presentationml/2006/ole">
            <mc:AlternateContent xmlns:mc="http://schemas.openxmlformats.org/markup-compatibility/2006">
              <mc:Choice xmlns:v="urn:schemas-microsoft-com:vml" Requires="v">
                <p:oleObj spid="_x0000_s4714"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9" y="1588"/>
                        <a:ext cx="1587" cy="1587"/>
                      </a:xfrm>
                      <a:prstGeom prst="rect">
                        <a:avLst/>
                      </a:prstGeom>
                    </p:spPr>
                  </p:pic>
                </p:oleObj>
              </mc:Fallback>
            </mc:AlternateContent>
          </a:graphicData>
        </a:graphic>
      </p:graphicFrame>
      <p:sp>
        <p:nvSpPr>
          <p:cNvPr id="4" name="标题 1"/>
          <p:cNvSpPr>
            <a:spLocks noGrp="1"/>
          </p:cNvSpPr>
          <p:nvPr>
            <p:ph type="ctrTitle" hasCustomPrompt="1"/>
          </p:nvPr>
        </p:nvSpPr>
        <p:spPr>
          <a:xfrm>
            <a:off x="913131" y="1154488"/>
            <a:ext cx="9994616" cy="778875"/>
          </a:xfrm>
          <a:prstGeom prst="rect">
            <a:avLst/>
          </a:prstGeom>
        </p:spPr>
        <p:txBody>
          <a:bodyPr>
            <a:normAutofit/>
          </a:bodyPr>
          <a:lstStyle>
            <a:lvl1pPr marL="0" marR="0" indent="0" algn="l" defTabSz="1219200" rtl="0" eaLnBrk="1" fontAlgn="auto" latinLnBrk="0" hangingPunct="1">
              <a:lnSpc>
                <a:spcPct val="100000"/>
              </a:lnSpc>
              <a:spcBef>
                <a:spcPct val="0"/>
              </a:spcBef>
              <a:spcAft>
                <a:spcPts val="0"/>
              </a:spcAft>
              <a:buClrTx/>
              <a:buSzTx/>
              <a:buFontTx/>
              <a:buNone/>
              <a:tabLst/>
              <a:defRPr sz="3599" b="0" baseline="0">
                <a:solidFill>
                  <a:schemeClr val="tx1">
                    <a:lumMod val="65000"/>
                    <a:lumOff val="35000"/>
                  </a:schemeClr>
                </a:solidFill>
                <a:latin typeface="+mj-lt"/>
              </a:defRPr>
            </a:lvl1pPr>
          </a:lstStyle>
          <a:p>
            <a:r>
              <a:rPr lang="en-US" altLang="zh-CN" dirty="0"/>
              <a:t>Slide Title</a:t>
            </a:r>
          </a:p>
        </p:txBody>
      </p:sp>
      <p:sp>
        <p:nvSpPr>
          <p:cNvPr id="5" name="副标题 2"/>
          <p:cNvSpPr>
            <a:spLocks noGrp="1"/>
          </p:cNvSpPr>
          <p:nvPr>
            <p:ph type="subTitle" idx="1" hasCustomPrompt="1"/>
          </p:nvPr>
        </p:nvSpPr>
        <p:spPr>
          <a:xfrm>
            <a:off x="913131" y="2133157"/>
            <a:ext cx="9994616" cy="4096642"/>
          </a:xfrm>
          <a:prstGeom prst="rect">
            <a:avLst/>
          </a:prstGeom>
        </p:spPr>
        <p:txBody>
          <a:bodyPr>
            <a:normAutofit/>
          </a:bodyPr>
          <a:lstStyle>
            <a:lvl1pPr marL="0" marR="0" indent="0" algn="l" defTabSz="1219200" rtl="0" eaLnBrk="1" fontAlgn="auto" latinLnBrk="0" hangingPunct="1">
              <a:lnSpc>
                <a:spcPct val="100000"/>
              </a:lnSpc>
              <a:spcBef>
                <a:spcPct val="20000"/>
              </a:spcBef>
              <a:spcAft>
                <a:spcPts val="0"/>
              </a:spcAft>
              <a:buClrTx/>
              <a:buSzTx/>
              <a:buFont typeface="Arial" pitchFamily="34" charset="0"/>
              <a:buNone/>
              <a:tabLst/>
              <a:defRPr sz="2400" baseline="0">
                <a:solidFill>
                  <a:schemeClr val="tx1">
                    <a:lumMod val="65000"/>
                    <a:lumOff val="35000"/>
                  </a:schemeClr>
                </a:solidFill>
                <a:latin typeface="+mn-lt"/>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199" indent="0" algn="ctr">
              <a:buNone/>
              <a:defRPr>
                <a:solidFill>
                  <a:schemeClr val="tx1">
                    <a:tint val="75000"/>
                  </a:schemeClr>
                </a:solidFill>
              </a:defRPr>
            </a:lvl8pPr>
            <a:lvl9pPr marL="4876799" indent="0" algn="ctr">
              <a:buNone/>
              <a:defRPr>
                <a:solidFill>
                  <a:schemeClr val="tx1">
                    <a:tint val="75000"/>
                  </a:schemeClr>
                </a:solidFill>
              </a:defRPr>
            </a:lvl9pPr>
          </a:lstStyle>
          <a:p>
            <a:r>
              <a:rPr lang="en-US" altLang="zh-CN" dirty="0"/>
              <a:t>Headline in Arial Regular 24 - 32 point</a:t>
            </a:r>
          </a:p>
        </p:txBody>
      </p:sp>
    </p:spTree>
    <p:extLst>
      <p:ext uri="{BB962C8B-B14F-4D97-AF65-F5344CB8AC3E}">
        <p14:creationId xmlns:p14="http://schemas.microsoft.com/office/powerpoint/2010/main" val="15108677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9_节标题">
    <p:spTree>
      <p:nvGrpSpPr>
        <p:cNvPr id="1" name=""/>
        <p:cNvGrpSpPr/>
        <p:nvPr/>
      </p:nvGrpSpPr>
      <p:grpSpPr>
        <a:xfrm>
          <a:off x="0" y="0"/>
          <a:ext cx="0" cy="0"/>
          <a:chOff x="0" y="0"/>
          <a:chExt cx="0" cy="0"/>
        </a:xfrm>
      </p:grpSpPr>
      <p:sp>
        <p:nvSpPr>
          <p:cNvPr id="4" name="Title 3"/>
          <p:cNvSpPr>
            <a:spLocks noGrp="1"/>
          </p:cNvSpPr>
          <p:nvPr>
            <p:ph type="title"/>
          </p:nvPr>
        </p:nvSpPr>
        <p:spPr>
          <a:xfrm>
            <a:off x="781153" y="438913"/>
            <a:ext cx="10977404" cy="548640"/>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lang="en-US" sz="3199" b="1" dirty="0" smtClean="0">
                <a:solidFill>
                  <a:srgbClr val="990000"/>
                </a:solidFill>
                <a:latin typeface="Arial" pitchFamily="34" charset="0"/>
                <a:ea typeface="+mj-ea"/>
                <a:cs typeface="Arial"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402415380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tiff"/><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10.xml.rels><?xml version="1.0" encoding="UTF-8" standalone="yes"?>
<Relationships xmlns="http://schemas.openxmlformats.org/package/2006/relationships"><Relationship Id="rId2" Type="http://schemas.openxmlformats.org/officeDocument/2006/relationships/image" Target="../media/image16.tiff"/><Relationship Id="rId1" Type="http://schemas.openxmlformats.org/officeDocument/2006/relationships/theme" Target="../theme/theme10.xml"/></Relationships>
</file>

<file path=ppt/slideMasters/_rels/slideMaster11.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theme" Target="../theme/theme11.xml"/><Relationship Id="rId1" Type="http://schemas.openxmlformats.org/officeDocument/2006/relationships/slideLayout" Target="../slideLayouts/slideLayout37.xml"/></Relationships>
</file>

<file path=ppt/slideMasters/_rels/slideMaster12.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theme" Target="../theme/theme12.xml"/><Relationship Id="rId1" Type="http://schemas.openxmlformats.org/officeDocument/2006/relationships/slideLayout" Target="../slideLayouts/slideLayout38.xml"/></Relationships>
</file>

<file path=ppt/slideMasters/_rels/slideMaster13.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theme" Target="../theme/theme13.xml"/><Relationship Id="rId1" Type="http://schemas.openxmlformats.org/officeDocument/2006/relationships/slideLayout" Target="../slideLayouts/slideLayout39.xml"/></Relationships>
</file>

<file path=ppt/slideMasters/_rels/slideMaster14.xml.rels><?xml version="1.0" encoding="UTF-8" standalone="yes"?>
<Relationships xmlns="http://schemas.openxmlformats.org/package/2006/relationships"><Relationship Id="rId3" Type="http://schemas.openxmlformats.org/officeDocument/2006/relationships/theme" Target="../theme/theme14.xml"/><Relationship Id="rId2" Type="http://schemas.openxmlformats.org/officeDocument/2006/relationships/slideLayout" Target="../slideLayouts/slideLayout41.xml"/><Relationship Id="rId1" Type="http://schemas.openxmlformats.org/officeDocument/2006/relationships/slideLayout" Target="../slideLayouts/slideLayout4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10" Type="http://schemas.openxmlformats.org/officeDocument/2006/relationships/image" Target="../media/image6.png"/><Relationship Id="rId4" Type="http://schemas.openxmlformats.org/officeDocument/2006/relationships/slideLayout" Target="../slideLayouts/slideLayout8.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image" Target="../media/image6.png"/><Relationship Id="rId5" Type="http://schemas.openxmlformats.org/officeDocument/2006/relationships/slideLayout" Target="../slideLayouts/slideLayout17.xml"/><Relationship Id="rId10" Type="http://schemas.openxmlformats.org/officeDocument/2006/relationships/theme" Target="../theme/theme3.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4.xml"/><Relationship Id="rId7" Type="http://schemas.openxmlformats.org/officeDocument/2006/relationships/image" Target="../media/image8.jpeg"/><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theme" Target="../theme/theme4.xml"/><Relationship Id="rId5" Type="http://schemas.openxmlformats.org/officeDocument/2006/relationships/slideLayout" Target="../slideLayouts/slideLayout26.xml"/><Relationship Id="rId4" Type="http://schemas.openxmlformats.org/officeDocument/2006/relationships/slideLayout" Target="../slideLayouts/slideLayout25.xml"/></Relationships>
</file>

<file path=ppt/slideMasters/_rels/slideMaster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7.xml"/></Relationships>
</file>

<file path=ppt/slideMasters/_rels/slideMaster7.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slideLayout" Target="../slideLayouts/slideLayout30.xml"/><Relationship Id="rId7" Type="http://schemas.openxmlformats.org/officeDocument/2006/relationships/theme" Target="../theme/theme7.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5" Type="http://schemas.openxmlformats.org/officeDocument/2006/relationships/slideLayout" Target="../slideLayouts/slideLayout32.xml"/><Relationship Id="rId4" Type="http://schemas.openxmlformats.org/officeDocument/2006/relationships/slideLayout" Target="../slideLayouts/slideLayout31.xml"/></Relationships>
</file>

<file path=ppt/slideMasters/_rels/slideMaster8.xml.rels><?xml version="1.0" encoding="UTF-8" standalone="yes"?>
<Relationships xmlns="http://schemas.openxmlformats.org/package/2006/relationships"><Relationship Id="rId2" Type="http://schemas.openxmlformats.org/officeDocument/2006/relationships/theme" Target="../theme/theme8.xml"/><Relationship Id="rId1" Type="http://schemas.openxmlformats.org/officeDocument/2006/relationships/slideLayout" Target="../slideLayouts/slideLayout34.xml"/></Relationships>
</file>

<file path=ppt/slideMasters/_rels/slideMaster9.xml.rels><?xml version="1.0" encoding="UTF-8" standalone="yes"?>
<Relationships xmlns="http://schemas.openxmlformats.org/package/2006/relationships"><Relationship Id="rId3" Type="http://schemas.openxmlformats.org/officeDocument/2006/relationships/theme" Target="../theme/theme9.xml"/><Relationship Id="rId2" Type="http://schemas.openxmlformats.org/officeDocument/2006/relationships/slideLayout" Target="../slideLayouts/slideLayout36.xml"/><Relationship Id="rId1" Type="http://schemas.openxmlformats.org/officeDocument/2006/relationships/slideLayout" Target="../slideLayouts/slideLayout35.xml"/><Relationship Id="rId4" Type="http://schemas.openxmlformats.org/officeDocument/2006/relationships/image" Target="../media/image15.tif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 xmlns:a16="http://schemas.microsoft.com/office/drawing/2014/main" id="{A4738613-2341-9046-8E35-A1048C744AF2}"/>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666666"/>
              </a:solidFill>
            </a:endParaRPr>
          </a:p>
        </p:txBody>
      </p:sp>
      <p:pic>
        <p:nvPicPr>
          <p:cNvPr id="7" name="Picture 6">
            <a:extLst>
              <a:ext uri="{FF2B5EF4-FFF2-40B4-BE49-F238E27FC236}">
                <a16:creationId xmlns="" xmlns:a16="http://schemas.microsoft.com/office/drawing/2014/main" id="{074948CB-D146-5247-A1C4-675148CE0776}"/>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207076" y="5972665"/>
            <a:ext cx="2260800" cy="489278"/>
          </a:xfrm>
          <a:prstGeom prst="rect">
            <a:avLst/>
          </a:prstGeom>
        </p:spPr>
      </p:pic>
    </p:spTree>
    <p:extLst>
      <p:ext uri="{BB962C8B-B14F-4D97-AF65-F5344CB8AC3E}">
        <p14:creationId xmlns:p14="http://schemas.microsoft.com/office/powerpoint/2010/main" val="529172124"/>
      </p:ext>
    </p:extLst>
  </p:cSld>
  <p:clrMap bg1="lt1" tx1="dk1" bg2="lt2" tx2="dk2" accent1="accent1" accent2="accent2" accent3="accent3" accent4="accent4" accent5="accent5" accent6="accent6" hlink="hlink" folHlink="folHlink"/>
  <p:sldLayoutIdLst>
    <p:sldLayoutId id="2147483984" r:id="rId1"/>
    <p:sldLayoutId id="2147483985" r:id="rId2"/>
    <p:sldLayoutId id="2147483986" r:id="rId3"/>
    <p:sldLayoutId id="2147483987" r:id="rId4"/>
  </p:sldLayoutIdLst>
  <p:timing>
    <p:tnLst>
      <p:par>
        <p:cTn id="1" dur="indefinite" restart="never" nodeType="tmRoot"/>
      </p:par>
    </p:tnLst>
  </p:timing>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59">
          <p15:clr>
            <a:srgbClr val="F26B43"/>
          </p15:clr>
        </p15:guide>
        <p15:guide id="2" pos="3841">
          <p15:clr>
            <a:srgbClr val="F26B43"/>
          </p15:clr>
        </p15:guide>
        <p15:guide id="3" pos="565">
          <p15:clr>
            <a:srgbClr val="F26B43"/>
          </p15:clr>
        </p15:guide>
        <p15:guide id="4" orient="horz" pos="4007">
          <p15:clr>
            <a:srgbClr val="F26B43"/>
          </p15:clr>
        </p15:guide>
        <p15:guide id="5" orient="horz" pos="1235">
          <p15:clr>
            <a:srgbClr val="F26B43"/>
          </p15:clr>
        </p15:guide>
        <p15:guide id="6" orient="horz" pos="553">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46" name="Picture 45">
            <a:extLst>
              <a:ext uri="{FF2B5EF4-FFF2-40B4-BE49-F238E27FC236}">
                <a16:creationId xmlns="" xmlns:a16="http://schemas.microsoft.com/office/drawing/2014/main" id="{E886C4A9-2C5E-EC44-8D62-420DF3BE0B9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97852" y="6325091"/>
            <a:ext cx="1270800" cy="275024"/>
          </a:xfrm>
          <a:prstGeom prst="rect">
            <a:avLst/>
          </a:prstGeom>
        </p:spPr>
      </p:pic>
      <p:grpSp>
        <p:nvGrpSpPr>
          <p:cNvPr id="47" name="Group 46">
            <a:extLst>
              <a:ext uri="{FF2B5EF4-FFF2-40B4-BE49-F238E27FC236}">
                <a16:creationId xmlns="" xmlns:a16="http://schemas.microsoft.com/office/drawing/2014/main" id="{E2171E79-11D3-8648-9BEA-3C7660378BC9}"/>
              </a:ext>
            </a:extLst>
          </p:cNvPr>
          <p:cNvGrpSpPr>
            <a:grpSpLocks noChangeAspect="1"/>
          </p:cNvGrpSpPr>
          <p:nvPr userDrawn="1"/>
        </p:nvGrpSpPr>
        <p:grpSpPr>
          <a:xfrm>
            <a:off x="12290469" y="2625389"/>
            <a:ext cx="1963324" cy="4233515"/>
            <a:chOff x="5343883" y="-48857"/>
            <a:chExt cx="3263588" cy="7037279"/>
          </a:xfrm>
        </p:grpSpPr>
        <p:sp>
          <p:nvSpPr>
            <p:cNvPr id="69" name="矩形 13">
              <a:extLst>
                <a:ext uri="{FF2B5EF4-FFF2-40B4-BE49-F238E27FC236}">
                  <a16:creationId xmlns="" xmlns:a16="http://schemas.microsoft.com/office/drawing/2014/main" id="{2056A118-9F13-2644-8C4D-19B83F915923}"/>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196/0/84</a:t>
              </a:r>
            </a:p>
          </p:txBody>
        </p:sp>
        <p:sp>
          <p:nvSpPr>
            <p:cNvPr id="70" name="文本框 15">
              <a:extLst>
                <a:ext uri="{FF2B5EF4-FFF2-40B4-BE49-F238E27FC236}">
                  <a16:creationId xmlns="" xmlns:a16="http://schemas.microsoft.com/office/drawing/2014/main" id="{B22FD20B-FED1-F14A-B606-EFB600078EA5}"/>
                </a:ext>
              </a:extLst>
            </p:cNvPr>
            <p:cNvSpPr txBox="1"/>
            <p:nvPr userDrawn="1"/>
          </p:nvSpPr>
          <p:spPr>
            <a:xfrm>
              <a:off x="5352721" y="1694497"/>
              <a:ext cx="1636699" cy="204645"/>
            </a:xfrm>
            <a:prstGeom prst="rect">
              <a:avLst/>
            </a:prstGeom>
            <a:noFill/>
          </p:spPr>
          <p:txBody>
            <a:bodyPr wrap="square" lIns="0" tIns="0" rIns="0" bIns="0" rtlCol="0" anchor="b" anchorCtr="0">
              <a:spAutoFit/>
            </a:bodyPr>
            <a:lstStyle/>
            <a:p>
              <a:r>
                <a:rPr kumimoji="1" lang="en-US" altLang="zh-CN" sz="800" dirty="0">
                  <a:solidFill>
                    <a:srgbClr val="1D1D1A"/>
                  </a:solidFill>
                  <a:ea typeface="Microsoft YaHei" panose="020B0503020204020204" pitchFamily="34" charset="-122"/>
                  <a:cs typeface="Arial" panose="020B0604020202020204" pitchFamily="34" charset="0"/>
                </a:rPr>
                <a:t>Secondary Colors</a:t>
              </a:r>
              <a:endParaRPr kumimoji="1" lang="zh-CN" altLang="en-US" sz="800" dirty="0">
                <a:solidFill>
                  <a:srgbClr val="1D1D1A"/>
                </a:solidFill>
                <a:ea typeface="Microsoft YaHei" panose="020B0503020204020204" pitchFamily="34" charset="-122"/>
                <a:cs typeface="Arial" panose="020B0604020202020204" pitchFamily="34" charset="0"/>
              </a:endParaRPr>
            </a:p>
          </p:txBody>
        </p:sp>
        <p:sp>
          <p:nvSpPr>
            <p:cNvPr id="71" name="矩形 13">
              <a:extLst>
                <a:ext uri="{FF2B5EF4-FFF2-40B4-BE49-F238E27FC236}">
                  <a16:creationId xmlns="" xmlns:a16="http://schemas.microsoft.com/office/drawing/2014/main" id="{1BDF5E4A-1867-8E41-834A-BEF7F7DBCA4B}"/>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203/55/120</a:t>
              </a:r>
            </a:p>
          </p:txBody>
        </p:sp>
        <p:sp>
          <p:nvSpPr>
            <p:cNvPr id="72" name="矩形 13">
              <a:extLst>
                <a:ext uri="{FF2B5EF4-FFF2-40B4-BE49-F238E27FC236}">
                  <a16:creationId xmlns="" xmlns:a16="http://schemas.microsoft.com/office/drawing/2014/main" id="{C1206869-819B-184C-810B-151F92C62236}"/>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237/109/0</a:t>
              </a:r>
            </a:p>
          </p:txBody>
        </p:sp>
        <p:sp>
          <p:nvSpPr>
            <p:cNvPr id="73" name="矩形 13">
              <a:extLst>
                <a:ext uri="{FF2B5EF4-FFF2-40B4-BE49-F238E27FC236}">
                  <a16:creationId xmlns="" xmlns:a16="http://schemas.microsoft.com/office/drawing/2014/main" id="{7532BB58-5C8F-B442-A115-B92066928429}"/>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153/54/54</a:t>
              </a:r>
            </a:p>
          </p:txBody>
        </p:sp>
        <p:sp>
          <p:nvSpPr>
            <p:cNvPr id="74" name="矩形 13">
              <a:extLst>
                <a:ext uri="{FF2B5EF4-FFF2-40B4-BE49-F238E27FC236}">
                  <a16:creationId xmlns="" xmlns:a16="http://schemas.microsoft.com/office/drawing/2014/main" id="{19E144E8-C437-8E49-8068-D750BCB2B2F7}"/>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98/178/48</a:t>
              </a:r>
            </a:p>
          </p:txBody>
        </p:sp>
        <p:sp>
          <p:nvSpPr>
            <p:cNvPr id="75" name="矩形 13">
              <a:extLst>
                <a:ext uri="{FF2B5EF4-FFF2-40B4-BE49-F238E27FC236}">
                  <a16:creationId xmlns="" xmlns:a16="http://schemas.microsoft.com/office/drawing/2014/main" id="{F707D190-CC54-CA46-946B-8609C53E3CB9}"/>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242/137/68</a:t>
              </a:r>
              <a:endParaRPr kumimoji="1" lang="mr-IN" altLang="zh-CN" sz="500" b="1" dirty="0">
                <a:solidFill>
                  <a:srgbClr val="FFFFFF"/>
                </a:solidFill>
                <a:ea typeface="Arial" charset="0"/>
                <a:cs typeface="Arial" charset="0"/>
              </a:endParaRPr>
            </a:p>
          </p:txBody>
        </p:sp>
        <p:sp>
          <p:nvSpPr>
            <p:cNvPr id="76" name="矩形 13">
              <a:extLst>
                <a:ext uri="{FF2B5EF4-FFF2-40B4-BE49-F238E27FC236}">
                  <a16:creationId xmlns="" xmlns:a16="http://schemas.microsoft.com/office/drawing/2014/main" id="{CA69D07A-4CB1-1C44-95EB-D5DD16C88C16}"/>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PANTONE 185C</a:t>
              </a:r>
            </a:p>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199/0/11  </a:t>
              </a:r>
            </a:p>
          </p:txBody>
        </p:sp>
        <p:sp>
          <p:nvSpPr>
            <p:cNvPr id="77" name="文本框 15">
              <a:extLst>
                <a:ext uri="{FF2B5EF4-FFF2-40B4-BE49-F238E27FC236}">
                  <a16:creationId xmlns="" xmlns:a16="http://schemas.microsoft.com/office/drawing/2014/main" id="{14051C33-7D8E-ED4E-A31B-8FAA52C8EDA5}"/>
                </a:ext>
              </a:extLst>
            </p:cNvPr>
            <p:cNvSpPr txBox="1"/>
            <p:nvPr userDrawn="1"/>
          </p:nvSpPr>
          <p:spPr>
            <a:xfrm>
              <a:off x="5343883" y="-48857"/>
              <a:ext cx="1358295" cy="204645"/>
            </a:xfrm>
            <a:prstGeom prst="rect">
              <a:avLst/>
            </a:prstGeom>
            <a:noFill/>
          </p:spPr>
          <p:txBody>
            <a:bodyPr wrap="square" lIns="0" tIns="0" rIns="0" bIns="0" rtlCol="0" anchor="b" anchorCtr="0">
              <a:spAutoFit/>
            </a:bodyPr>
            <a:lstStyle/>
            <a:p>
              <a:r>
                <a:rPr kumimoji="1" lang="en-US" altLang="zh-CN" sz="800" dirty="0">
                  <a:solidFill>
                    <a:srgbClr val="1D1D1A"/>
                  </a:solidFill>
                  <a:ea typeface="Microsoft YaHei" panose="020B0503020204020204" pitchFamily="34" charset="-122"/>
                  <a:cs typeface="Arial" panose="020B0604020202020204" pitchFamily="34" charset="0"/>
                </a:rPr>
                <a:t>Corporate Colors</a:t>
              </a:r>
              <a:endParaRPr kumimoji="1" lang="zh-CN" altLang="en-US" sz="800" dirty="0">
                <a:solidFill>
                  <a:srgbClr val="1D1D1A"/>
                </a:solidFill>
                <a:ea typeface="Microsoft YaHei" panose="020B0503020204020204" pitchFamily="34" charset="-122"/>
                <a:cs typeface="Arial" panose="020B0604020202020204" pitchFamily="34" charset="0"/>
              </a:endParaRPr>
            </a:p>
          </p:txBody>
        </p:sp>
        <p:sp>
          <p:nvSpPr>
            <p:cNvPr id="78" name="矩形 13">
              <a:extLst>
                <a:ext uri="{FF2B5EF4-FFF2-40B4-BE49-F238E27FC236}">
                  <a16:creationId xmlns="" xmlns:a16="http://schemas.microsoft.com/office/drawing/2014/main" id="{697139C8-6378-7346-AA26-3DE355486404}"/>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PANTONE 186C</a:t>
              </a:r>
            </a:p>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200/16/46  </a:t>
              </a:r>
            </a:p>
          </p:txBody>
        </p:sp>
        <p:sp>
          <p:nvSpPr>
            <p:cNvPr id="79" name="矩形 13">
              <a:extLst>
                <a:ext uri="{FF2B5EF4-FFF2-40B4-BE49-F238E27FC236}">
                  <a16:creationId xmlns="" xmlns:a16="http://schemas.microsoft.com/office/drawing/2014/main" id="{F79CD551-CACB-A749-9460-B80C1456F4E8}"/>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127/0/1</a:t>
              </a:r>
            </a:p>
          </p:txBody>
        </p:sp>
        <p:sp>
          <p:nvSpPr>
            <p:cNvPr id="80" name="矩形 13">
              <a:extLst>
                <a:ext uri="{FF2B5EF4-FFF2-40B4-BE49-F238E27FC236}">
                  <a16:creationId xmlns="" xmlns:a16="http://schemas.microsoft.com/office/drawing/2014/main" id="{659202D4-1C13-564B-AD21-AF809769236B}"/>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52/200/0</a:t>
              </a:r>
            </a:p>
          </p:txBody>
        </p:sp>
        <p:sp>
          <p:nvSpPr>
            <p:cNvPr id="81" name="矩形 13">
              <a:extLst>
                <a:ext uri="{FF2B5EF4-FFF2-40B4-BE49-F238E27FC236}">
                  <a16:creationId xmlns="" xmlns:a16="http://schemas.microsoft.com/office/drawing/2014/main" id="{1D14C75E-3EEE-FA4D-8DA3-70B2C56F286F}"/>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48/181/197</a:t>
              </a:r>
            </a:p>
          </p:txBody>
        </p:sp>
        <p:sp>
          <p:nvSpPr>
            <p:cNvPr id="82" name="矩形 13">
              <a:extLst>
                <a:ext uri="{FF2B5EF4-FFF2-40B4-BE49-F238E27FC236}">
                  <a16:creationId xmlns="" xmlns:a16="http://schemas.microsoft.com/office/drawing/2014/main" id="{9844BDEE-1453-9A40-B91C-2C526D59737B}"/>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129/193/95</a:t>
              </a:r>
            </a:p>
          </p:txBody>
        </p:sp>
        <p:sp>
          <p:nvSpPr>
            <p:cNvPr id="83" name="矩形 13">
              <a:extLst>
                <a:ext uri="{FF2B5EF4-FFF2-40B4-BE49-F238E27FC236}">
                  <a16:creationId xmlns="" xmlns:a16="http://schemas.microsoft.com/office/drawing/2014/main" id="{533D13E9-5244-8E4F-9513-C00748CDDDF9}"/>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253/211/81</a:t>
              </a:r>
            </a:p>
          </p:txBody>
        </p:sp>
        <p:sp>
          <p:nvSpPr>
            <p:cNvPr id="84" name="矩形 13">
              <a:extLst>
                <a:ext uri="{FF2B5EF4-FFF2-40B4-BE49-F238E27FC236}">
                  <a16:creationId xmlns="" xmlns:a16="http://schemas.microsoft.com/office/drawing/2014/main" id="{4EBE9DBF-E87C-4F4D-BBB1-81632C549613}"/>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86/196/210</a:t>
              </a:r>
            </a:p>
          </p:txBody>
        </p:sp>
        <p:sp>
          <p:nvSpPr>
            <p:cNvPr id="85" name="矩形 13">
              <a:extLst>
                <a:ext uri="{FF2B5EF4-FFF2-40B4-BE49-F238E27FC236}">
                  <a16:creationId xmlns="" xmlns:a16="http://schemas.microsoft.com/office/drawing/2014/main" id="{422FC2B2-7928-F442-949E-D722F3DC9D01}"/>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211/57/65</a:t>
              </a:r>
            </a:p>
          </p:txBody>
        </p:sp>
        <p:sp>
          <p:nvSpPr>
            <p:cNvPr id="86" name="矩形 13">
              <a:extLst>
                <a:ext uri="{FF2B5EF4-FFF2-40B4-BE49-F238E27FC236}">
                  <a16:creationId xmlns="" xmlns:a16="http://schemas.microsoft.com/office/drawing/2014/main" id="{5F38502B-99C0-4640-9E8D-7247A3238E22}"/>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p>
            <a:p>
              <a:pPr algn="ctr">
                <a:lnSpc>
                  <a:spcPts val="620"/>
                </a:lnSpc>
              </a:pPr>
              <a:r>
                <a:rPr kumimoji="1" lang="en-US" altLang="zh-CN" sz="500" b="1" dirty="0">
                  <a:solidFill>
                    <a:srgbClr val="FFFFFF"/>
                  </a:solidFill>
                  <a:ea typeface="Arial" charset="0"/>
                  <a:cs typeface="Arial" charset="0"/>
                </a:rPr>
                <a:t>211/56/89</a:t>
              </a:r>
            </a:p>
          </p:txBody>
        </p:sp>
        <p:sp>
          <p:nvSpPr>
            <p:cNvPr id="87" name="矩形 13">
              <a:extLst>
                <a:ext uri="{FF2B5EF4-FFF2-40B4-BE49-F238E27FC236}">
                  <a16:creationId xmlns="" xmlns:a16="http://schemas.microsoft.com/office/drawing/2014/main" id="{1399EB62-5216-324F-B66C-AD6ED0004D51}"/>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221/128/170</a:t>
              </a:r>
            </a:p>
          </p:txBody>
        </p:sp>
        <p:sp>
          <p:nvSpPr>
            <p:cNvPr id="88" name="矩形 13">
              <a:extLst>
                <a:ext uri="{FF2B5EF4-FFF2-40B4-BE49-F238E27FC236}">
                  <a16:creationId xmlns="" xmlns:a16="http://schemas.microsoft.com/office/drawing/2014/main" id="{DEDE780A-8050-FD48-B661-39532349131D}"/>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ea typeface="Arial" charset="0"/>
                  <a:cs typeface="Arial" charset="0"/>
                </a:rPr>
                <a:t>RGB 191/128/130</a:t>
              </a:r>
            </a:p>
          </p:txBody>
        </p:sp>
        <p:sp>
          <p:nvSpPr>
            <p:cNvPr id="89" name="矩形 13">
              <a:extLst>
                <a:ext uri="{FF2B5EF4-FFF2-40B4-BE49-F238E27FC236}">
                  <a16:creationId xmlns="" xmlns:a16="http://schemas.microsoft.com/office/drawing/2014/main" id="{9BDB304C-5E40-9647-A3EF-75D9BFFB7E5B}"/>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246/183/140</a:t>
              </a:r>
              <a:endParaRPr kumimoji="1" lang="mr-IN" altLang="zh-CN" sz="500" b="1" dirty="0">
                <a:solidFill>
                  <a:srgbClr val="595757"/>
                </a:solidFill>
                <a:ea typeface="Arial" charset="0"/>
                <a:cs typeface="Arial" charset="0"/>
              </a:endParaRPr>
            </a:p>
          </p:txBody>
        </p:sp>
        <p:sp>
          <p:nvSpPr>
            <p:cNvPr id="90" name="矩形 13">
              <a:extLst>
                <a:ext uri="{FF2B5EF4-FFF2-40B4-BE49-F238E27FC236}">
                  <a16:creationId xmlns="" xmlns:a16="http://schemas.microsoft.com/office/drawing/2014/main" id="{EC3A6DD7-CCD1-0C4F-B8D4-3D01C9FFC289}"/>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176/216/156</a:t>
              </a:r>
            </a:p>
          </p:txBody>
        </p:sp>
        <p:sp>
          <p:nvSpPr>
            <p:cNvPr id="91" name="矩形 13">
              <a:extLst>
                <a:ext uri="{FF2B5EF4-FFF2-40B4-BE49-F238E27FC236}">
                  <a16:creationId xmlns="" xmlns:a16="http://schemas.microsoft.com/office/drawing/2014/main" id="{FC3F3193-22C2-A847-A957-DFCCDA9D1D88}"/>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253/227/181</a:t>
              </a:r>
            </a:p>
          </p:txBody>
        </p:sp>
        <p:sp>
          <p:nvSpPr>
            <p:cNvPr id="92" name="矩形 13">
              <a:extLst>
                <a:ext uri="{FF2B5EF4-FFF2-40B4-BE49-F238E27FC236}">
                  <a16:creationId xmlns="" xmlns:a16="http://schemas.microsoft.com/office/drawing/2014/main" id="{851DFAF5-0D1C-C64A-87B5-B0C9497BA3EB}"/>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148/218/226</a:t>
              </a:r>
            </a:p>
          </p:txBody>
        </p:sp>
        <p:sp>
          <p:nvSpPr>
            <p:cNvPr id="93" name="矩形 13">
              <a:extLst>
                <a:ext uri="{FF2B5EF4-FFF2-40B4-BE49-F238E27FC236}">
                  <a16:creationId xmlns="" xmlns:a16="http://schemas.microsoft.com/office/drawing/2014/main" id="{57EB9D15-6C1C-8340-A5D0-43B865B5951C}"/>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226/129/137</a:t>
              </a:r>
            </a:p>
          </p:txBody>
        </p:sp>
        <p:sp>
          <p:nvSpPr>
            <p:cNvPr id="94" name="矩形 13">
              <a:extLst>
                <a:ext uri="{FF2B5EF4-FFF2-40B4-BE49-F238E27FC236}">
                  <a16:creationId xmlns="" xmlns:a16="http://schemas.microsoft.com/office/drawing/2014/main" id="{2B29D96D-3B3D-B944-92CB-FE0973E33810}"/>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226/129/152</a:t>
              </a:r>
            </a:p>
          </p:txBody>
        </p:sp>
        <p:sp>
          <p:nvSpPr>
            <p:cNvPr id="95" name="矩形 13">
              <a:extLst>
                <a:ext uri="{FF2B5EF4-FFF2-40B4-BE49-F238E27FC236}">
                  <a16:creationId xmlns="" xmlns:a16="http://schemas.microsoft.com/office/drawing/2014/main" id="{35D234AC-C1A2-7248-94C0-BB95C4DFE743}"/>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235/179/204</a:t>
              </a:r>
            </a:p>
          </p:txBody>
        </p:sp>
        <p:sp>
          <p:nvSpPr>
            <p:cNvPr id="96" name="矩形 13">
              <a:extLst>
                <a:ext uri="{FF2B5EF4-FFF2-40B4-BE49-F238E27FC236}">
                  <a16:creationId xmlns="" xmlns:a16="http://schemas.microsoft.com/office/drawing/2014/main" id="{2C241EB7-09A9-7E40-9241-F2D47E53E1FF}"/>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ea typeface="Arial" charset="0"/>
                  <a:cs typeface="Arial" charset="0"/>
                </a:rPr>
                <a:t>RGB 216/179/179</a:t>
              </a:r>
            </a:p>
          </p:txBody>
        </p:sp>
        <p:sp>
          <p:nvSpPr>
            <p:cNvPr id="97" name="矩形 13">
              <a:extLst>
                <a:ext uri="{FF2B5EF4-FFF2-40B4-BE49-F238E27FC236}">
                  <a16:creationId xmlns="" xmlns:a16="http://schemas.microsoft.com/office/drawing/2014/main" id="{63833C81-CC87-004C-AE5E-CB387B992636}"/>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250/211/187</a:t>
              </a:r>
              <a:endParaRPr kumimoji="1" lang="mr-IN" altLang="zh-CN" sz="500" b="1" dirty="0">
                <a:solidFill>
                  <a:srgbClr val="595757"/>
                </a:solidFill>
                <a:ea typeface="Arial" charset="0"/>
                <a:cs typeface="Arial" charset="0"/>
              </a:endParaRPr>
            </a:p>
          </p:txBody>
        </p:sp>
        <p:sp>
          <p:nvSpPr>
            <p:cNvPr id="98" name="矩形 13">
              <a:extLst>
                <a:ext uri="{FF2B5EF4-FFF2-40B4-BE49-F238E27FC236}">
                  <a16:creationId xmlns="" xmlns:a16="http://schemas.microsoft.com/office/drawing/2014/main" id="{77A96C4C-F3F3-484A-95BE-7E52C33A2FE2}"/>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208/232/196</a:t>
              </a:r>
            </a:p>
          </p:txBody>
        </p:sp>
        <p:sp>
          <p:nvSpPr>
            <p:cNvPr id="99" name="矩形 13">
              <a:extLst>
                <a:ext uri="{FF2B5EF4-FFF2-40B4-BE49-F238E27FC236}">
                  <a16:creationId xmlns="" xmlns:a16="http://schemas.microsoft.com/office/drawing/2014/main" id="{66F0E6F8-F4D3-1B44-BB6D-F328A6CEA0C9}"/>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254/238/193</a:t>
              </a:r>
            </a:p>
          </p:txBody>
        </p:sp>
        <p:sp>
          <p:nvSpPr>
            <p:cNvPr id="100" name="矩形 13">
              <a:extLst>
                <a:ext uri="{FF2B5EF4-FFF2-40B4-BE49-F238E27FC236}">
                  <a16:creationId xmlns="" xmlns:a16="http://schemas.microsoft.com/office/drawing/2014/main" id="{EEFEFB0D-48AF-8147-BDEB-B01E99ED82A7}"/>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a:t>
              </a:r>
              <a:br>
                <a:rPr kumimoji="1" lang="en-US" altLang="zh-CN" sz="500" b="1" dirty="0">
                  <a:solidFill>
                    <a:srgbClr val="595757"/>
                  </a:solidFill>
                  <a:ea typeface="Arial" charset="0"/>
                  <a:cs typeface="Arial" charset="0"/>
                </a:rPr>
              </a:br>
              <a:r>
                <a:rPr kumimoji="1" lang="en-US" altLang="zh-CN" sz="500" b="1" dirty="0">
                  <a:solidFill>
                    <a:srgbClr val="595757"/>
                  </a:solidFill>
                  <a:ea typeface="Arial" charset="0"/>
                  <a:cs typeface="Arial" charset="0"/>
                </a:rPr>
                <a:t>190/23/238</a:t>
              </a:r>
            </a:p>
          </p:txBody>
        </p:sp>
        <p:sp>
          <p:nvSpPr>
            <p:cNvPr id="101" name="矩形 13">
              <a:extLst>
                <a:ext uri="{FF2B5EF4-FFF2-40B4-BE49-F238E27FC236}">
                  <a16:creationId xmlns="" xmlns:a16="http://schemas.microsoft.com/office/drawing/2014/main" id="{3F7C47B0-D4EF-7047-9B96-1169C593055C}"/>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239/178/184</a:t>
              </a:r>
            </a:p>
          </p:txBody>
        </p:sp>
        <p:sp>
          <p:nvSpPr>
            <p:cNvPr id="102" name="矩形 13">
              <a:extLst>
                <a:ext uri="{FF2B5EF4-FFF2-40B4-BE49-F238E27FC236}">
                  <a16:creationId xmlns="" xmlns:a16="http://schemas.microsoft.com/office/drawing/2014/main" id="{26A0A468-A37D-824A-8DA2-0B437212E07E}"/>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238/179/193</a:t>
              </a:r>
            </a:p>
          </p:txBody>
        </p:sp>
        <p:sp>
          <p:nvSpPr>
            <p:cNvPr id="103" name="矩形 13">
              <a:extLst>
                <a:ext uri="{FF2B5EF4-FFF2-40B4-BE49-F238E27FC236}">
                  <a16:creationId xmlns="" xmlns:a16="http://schemas.microsoft.com/office/drawing/2014/main" id="{B0E79B3A-2E5F-ED4F-AA3D-00B685B18CA9}"/>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35/24/21</a:t>
              </a:r>
            </a:p>
          </p:txBody>
        </p:sp>
        <p:sp>
          <p:nvSpPr>
            <p:cNvPr id="104" name="矩形 13">
              <a:extLst>
                <a:ext uri="{FF2B5EF4-FFF2-40B4-BE49-F238E27FC236}">
                  <a16:creationId xmlns="" xmlns:a16="http://schemas.microsoft.com/office/drawing/2014/main" id="{32D85E93-C860-B646-A67C-3D2FDCC07E8E}"/>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p>
            <a:p>
              <a:pPr algn="ctr">
                <a:lnSpc>
                  <a:spcPts val="620"/>
                </a:lnSpc>
              </a:pPr>
              <a:r>
                <a:rPr kumimoji="1" lang="en-US" altLang="zh-CN" sz="500" b="1" dirty="0">
                  <a:solidFill>
                    <a:srgbClr val="FFFFFF"/>
                  </a:solidFill>
                  <a:ea typeface="Arial" charset="0"/>
                  <a:cs typeface="Arial" charset="0"/>
                </a:rPr>
                <a:t>89/87/87</a:t>
              </a:r>
            </a:p>
          </p:txBody>
        </p:sp>
        <p:sp>
          <p:nvSpPr>
            <p:cNvPr id="105" name="矩形 13">
              <a:extLst>
                <a:ext uri="{FF2B5EF4-FFF2-40B4-BE49-F238E27FC236}">
                  <a16:creationId xmlns="" xmlns:a16="http://schemas.microsoft.com/office/drawing/2014/main" id="{D9E271D3-C782-EA4B-B477-613B5CE7B0DA}"/>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p>
            <a:p>
              <a:pPr algn="ctr">
                <a:lnSpc>
                  <a:spcPts val="620"/>
                </a:lnSpc>
              </a:pPr>
              <a:r>
                <a:rPr kumimoji="1" lang="en-US" altLang="zh-CN" sz="500" b="1" dirty="0">
                  <a:solidFill>
                    <a:srgbClr val="FFFFFF"/>
                  </a:solidFill>
                  <a:ea typeface="Arial" charset="0"/>
                  <a:cs typeface="Arial" charset="0"/>
                </a:rPr>
                <a:t>137/137/</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137</a:t>
              </a:r>
            </a:p>
          </p:txBody>
        </p:sp>
        <p:sp>
          <p:nvSpPr>
            <p:cNvPr id="106" name="矩形 13">
              <a:extLst>
                <a:ext uri="{FF2B5EF4-FFF2-40B4-BE49-F238E27FC236}">
                  <a16:creationId xmlns="" xmlns:a16="http://schemas.microsoft.com/office/drawing/2014/main" id="{3F3501FC-1CA1-714F-BF48-934C859FA443}"/>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p>
            <a:p>
              <a:pPr algn="ctr">
                <a:lnSpc>
                  <a:spcPts val="620"/>
                </a:lnSpc>
              </a:pPr>
              <a:r>
                <a:rPr kumimoji="1" lang="en-US" altLang="zh-CN" sz="500" b="1" dirty="0">
                  <a:solidFill>
                    <a:srgbClr val="FFFFFF"/>
                  </a:solidFill>
                  <a:ea typeface="Arial" charset="0"/>
                  <a:cs typeface="Arial" charset="0"/>
                </a:rPr>
                <a:t>181/181/</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181</a:t>
              </a:r>
            </a:p>
          </p:txBody>
        </p:sp>
        <p:sp>
          <p:nvSpPr>
            <p:cNvPr id="107" name="矩形 13">
              <a:extLst>
                <a:ext uri="{FF2B5EF4-FFF2-40B4-BE49-F238E27FC236}">
                  <a16:creationId xmlns="" xmlns:a16="http://schemas.microsoft.com/office/drawing/2014/main" id="{55D4E001-16C8-3749-9816-95BDA789806E}"/>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221/221/</a:t>
              </a:r>
              <a:br>
                <a:rPr kumimoji="1" lang="en-US" altLang="zh-CN" sz="500" b="1" dirty="0">
                  <a:solidFill>
                    <a:srgbClr val="595757"/>
                  </a:solidFill>
                  <a:ea typeface="Arial" charset="0"/>
                  <a:cs typeface="Arial" charset="0"/>
                </a:rPr>
              </a:br>
              <a:r>
                <a:rPr kumimoji="1" lang="en-US" altLang="zh-CN" sz="500" b="1" dirty="0">
                  <a:solidFill>
                    <a:srgbClr val="595757"/>
                  </a:solidFill>
                  <a:ea typeface="Arial" charset="0"/>
                  <a:cs typeface="Arial" charset="0"/>
                </a:rPr>
                <a:t>221</a:t>
              </a:r>
            </a:p>
          </p:txBody>
        </p:sp>
        <p:sp>
          <p:nvSpPr>
            <p:cNvPr id="108" name="矩形 13">
              <a:extLst>
                <a:ext uri="{FF2B5EF4-FFF2-40B4-BE49-F238E27FC236}">
                  <a16:creationId xmlns="" xmlns:a16="http://schemas.microsoft.com/office/drawing/2014/main" id="{77AD797E-A6D4-8148-B9A9-59A0D242F0FA}"/>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a:t>
              </a:r>
            </a:p>
            <a:p>
              <a:pPr algn="ctr">
                <a:lnSpc>
                  <a:spcPts val="620"/>
                </a:lnSpc>
              </a:pPr>
              <a:r>
                <a:rPr kumimoji="1" lang="en-US" altLang="zh-CN" sz="500" b="1" dirty="0">
                  <a:solidFill>
                    <a:srgbClr val="595757"/>
                  </a:solidFill>
                  <a:ea typeface="Arial" charset="0"/>
                  <a:cs typeface="Arial" charset="0"/>
                </a:rPr>
                <a:t>255/255/</a:t>
              </a:r>
              <a:br>
                <a:rPr kumimoji="1" lang="en-US" altLang="zh-CN" sz="500" b="1" dirty="0">
                  <a:solidFill>
                    <a:srgbClr val="595757"/>
                  </a:solidFill>
                  <a:ea typeface="Arial" charset="0"/>
                  <a:cs typeface="Arial" charset="0"/>
                </a:rPr>
              </a:br>
              <a:r>
                <a:rPr kumimoji="1" lang="en-US" altLang="zh-CN" sz="500" b="1" dirty="0">
                  <a:solidFill>
                    <a:srgbClr val="595757"/>
                  </a:solidFill>
                  <a:ea typeface="Arial" charset="0"/>
                  <a:cs typeface="Arial" charset="0"/>
                </a:rPr>
                <a:t>255</a:t>
              </a:r>
            </a:p>
          </p:txBody>
        </p:sp>
      </p:grpSp>
      <p:sp>
        <p:nvSpPr>
          <p:cNvPr id="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38499"/>
          </a:xfrm>
          <a:prstGeom prst="rect">
            <a:avLst/>
          </a:prstGeom>
          <a:noFill/>
        </p:spPr>
        <p:txBody>
          <a:bodyPr wrap="square" lIns="0" tIns="0" rIns="0" bIns="0" rtlCol="0">
            <a:spAutoFit/>
          </a:bodyPr>
          <a:lstStyle/>
          <a:p>
            <a:pPr defTabSz="890849">
              <a:defRPr/>
            </a:pPr>
            <a:fld id="{C3837181-38C6-AD4F-B8BA-B444770388BB}" type="slidenum">
              <a:rPr lang="en-US" sz="900" smtClean="0">
                <a:solidFill>
                  <a:srgbClr val="1D1D1B"/>
                </a:solidFill>
                <a:cs typeface="Arial" panose="020B0604020202020204" pitchFamily="34" charset="0"/>
              </a:rPr>
              <a:pPr defTabSz="890849">
                <a:defRPr/>
              </a:pPr>
              <a:t>‹#›</a:t>
            </a:fld>
            <a:endParaRPr lang="en-US" sz="900" dirty="0">
              <a:solidFill>
                <a:srgbClr val="1D1D1B"/>
              </a:solidFill>
              <a:cs typeface="Arial" panose="020B0604020202020204" pitchFamily="34" charset="0"/>
            </a:endParaRPr>
          </a:p>
        </p:txBody>
      </p:sp>
    </p:spTree>
    <p:extLst>
      <p:ext uri="{BB962C8B-B14F-4D97-AF65-F5344CB8AC3E}">
        <p14:creationId xmlns:p14="http://schemas.microsoft.com/office/powerpoint/2010/main" val="1271475073"/>
      </p:ext>
    </p:extLst>
  </p:cSld>
  <p:clrMap bg1="lt1" tx1="dk1" bg2="lt2" tx2="dk2" accent1="accent1" accent2="accent2" accent3="accent3" accent4="accent4" accent5="accent5" accent6="accent6" hlink="hlink" folHlink="folHlink"/>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46" name="Picture 45">
            <a:extLst>
              <a:ext uri="{FF2B5EF4-FFF2-40B4-BE49-F238E27FC236}">
                <a16:creationId xmlns="" xmlns:a16="http://schemas.microsoft.com/office/drawing/2014/main" id="{E886C4A9-2C5E-EC44-8D62-420DF3BE0B9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97852" y="6325091"/>
            <a:ext cx="1270800" cy="275024"/>
          </a:xfrm>
          <a:prstGeom prst="rect">
            <a:avLst/>
          </a:prstGeom>
        </p:spPr>
      </p:pic>
      <p:grpSp>
        <p:nvGrpSpPr>
          <p:cNvPr id="47" name="Group 46">
            <a:extLst>
              <a:ext uri="{FF2B5EF4-FFF2-40B4-BE49-F238E27FC236}">
                <a16:creationId xmlns="" xmlns:a16="http://schemas.microsoft.com/office/drawing/2014/main" id="{E2171E79-11D3-8648-9BEA-3C7660378BC9}"/>
              </a:ext>
            </a:extLst>
          </p:cNvPr>
          <p:cNvGrpSpPr>
            <a:grpSpLocks noChangeAspect="1"/>
          </p:cNvGrpSpPr>
          <p:nvPr userDrawn="1"/>
        </p:nvGrpSpPr>
        <p:grpSpPr>
          <a:xfrm>
            <a:off x="12290469" y="2625389"/>
            <a:ext cx="1963324" cy="4233515"/>
            <a:chOff x="5343883" y="-48857"/>
            <a:chExt cx="3263588" cy="7037279"/>
          </a:xfrm>
        </p:grpSpPr>
        <p:sp>
          <p:nvSpPr>
            <p:cNvPr id="69" name="矩形 13">
              <a:extLst>
                <a:ext uri="{FF2B5EF4-FFF2-40B4-BE49-F238E27FC236}">
                  <a16:creationId xmlns="" xmlns:a16="http://schemas.microsoft.com/office/drawing/2014/main" id="{2056A118-9F13-2644-8C4D-19B83F915923}"/>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196/0/84</a:t>
              </a:r>
            </a:p>
          </p:txBody>
        </p:sp>
        <p:sp>
          <p:nvSpPr>
            <p:cNvPr id="70" name="文本框 15">
              <a:extLst>
                <a:ext uri="{FF2B5EF4-FFF2-40B4-BE49-F238E27FC236}">
                  <a16:creationId xmlns="" xmlns:a16="http://schemas.microsoft.com/office/drawing/2014/main" id="{B22FD20B-FED1-F14A-B606-EFB600078EA5}"/>
                </a:ext>
              </a:extLst>
            </p:cNvPr>
            <p:cNvSpPr txBox="1"/>
            <p:nvPr userDrawn="1"/>
          </p:nvSpPr>
          <p:spPr>
            <a:xfrm>
              <a:off x="5352721" y="1694497"/>
              <a:ext cx="1636699" cy="204645"/>
            </a:xfrm>
            <a:prstGeom prst="rect">
              <a:avLst/>
            </a:prstGeom>
            <a:noFill/>
          </p:spPr>
          <p:txBody>
            <a:bodyPr wrap="square" lIns="0" tIns="0" rIns="0" bIns="0" rtlCol="0" anchor="b" anchorCtr="0">
              <a:spAutoFit/>
            </a:bodyPr>
            <a:lstStyle/>
            <a:p>
              <a:r>
                <a:rPr kumimoji="1" lang="en-US" altLang="zh-CN" sz="800" dirty="0">
                  <a:solidFill>
                    <a:srgbClr val="1D1D1A"/>
                  </a:solidFill>
                  <a:ea typeface="Microsoft YaHei" panose="020B0503020204020204" pitchFamily="34" charset="-122"/>
                  <a:cs typeface="Arial" panose="020B0604020202020204" pitchFamily="34" charset="0"/>
                </a:rPr>
                <a:t>Secondary Colors</a:t>
              </a:r>
              <a:endParaRPr kumimoji="1" lang="zh-CN" altLang="en-US" sz="800" dirty="0">
                <a:solidFill>
                  <a:srgbClr val="1D1D1A"/>
                </a:solidFill>
                <a:ea typeface="Microsoft YaHei" panose="020B0503020204020204" pitchFamily="34" charset="-122"/>
                <a:cs typeface="Arial" panose="020B0604020202020204" pitchFamily="34" charset="0"/>
              </a:endParaRPr>
            </a:p>
          </p:txBody>
        </p:sp>
        <p:sp>
          <p:nvSpPr>
            <p:cNvPr id="71" name="矩形 13">
              <a:extLst>
                <a:ext uri="{FF2B5EF4-FFF2-40B4-BE49-F238E27FC236}">
                  <a16:creationId xmlns="" xmlns:a16="http://schemas.microsoft.com/office/drawing/2014/main" id="{1BDF5E4A-1867-8E41-834A-BEF7F7DBCA4B}"/>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203/55/120</a:t>
              </a:r>
            </a:p>
          </p:txBody>
        </p:sp>
        <p:sp>
          <p:nvSpPr>
            <p:cNvPr id="72" name="矩形 13">
              <a:extLst>
                <a:ext uri="{FF2B5EF4-FFF2-40B4-BE49-F238E27FC236}">
                  <a16:creationId xmlns="" xmlns:a16="http://schemas.microsoft.com/office/drawing/2014/main" id="{C1206869-819B-184C-810B-151F92C62236}"/>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237/109/0</a:t>
              </a:r>
            </a:p>
          </p:txBody>
        </p:sp>
        <p:sp>
          <p:nvSpPr>
            <p:cNvPr id="73" name="矩形 13">
              <a:extLst>
                <a:ext uri="{FF2B5EF4-FFF2-40B4-BE49-F238E27FC236}">
                  <a16:creationId xmlns="" xmlns:a16="http://schemas.microsoft.com/office/drawing/2014/main" id="{7532BB58-5C8F-B442-A115-B92066928429}"/>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153/54/54</a:t>
              </a:r>
            </a:p>
          </p:txBody>
        </p:sp>
        <p:sp>
          <p:nvSpPr>
            <p:cNvPr id="74" name="矩形 13">
              <a:extLst>
                <a:ext uri="{FF2B5EF4-FFF2-40B4-BE49-F238E27FC236}">
                  <a16:creationId xmlns="" xmlns:a16="http://schemas.microsoft.com/office/drawing/2014/main" id="{19E144E8-C437-8E49-8068-D750BCB2B2F7}"/>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98/178/48</a:t>
              </a:r>
            </a:p>
          </p:txBody>
        </p:sp>
        <p:sp>
          <p:nvSpPr>
            <p:cNvPr id="75" name="矩形 13">
              <a:extLst>
                <a:ext uri="{FF2B5EF4-FFF2-40B4-BE49-F238E27FC236}">
                  <a16:creationId xmlns="" xmlns:a16="http://schemas.microsoft.com/office/drawing/2014/main" id="{F707D190-CC54-CA46-946B-8609C53E3CB9}"/>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242/137/68</a:t>
              </a:r>
              <a:endParaRPr kumimoji="1" lang="mr-IN" altLang="zh-CN" sz="500" b="1" dirty="0">
                <a:solidFill>
                  <a:srgbClr val="FFFFFF"/>
                </a:solidFill>
                <a:ea typeface="Arial" charset="0"/>
                <a:cs typeface="Arial" charset="0"/>
              </a:endParaRPr>
            </a:p>
          </p:txBody>
        </p:sp>
        <p:sp>
          <p:nvSpPr>
            <p:cNvPr id="76" name="矩形 13">
              <a:extLst>
                <a:ext uri="{FF2B5EF4-FFF2-40B4-BE49-F238E27FC236}">
                  <a16:creationId xmlns="" xmlns:a16="http://schemas.microsoft.com/office/drawing/2014/main" id="{CA69D07A-4CB1-1C44-95EB-D5DD16C88C16}"/>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PANTONE 185C</a:t>
              </a:r>
            </a:p>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199/0/11  </a:t>
              </a:r>
            </a:p>
          </p:txBody>
        </p:sp>
        <p:sp>
          <p:nvSpPr>
            <p:cNvPr id="77" name="文本框 15">
              <a:extLst>
                <a:ext uri="{FF2B5EF4-FFF2-40B4-BE49-F238E27FC236}">
                  <a16:creationId xmlns="" xmlns:a16="http://schemas.microsoft.com/office/drawing/2014/main" id="{14051C33-7D8E-ED4E-A31B-8FAA52C8EDA5}"/>
                </a:ext>
              </a:extLst>
            </p:cNvPr>
            <p:cNvSpPr txBox="1"/>
            <p:nvPr userDrawn="1"/>
          </p:nvSpPr>
          <p:spPr>
            <a:xfrm>
              <a:off x="5343883" y="-48857"/>
              <a:ext cx="1358295" cy="204645"/>
            </a:xfrm>
            <a:prstGeom prst="rect">
              <a:avLst/>
            </a:prstGeom>
            <a:noFill/>
          </p:spPr>
          <p:txBody>
            <a:bodyPr wrap="square" lIns="0" tIns="0" rIns="0" bIns="0" rtlCol="0" anchor="b" anchorCtr="0">
              <a:spAutoFit/>
            </a:bodyPr>
            <a:lstStyle/>
            <a:p>
              <a:r>
                <a:rPr kumimoji="1" lang="en-US" altLang="zh-CN" sz="800" dirty="0">
                  <a:solidFill>
                    <a:srgbClr val="1D1D1A"/>
                  </a:solidFill>
                  <a:ea typeface="Microsoft YaHei" panose="020B0503020204020204" pitchFamily="34" charset="-122"/>
                  <a:cs typeface="Arial" panose="020B0604020202020204" pitchFamily="34" charset="0"/>
                </a:rPr>
                <a:t>Corporate Colors</a:t>
              </a:r>
              <a:endParaRPr kumimoji="1" lang="zh-CN" altLang="en-US" sz="800" dirty="0">
                <a:solidFill>
                  <a:srgbClr val="1D1D1A"/>
                </a:solidFill>
                <a:ea typeface="Microsoft YaHei" panose="020B0503020204020204" pitchFamily="34" charset="-122"/>
                <a:cs typeface="Arial" panose="020B0604020202020204" pitchFamily="34" charset="0"/>
              </a:endParaRPr>
            </a:p>
          </p:txBody>
        </p:sp>
        <p:sp>
          <p:nvSpPr>
            <p:cNvPr id="78" name="矩形 13">
              <a:extLst>
                <a:ext uri="{FF2B5EF4-FFF2-40B4-BE49-F238E27FC236}">
                  <a16:creationId xmlns="" xmlns:a16="http://schemas.microsoft.com/office/drawing/2014/main" id="{697139C8-6378-7346-AA26-3DE355486404}"/>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PANTONE 186C</a:t>
              </a:r>
            </a:p>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200/16/46  </a:t>
              </a:r>
            </a:p>
          </p:txBody>
        </p:sp>
        <p:sp>
          <p:nvSpPr>
            <p:cNvPr id="79" name="矩形 13">
              <a:extLst>
                <a:ext uri="{FF2B5EF4-FFF2-40B4-BE49-F238E27FC236}">
                  <a16:creationId xmlns="" xmlns:a16="http://schemas.microsoft.com/office/drawing/2014/main" id="{F79CD551-CACB-A749-9460-B80C1456F4E8}"/>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127/0/1</a:t>
              </a:r>
            </a:p>
          </p:txBody>
        </p:sp>
        <p:sp>
          <p:nvSpPr>
            <p:cNvPr id="80" name="矩形 13">
              <a:extLst>
                <a:ext uri="{FF2B5EF4-FFF2-40B4-BE49-F238E27FC236}">
                  <a16:creationId xmlns="" xmlns:a16="http://schemas.microsoft.com/office/drawing/2014/main" id="{659202D4-1C13-564B-AD21-AF809769236B}"/>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52/200/0</a:t>
              </a:r>
            </a:p>
          </p:txBody>
        </p:sp>
        <p:sp>
          <p:nvSpPr>
            <p:cNvPr id="81" name="矩形 13">
              <a:extLst>
                <a:ext uri="{FF2B5EF4-FFF2-40B4-BE49-F238E27FC236}">
                  <a16:creationId xmlns="" xmlns:a16="http://schemas.microsoft.com/office/drawing/2014/main" id="{1D14C75E-3EEE-FA4D-8DA3-70B2C56F286F}"/>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48/181/197</a:t>
              </a:r>
            </a:p>
          </p:txBody>
        </p:sp>
        <p:sp>
          <p:nvSpPr>
            <p:cNvPr id="82" name="矩形 13">
              <a:extLst>
                <a:ext uri="{FF2B5EF4-FFF2-40B4-BE49-F238E27FC236}">
                  <a16:creationId xmlns="" xmlns:a16="http://schemas.microsoft.com/office/drawing/2014/main" id="{9844BDEE-1453-9A40-B91C-2C526D59737B}"/>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129/193/95</a:t>
              </a:r>
            </a:p>
          </p:txBody>
        </p:sp>
        <p:sp>
          <p:nvSpPr>
            <p:cNvPr id="83" name="矩形 13">
              <a:extLst>
                <a:ext uri="{FF2B5EF4-FFF2-40B4-BE49-F238E27FC236}">
                  <a16:creationId xmlns="" xmlns:a16="http://schemas.microsoft.com/office/drawing/2014/main" id="{533D13E9-5244-8E4F-9513-C00748CDDDF9}"/>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253/211/81</a:t>
              </a:r>
            </a:p>
          </p:txBody>
        </p:sp>
        <p:sp>
          <p:nvSpPr>
            <p:cNvPr id="84" name="矩形 13">
              <a:extLst>
                <a:ext uri="{FF2B5EF4-FFF2-40B4-BE49-F238E27FC236}">
                  <a16:creationId xmlns="" xmlns:a16="http://schemas.microsoft.com/office/drawing/2014/main" id="{4EBE9DBF-E87C-4F4D-BBB1-81632C549613}"/>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86/196/210</a:t>
              </a:r>
            </a:p>
          </p:txBody>
        </p:sp>
        <p:sp>
          <p:nvSpPr>
            <p:cNvPr id="85" name="矩形 13">
              <a:extLst>
                <a:ext uri="{FF2B5EF4-FFF2-40B4-BE49-F238E27FC236}">
                  <a16:creationId xmlns="" xmlns:a16="http://schemas.microsoft.com/office/drawing/2014/main" id="{422FC2B2-7928-F442-949E-D722F3DC9D01}"/>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211/57/65</a:t>
              </a:r>
            </a:p>
          </p:txBody>
        </p:sp>
        <p:sp>
          <p:nvSpPr>
            <p:cNvPr id="86" name="矩形 13">
              <a:extLst>
                <a:ext uri="{FF2B5EF4-FFF2-40B4-BE49-F238E27FC236}">
                  <a16:creationId xmlns="" xmlns:a16="http://schemas.microsoft.com/office/drawing/2014/main" id="{5F38502B-99C0-4640-9E8D-7247A3238E22}"/>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p>
            <a:p>
              <a:pPr algn="ctr">
                <a:lnSpc>
                  <a:spcPts val="620"/>
                </a:lnSpc>
              </a:pPr>
              <a:r>
                <a:rPr kumimoji="1" lang="en-US" altLang="zh-CN" sz="500" b="1" dirty="0">
                  <a:solidFill>
                    <a:srgbClr val="FFFFFF"/>
                  </a:solidFill>
                  <a:ea typeface="Arial" charset="0"/>
                  <a:cs typeface="Arial" charset="0"/>
                </a:rPr>
                <a:t>211/56/89</a:t>
              </a:r>
            </a:p>
          </p:txBody>
        </p:sp>
        <p:sp>
          <p:nvSpPr>
            <p:cNvPr id="87" name="矩形 13">
              <a:extLst>
                <a:ext uri="{FF2B5EF4-FFF2-40B4-BE49-F238E27FC236}">
                  <a16:creationId xmlns="" xmlns:a16="http://schemas.microsoft.com/office/drawing/2014/main" id="{1399EB62-5216-324F-B66C-AD6ED0004D51}"/>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221/128/170</a:t>
              </a:r>
            </a:p>
          </p:txBody>
        </p:sp>
        <p:sp>
          <p:nvSpPr>
            <p:cNvPr id="88" name="矩形 13">
              <a:extLst>
                <a:ext uri="{FF2B5EF4-FFF2-40B4-BE49-F238E27FC236}">
                  <a16:creationId xmlns="" xmlns:a16="http://schemas.microsoft.com/office/drawing/2014/main" id="{DEDE780A-8050-FD48-B661-39532349131D}"/>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ea typeface="Arial" charset="0"/>
                  <a:cs typeface="Arial" charset="0"/>
                </a:rPr>
                <a:t>RGB 191/128/130</a:t>
              </a:r>
            </a:p>
          </p:txBody>
        </p:sp>
        <p:sp>
          <p:nvSpPr>
            <p:cNvPr id="89" name="矩形 13">
              <a:extLst>
                <a:ext uri="{FF2B5EF4-FFF2-40B4-BE49-F238E27FC236}">
                  <a16:creationId xmlns="" xmlns:a16="http://schemas.microsoft.com/office/drawing/2014/main" id="{9BDB304C-5E40-9647-A3EF-75D9BFFB7E5B}"/>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246/183/140</a:t>
              </a:r>
              <a:endParaRPr kumimoji="1" lang="mr-IN" altLang="zh-CN" sz="500" b="1" dirty="0">
                <a:solidFill>
                  <a:srgbClr val="595757"/>
                </a:solidFill>
                <a:ea typeface="Arial" charset="0"/>
                <a:cs typeface="Arial" charset="0"/>
              </a:endParaRPr>
            </a:p>
          </p:txBody>
        </p:sp>
        <p:sp>
          <p:nvSpPr>
            <p:cNvPr id="90" name="矩形 13">
              <a:extLst>
                <a:ext uri="{FF2B5EF4-FFF2-40B4-BE49-F238E27FC236}">
                  <a16:creationId xmlns="" xmlns:a16="http://schemas.microsoft.com/office/drawing/2014/main" id="{EC3A6DD7-CCD1-0C4F-B8D4-3D01C9FFC289}"/>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176/216/156</a:t>
              </a:r>
            </a:p>
          </p:txBody>
        </p:sp>
        <p:sp>
          <p:nvSpPr>
            <p:cNvPr id="91" name="矩形 13">
              <a:extLst>
                <a:ext uri="{FF2B5EF4-FFF2-40B4-BE49-F238E27FC236}">
                  <a16:creationId xmlns="" xmlns:a16="http://schemas.microsoft.com/office/drawing/2014/main" id="{FC3F3193-22C2-A847-A957-DFCCDA9D1D88}"/>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253/227/181</a:t>
              </a:r>
            </a:p>
          </p:txBody>
        </p:sp>
        <p:sp>
          <p:nvSpPr>
            <p:cNvPr id="92" name="矩形 13">
              <a:extLst>
                <a:ext uri="{FF2B5EF4-FFF2-40B4-BE49-F238E27FC236}">
                  <a16:creationId xmlns="" xmlns:a16="http://schemas.microsoft.com/office/drawing/2014/main" id="{851DFAF5-0D1C-C64A-87B5-B0C9497BA3EB}"/>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148/218/226</a:t>
              </a:r>
            </a:p>
          </p:txBody>
        </p:sp>
        <p:sp>
          <p:nvSpPr>
            <p:cNvPr id="93" name="矩形 13">
              <a:extLst>
                <a:ext uri="{FF2B5EF4-FFF2-40B4-BE49-F238E27FC236}">
                  <a16:creationId xmlns="" xmlns:a16="http://schemas.microsoft.com/office/drawing/2014/main" id="{57EB9D15-6C1C-8340-A5D0-43B865B5951C}"/>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226/129/137</a:t>
              </a:r>
            </a:p>
          </p:txBody>
        </p:sp>
        <p:sp>
          <p:nvSpPr>
            <p:cNvPr id="94" name="矩形 13">
              <a:extLst>
                <a:ext uri="{FF2B5EF4-FFF2-40B4-BE49-F238E27FC236}">
                  <a16:creationId xmlns="" xmlns:a16="http://schemas.microsoft.com/office/drawing/2014/main" id="{2B29D96D-3B3D-B944-92CB-FE0973E33810}"/>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226/129/152</a:t>
              </a:r>
            </a:p>
          </p:txBody>
        </p:sp>
        <p:sp>
          <p:nvSpPr>
            <p:cNvPr id="95" name="矩形 13">
              <a:extLst>
                <a:ext uri="{FF2B5EF4-FFF2-40B4-BE49-F238E27FC236}">
                  <a16:creationId xmlns="" xmlns:a16="http://schemas.microsoft.com/office/drawing/2014/main" id="{35D234AC-C1A2-7248-94C0-BB95C4DFE743}"/>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235/179/204</a:t>
              </a:r>
            </a:p>
          </p:txBody>
        </p:sp>
        <p:sp>
          <p:nvSpPr>
            <p:cNvPr id="96" name="矩形 13">
              <a:extLst>
                <a:ext uri="{FF2B5EF4-FFF2-40B4-BE49-F238E27FC236}">
                  <a16:creationId xmlns="" xmlns:a16="http://schemas.microsoft.com/office/drawing/2014/main" id="{2C241EB7-09A9-7E40-9241-F2D47E53E1FF}"/>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ea typeface="Arial" charset="0"/>
                  <a:cs typeface="Arial" charset="0"/>
                </a:rPr>
                <a:t>RGB 216/179/179</a:t>
              </a:r>
            </a:p>
          </p:txBody>
        </p:sp>
        <p:sp>
          <p:nvSpPr>
            <p:cNvPr id="97" name="矩形 13">
              <a:extLst>
                <a:ext uri="{FF2B5EF4-FFF2-40B4-BE49-F238E27FC236}">
                  <a16:creationId xmlns="" xmlns:a16="http://schemas.microsoft.com/office/drawing/2014/main" id="{63833C81-CC87-004C-AE5E-CB387B992636}"/>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250/211/187</a:t>
              </a:r>
              <a:endParaRPr kumimoji="1" lang="mr-IN" altLang="zh-CN" sz="500" b="1" dirty="0">
                <a:solidFill>
                  <a:srgbClr val="595757"/>
                </a:solidFill>
                <a:ea typeface="Arial" charset="0"/>
                <a:cs typeface="Arial" charset="0"/>
              </a:endParaRPr>
            </a:p>
          </p:txBody>
        </p:sp>
        <p:sp>
          <p:nvSpPr>
            <p:cNvPr id="98" name="矩形 13">
              <a:extLst>
                <a:ext uri="{FF2B5EF4-FFF2-40B4-BE49-F238E27FC236}">
                  <a16:creationId xmlns="" xmlns:a16="http://schemas.microsoft.com/office/drawing/2014/main" id="{77A96C4C-F3F3-484A-95BE-7E52C33A2FE2}"/>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208/232/196</a:t>
              </a:r>
            </a:p>
          </p:txBody>
        </p:sp>
        <p:sp>
          <p:nvSpPr>
            <p:cNvPr id="99" name="矩形 13">
              <a:extLst>
                <a:ext uri="{FF2B5EF4-FFF2-40B4-BE49-F238E27FC236}">
                  <a16:creationId xmlns="" xmlns:a16="http://schemas.microsoft.com/office/drawing/2014/main" id="{66F0E6F8-F4D3-1B44-BB6D-F328A6CEA0C9}"/>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254/238/193</a:t>
              </a:r>
            </a:p>
          </p:txBody>
        </p:sp>
        <p:sp>
          <p:nvSpPr>
            <p:cNvPr id="100" name="矩形 13">
              <a:extLst>
                <a:ext uri="{FF2B5EF4-FFF2-40B4-BE49-F238E27FC236}">
                  <a16:creationId xmlns="" xmlns:a16="http://schemas.microsoft.com/office/drawing/2014/main" id="{EEFEFB0D-48AF-8147-BDEB-B01E99ED82A7}"/>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a:t>
              </a:r>
              <a:br>
                <a:rPr kumimoji="1" lang="en-US" altLang="zh-CN" sz="500" b="1" dirty="0">
                  <a:solidFill>
                    <a:srgbClr val="595757"/>
                  </a:solidFill>
                  <a:ea typeface="Arial" charset="0"/>
                  <a:cs typeface="Arial" charset="0"/>
                </a:rPr>
              </a:br>
              <a:r>
                <a:rPr kumimoji="1" lang="en-US" altLang="zh-CN" sz="500" b="1" dirty="0">
                  <a:solidFill>
                    <a:srgbClr val="595757"/>
                  </a:solidFill>
                  <a:ea typeface="Arial" charset="0"/>
                  <a:cs typeface="Arial" charset="0"/>
                </a:rPr>
                <a:t>190/23/238</a:t>
              </a:r>
            </a:p>
          </p:txBody>
        </p:sp>
        <p:sp>
          <p:nvSpPr>
            <p:cNvPr id="101" name="矩形 13">
              <a:extLst>
                <a:ext uri="{FF2B5EF4-FFF2-40B4-BE49-F238E27FC236}">
                  <a16:creationId xmlns="" xmlns:a16="http://schemas.microsoft.com/office/drawing/2014/main" id="{3F7C47B0-D4EF-7047-9B96-1169C593055C}"/>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239/178/184</a:t>
              </a:r>
            </a:p>
          </p:txBody>
        </p:sp>
        <p:sp>
          <p:nvSpPr>
            <p:cNvPr id="102" name="矩形 13">
              <a:extLst>
                <a:ext uri="{FF2B5EF4-FFF2-40B4-BE49-F238E27FC236}">
                  <a16:creationId xmlns="" xmlns:a16="http://schemas.microsoft.com/office/drawing/2014/main" id="{26A0A468-A37D-824A-8DA2-0B437212E07E}"/>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238/179/193</a:t>
              </a:r>
            </a:p>
          </p:txBody>
        </p:sp>
        <p:sp>
          <p:nvSpPr>
            <p:cNvPr id="103" name="矩形 13">
              <a:extLst>
                <a:ext uri="{FF2B5EF4-FFF2-40B4-BE49-F238E27FC236}">
                  <a16:creationId xmlns="" xmlns:a16="http://schemas.microsoft.com/office/drawing/2014/main" id="{B0E79B3A-2E5F-ED4F-AA3D-00B685B18CA9}"/>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35/24/21</a:t>
              </a:r>
            </a:p>
          </p:txBody>
        </p:sp>
        <p:sp>
          <p:nvSpPr>
            <p:cNvPr id="104" name="矩形 13">
              <a:extLst>
                <a:ext uri="{FF2B5EF4-FFF2-40B4-BE49-F238E27FC236}">
                  <a16:creationId xmlns="" xmlns:a16="http://schemas.microsoft.com/office/drawing/2014/main" id="{32D85E93-C860-B646-A67C-3D2FDCC07E8E}"/>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p>
            <a:p>
              <a:pPr algn="ctr">
                <a:lnSpc>
                  <a:spcPts val="620"/>
                </a:lnSpc>
              </a:pPr>
              <a:r>
                <a:rPr kumimoji="1" lang="en-US" altLang="zh-CN" sz="500" b="1" dirty="0">
                  <a:solidFill>
                    <a:srgbClr val="FFFFFF"/>
                  </a:solidFill>
                  <a:ea typeface="Arial" charset="0"/>
                  <a:cs typeface="Arial" charset="0"/>
                </a:rPr>
                <a:t>89/87/87</a:t>
              </a:r>
            </a:p>
          </p:txBody>
        </p:sp>
        <p:sp>
          <p:nvSpPr>
            <p:cNvPr id="105" name="矩形 13">
              <a:extLst>
                <a:ext uri="{FF2B5EF4-FFF2-40B4-BE49-F238E27FC236}">
                  <a16:creationId xmlns="" xmlns:a16="http://schemas.microsoft.com/office/drawing/2014/main" id="{D9E271D3-C782-EA4B-B477-613B5CE7B0DA}"/>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p>
            <a:p>
              <a:pPr algn="ctr">
                <a:lnSpc>
                  <a:spcPts val="620"/>
                </a:lnSpc>
              </a:pPr>
              <a:r>
                <a:rPr kumimoji="1" lang="en-US" altLang="zh-CN" sz="500" b="1" dirty="0">
                  <a:solidFill>
                    <a:srgbClr val="FFFFFF"/>
                  </a:solidFill>
                  <a:ea typeface="Arial" charset="0"/>
                  <a:cs typeface="Arial" charset="0"/>
                </a:rPr>
                <a:t>137/137/</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137</a:t>
              </a:r>
            </a:p>
          </p:txBody>
        </p:sp>
        <p:sp>
          <p:nvSpPr>
            <p:cNvPr id="106" name="矩形 13">
              <a:extLst>
                <a:ext uri="{FF2B5EF4-FFF2-40B4-BE49-F238E27FC236}">
                  <a16:creationId xmlns="" xmlns:a16="http://schemas.microsoft.com/office/drawing/2014/main" id="{3F3501FC-1CA1-714F-BF48-934C859FA443}"/>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p>
            <a:p>
              <a:pPr algn="ctr">
                <a:lnSpc>
                  <a:spcPts val="620"/>
                </a:lnSpc>
              </a:pPr>
              <a:r>
                <a:rPr kumimoji="1" lang="en-US" altLang="zh-CN" sz="500" b="1" dirty="0">
                  <a:solidFill>
                    <a:srgbClr val="FFFFFF"/>
                  </a:solidFill>
                  <a:ea typeface="Arial" charset="0"/>
                  <a:cs typeface="Arial" charset="0"/>
                </a:rPr>
                <a:t>181/181/</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181</a:t>
              </a:r>
            </a:p>
          </p:txBody>
        </p:sp>
        <p:sp>
          <p:nvSpPr>
            <p:cNvPr id="107" name="矩形 13">
              <a:extLst>
                <a:ext uri="{FF2B5EF4-FFF2-40B4-BE49-F238E27FC236}">
                  <a16:creationId xmlns="" xmlns:a16="http://schemas.microsoft.com/office/drawing/2014/main" id="{55D4E001-16C8-3749-9816-95BDA789806E}"/>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221/221/</a:t>
              </a:r>
              <a:br>
                <a:rPr kumimoji="1" lang="en-US" altLang="zh-CN" sz="500" b="1" dirty="0">
                  <a:solidFill>
                    <a:srgbClr val="595757"/>
                  </a:solidFill>
                  <a:ea typeface="Arial" charset="0"/>
                  <a:cs typeface="Arial" charset="0"/>
                </a:rPr>
              </a:br>
              <a:r>
                <a:rPr kumimoji="1" lang="en-US" altLang="zh-CN" sz="500" b="1" dirty="0">
                  <a:solidFill>
                    <a:srgbClr val="595757"/>
                  </a:solidFill>
                  <a:ea typeface="Arial" charset="0"/>
                  <a:cs typeface="Arial" charset="0"/>
                </a:rPr>
                <a:t>221</a:t>
              </a:r>
            </a:p>
          </p:txBody>
        </p:sp>
        <p:sp>
          <p:nvSpPr>
            <p:cNvPr id="108" name="矩形 13">
              <a:extLst>
                <a:ext uri="{FF2B5EF4-FFF2-40B4-BE49-F238E27FC236}">
                  <a16:creationId xmlns="" xmlns:a16="http://schemas.microsoft.com/office/drawing/2014/main" id="{77AD797E-A6D4-8148-B9A9-59A0D242F0FA}"/>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a:t>
              </a:r>
            </a:p>
            <a:p>
              <a:pPr algn="ctr">
                <a:lnSpc>
                  <a:spcPts val="620"/>
                </a:lnSpc>
              </a:pPr>
              <a:r>
                <a:rPr kumimoji="1" lang="en-US" altLang="zh-CN" sz="500" b="1" dirty="0">
                  <a:solidFill>
                    <a:srgbClr val="595757"/>
                  </a:solidFill>
                  <a:ea typeface="Arial" charset="0"/>
                  <a:cs typeface="Arial" charset="0"/>
                </a:rPr>
                <a:t>255/255/</a:t>
              </a:r>
              <a:br>
                <a:rPr kumimoji="1" lang="en-US" altLang="zh-CN" sz="500" b="1" dirty="0">
                  <a:solidFill>
                    <a:srgbClr val="595757"/>
                  </a:solidFill>
                  <a:ea typeface="Arial" charset="0"/>
                  <a:cs typeface="Arial" charset="0"/>
                </a:rPr>
              </a:br>
              <a:r>
                <a:rPr kumimoji="1" lang="en-US" altLang="zh-CN" sz="500" b="1" dirty="0">
                  <a:solidFill>
                    <a:srgbClr val="595757"/>
                  </a:solidFill>
                  <a:ea typeface="Arial" charset="0"/>
                  <a:cs typeface="Arial" charset="0"/>
                </a:rPr>
                <a:t>255</a:t>
              </a:r>
            </a:p>
          </p:txBody>
        </p:sp>
      </p:grpSp>
      <p:sp>
        <p:nvSpPr>
          <p:cNvPr id="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38499"/>
          </a:xfrm>
          <a:prstGeom prst="rect">
            <a:avLst/>
          </a:prstGeom>
          <a:noFill/>
        </p:spPr>
        <p:txBody>
          <a:bodyPr wrap="square" lIns="0" tIns="0" rIns="0" bIns="0" rtlCol="0">
            <a:spAutoFit/>
          </a:bodyPr>
          <a:lstStyle/>
          <a:p>
            <a:pPr defTabSz="890849">
              <a:defRPr/>
            </a:pPr>
            <a:fld id="{C3837181-38C6-AD4F-B8BA-B444770388BB}" type="slidenum">
              <a:rPr lang="en-US" sz="900" smtClean="0">
                <a:solidFill>
                  <a:srgbClr val="1D1D1B"/>
                </a:solidFill>
                <a:cs typeface="Arial" panose="020B0604020202020204" pitchFamily="34" charset="0"/>
              </a:rPr>
              <a:pPr defTabSz="890849">
                <a:defRPr/>
              </a:pPr>
              <a:t>‹#›</a:t>
            </a:fld>
            <a:endParaRPr lang="en-US" sz="900" dirty="0">
              <a:solidFill>
                <a:srgbClr val="1D1D1B"/>
              </a:solidFill>
              <a:cs typeface="Arial" panose="020B0604020202020204" pitchFamily="34" charset="0"/>
            </a:endParaRPr>
          </a:p>
        </p:txBody>
      </p:sp>
    </p:spTree>
    <p:extLst>
      <p:ext uri="{BB962C8B-B14F-4D97-AF65-F5344CB8AC3E}">
        <p14:creationId xmlns:p14="http://schemas.microsoft.com/office/powerpoint/2010/main" val="853226368"/>
      </p:ext>
    </p:extLst>
  </p:cSld>
  <p:clrMap bg1="lt1" tx1="dk1" bg2="lt2" tx2="dk2" accent1="accent1" accent2="accent2" accent3="accent3" accent4="accent4" accent5="accent5" accent6="accent6" hlink="hlink" folHlink="folHlink"/>
  <p:sldLayoutIdLst>
    <p:sldLayoutId id="2147484058" r:id="rId1"/>
  </p:sldLayoutIdLst>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46" name="Picture 45">
            <a:extLst>
              <a:ext uri="{FF2B5EF4-FFF2-40B4-BE49-F238E27FC236}">
                <a16:creationId xmlns="" xmlns:a16="http://schemas.microsoft.com/office/drawing/2014/main" id="{E886C4A9-2C5E-EC44-8D62-420DF3BE0B9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97852" y="6325091"/>
            <a:ext cx="1270800" cy="275024"/>
          </a:xfrm>
          <a:prstGeom prst="rect">
            <a:avLst/>
          </a:prstGeom>
        </p:spPr>
      </p:pic>
      <p:grpSp>
        <p:nvGrpSpPr>
          <p:cNvPr id="47" name="Group 46">
            <a:extLst>
              <a:ext uri="{FF2B5EF4-FFF2-40B4-BE49-F238E27FC236}">
                <a16:creationId xmlns="" xmlns:a16="http://schemas.microsoft.com/office/drawing/2014/main" id="{E2171E79-11D3-8648-9BEA-3C7660378BC9}"/>
              </a:ext>
            </a:extLst>
          </p:cNvPr>
          <p:cNvGrpSpPr>
            <a:grpSpLocks noChangeAspect="1"/>
          </p:cNvGrpSpPr>
          <p:nvPr userDrawn="1"/>
        </p:nvGrpSpPr>
        <p:grpSpPr>
          <a:xfrm>
            <a:off x="12290469" y="2625389"/>
            <a:ext cx="1963324" cy="4233515"/>
            <a:chOff x="5343883" y="-48857"/>
            <a:chExt cx="3263588" cy="7037279"/>
          </a:xfrm>
        </p:grpSpPr>
        <p:sp>
          <p:nvSpPr>
            <p:cNvPr id="69" name="矩形 13">
              <a:extLst>
                <a:ext uri="{FF2B5EF4-FFF2-40B4-BE49-F238E27FC236}">
                  <a16:creationId xmlns="" xmlns:a16="http://schemas.microsoft.com/office/drawing/2014/main" id="{2056A118-9F13-2644-8C4D-19B83F915923}"/>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196/0/84</a:t>
              </a:r>
            </a:p>
          </p:txBody>
        </p:sp>
        <p:sp>
          <p:nvSpPr>
            <p:cNvPr id="70" name="文本框 15">
              <a:extLst>
                <a:ext uri="{FF2B5EF4-FFF2-40B4-BE49-F238E27FC236}">
                  <a16:creationId xmlns="" xmlns:a16="http://schemas.microsoft.com/office/drawing/2014/main" id="{B22FD20B-FED1-F14A-B606-EFB600078EA5}"/>
                </a:ext>
              </a:extLst>
            </p:cNvPr>
            <p:cNvSpPr txBox="1"/>
            <p:nvPr userDrawn="1"/>
          </p:nvSpPr>
          <p:spPr>
            <a:xfrm>
              <a:off x="5352721" y="1694497"/>
              <a:ext cx="1636699" cy="204645"/>
            </a:xfrm>
            <a:prstGeom prst="rect">
              <a:avLst/>
            </a:prstGeom>
            <a:noFill/>
          </p:spPr>
          <p:txBody>
            <a:bodyPr wrap="square" lIns="0" tIns="0" rIns="0" bIns="0" rtlCol="0" anchor="b" anchorCtr="0">
              <a:spAutoFit/>
            </a:bodyPr>
            <a:lstStyle/>
            <a:p>
              <a:r>
                <a:rPr kumimoji="1" lang="en-US" altLang="zh-CN" sz="800" dirty="0">
                  <a:solidFill>
                    <a:srgbClr val="1D1D1A"/>
                  </a:solidFill>
                  <a:ea typeface="Microsoft YaHei" panose="020B0503020204020204" pitchFamily="34" charset="-122"/>
                  <a:cs typeface="Arial" panose="020B0604020202020204" pitchFamily="34" charset="0"/>
                </a:rPr>
                <a:t>Secondary Colors</a:t>
              </a:r>
              <a:endParaRPr kumimoji="1" lang="zh-CN" altLang="en-US" sz="800" dirty="0">
                <a:solidFill>
                  <a:srgbClr val="1D1D1A"/>
                </a:solidFill>
                <a:ea typeface="Microsoft YaHei" panose="020B0503020204020204" pitchFamily="34" charset="-122"/>
                <a:cs typeface="Arial" panose="020B0604020202020204" pitchFamily="34" charset="0"/>
              </a:endParaRPr>
            </a:p>
          </p:txBody>
        </p:sp>
        <p:sp>
          <p:nvSpPr>
            <p:cNvPr id="71" name="矩形 13">
              <a:extLst>
                <a:ext uri="{FF2B5EF4-FFF2-40B4-BE49-F238E27FC236}">
                  <a16:creationId xmlns="" xmlns:a16="http://schemas.microsoft.com/office/drawing/2014/main" id="{1BDF5E4A-1867-8E41-834A-BEF7F7DBCA4B}"/>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203/55/120</a:t>
              </a:r>
            </a:p>
          </p:txBody>
        </p:sp>
        <p:sp>
          <p:nvSpPr>
            <p:cNvPr id="72" name="矩形 13">
              <a:extLst>
                <a:ext uri="{FF2B5EF4-FFF2-40B4-BE49-F238E27FC236}">
                  <a16:creationId xmlns="" xmlns:a16="http://schemas.microsoft.com/office/drawing/2014/main" id="{C1206869-819B-184C-810B-151F92C62236}"/>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237/109/0</a:t>
              </a:r>
            </a:p>
          </p:txBody>
        </p:sp>
        <p:sp>
          <p:nvSpPr>
            <p:cNvPr id="73" name="矩形 13">
              <a:extLst>
                <a:ext uri="{FF2B5EF4-FFF2-40B4-BE49-F238E27FC236}">
                  <a16:creationId xmlns="" xmlns:a16="http://schemas.microsoft.com/office/drawing/2014/main" id="{7532BB58-5C8F-B442-A115-B92066928429}"/>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153/54/54</a:t>
              </a:r>
            </a:p>
          </p:txBody>
        </p:sp>
        <p:sp>
          <p:nvSpPr>
            <p:cNvPr id="74" name="矩形 13">
              <a:extLst>
                <a:ext uri="{FF2B5EF4-FFF2-40B4-BE49-F238E27FC236}">
                  <a16:creationId xmlns="" xmlns:a16="http://schemas.microsoft.com/office/drawing/2014/main" id="{19E144E8-C437-8E49-8068-D750BCB2B2F7}"/>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98/178/48</a:t>
              </a:r>
            </a:p>
          </p:txBody>
        </p:sp>
        <p:sp>
          <p:nvSpPr>
            <p:cNvPr id="75" name="矩形 13">
              <a:extLst>
                <a:ext uri="{FF2B5EF4-FFF2-40B4-BE49-F238E27FC236}">
                  <a16:creationId xmlns="" xmlns:a16="http://schemas.microsoft.com/office/drawing/2014/main" id="{F707D190-CC54-CA46-946B-8609C53E3CB9}"/>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242/137/68</a:t>
              </a:r>
              <a:endParaRPr kumimoji="1" lang="mr-IN" altLang="zh-CN" sz="500" b="1" dirty="0">
                <a:solidFill>
                  <a:srgbClr val="FFFFFF"/>
                </a:solidFill>
                <a:ea typeface="Arial" charset="0"/>
                <a:cs typeface="Arial" charset="0"/>
              </a:endParaRPr>
            </a:p>
          </p:txBody>
        </p:sp>
        <p:sp>
          <p:nvSpPr>
            <p:cNvPr id="76" name="矩形 13">
              <a:extLst>
                <a:ext uri="{FF2B5EF4-FFF2-40B4-BE49-F238E27FC236}">
                  <a16:creationId xmlns="" xmlns:a16="http://schemas.microsoft.com/office/drawing/2014/main" id="{CA69D07A-4CB1-1C44-95EB-D5DD16C88C16}"/>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PANTONE 185C</a:t>
              </a:r>
            </a:p>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199/0/11  </a:t>
              </a:r>
            </a:p>
          </p:txBody>
        </p:sp>
        <p:sp>
          <p:nvSpPr>
            <p:cNvPr id="77" name="文本框 15">
              <a:extLst>
                <a:ext uri="{FF2B5EF4-FFF2-40B4-BE49-F238E27FC236}">
                  <a16:creationId xmlns="" xmlns:a16="http://schemas.microsoft.com/office/drawing/2014/main" id="{14051C33-7D8E-ED4E-A31B-8FAA52C8EDA5}"/>
                </a:ext>
              </a:extLst>
            </p:cNvPr>
            <p:cNvSpPr txBox="1"/>
            <p:nvPr userDrawn="1"/>
          </p:nvSpPr>
          <p:spPr>
            <a:xfrm>
              <a:off x="5343883" y="-48857"/>
              <a:ext cx="1358295" cy="204645"/>
            </a:xfrm>
            <a:prstGeom prst="rect">
              <a:avLst/>
            </a:prstGeom>
            <a:noFill/>
          </p:spPr>
          <p:txBody>
            <a:bodyPr wrap="square" lIns="0" tIns="0" rIns="0" bIns="0" rtlCol="0" anchor="b" anchorCtr="0">
              <a:spAutoFit/>
            </a:bodyPr>
            <a:lstStyle/>
            <a:p>
              <a:r>
                <a:rPr kumimoji="1" lang="en-US" altLang="zh-CN" sz="800" dirty="0">
                  <a:solidFill>
                    <a:srgbClr val="1D1D1A"/>
                  </a:solidFill>
                  <a:ea typeface="Microsoft YaHei" panose="020B0503020204020204" pitchFamily="34" charset="-122"/>
                  <a:cs typeface="Arial" panose="020B0604020202020204" pitchFamily="34" charset="0"/>
                </a:rPr>
                <a:t>Corporate Colors</a:t>
              </a:r>
              <a:endParaRPr kumimoji="1" lang="zh-CN" altLang="en-US" sz="800" dirty="0">
                <a:solidFill>
                  <a:srgbClr val="1D1D1A"/>
                </a:solidFill>
                <a:ea typeface="Microsoft YaHei" panose="020B0503020204020204" pitchFamily="34" charset="-122"/>
                <a:cs typeface="Arial" panose="020B0604020202020204" pitchFamily="34" charset="0"/>
              </a:endParaRPr>
            </a:p>
          </p:txBody>
        </p:sp>
        <p:sp>
          <p:nvSpPr>
            <p:cNvPr id="78" name="矩形 13">
              <a:extLst>
                <a:ext uri="{FF2B5EF4-FFF2-40B4-BE49-F238E27FC236}">
                  <a16:creationId xmlns="" xmlns:a16="http://schemas.microsoft.com/office/drawing/2014/main" id="{697139C8-6378-7346-AA26-3DE355486404}"/>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PANTONE 186C</a:t>
              </a:r>
            </a:p>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200/16/46  </a:t>
              </a:r>
            </a:p>
          </p:txBody>
        </p:sp>
        <p:sp>
          <p:nvSpPr>
            <p:cNvPr id="79" name="矩形 13">
              <a:extLst>
                <a:ext uri="{FF2B5EF4-FFF2-40B4-BE49-F238E27FC236}">
                  <a16:creationId xmlns="" xmlns:a16="http://schemas.microsoft.com/office/drawing/2014/main" id="{F79CD551-CACB-A749-9460-B80C1456F4E8}"/>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127/0/1</a:t>
              </a:r>
            </a:p>
          </p:txBody>
        </p:sp>
        <p:sp>
          <p:nvSpPr>
            <p:cNvPr id="80" name="矩形 13">
              <a:extLst>
                <a:ext uri="{FF2B5EF4-FFF2-40B4-BE49-F238E27FC236}">
                  <a16:creationId xmlns="" xmlns:a16="http://schemas.microsoft.com/office/drawing/2014/main" id="{659202D4-1C13-564B-AD21-AF809769236B}"/>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52/200/0</a:t>
              </a:r>
            </a:p>
          </p:txBody>
        </p:sp>
        <p:sp>
          <p:nvSpPr>
            <p:cNvPr id="81" name="矩形 13">
              <a:extLst>
                <a:ext uri="{FF2B5EF4-FFF2-40B4-BE49-F238E27FC236}">
                  <a16:creationId xmlns="" xmlns:a16="http://schemas.microsoft.com/office/drawing/2014/main" id="{1D14C75E-3EEE-FA4D-8DA3-70B2C56F286F}"/>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48/181/197</a:t>
              </a:r>
            </a:p>
          </p:txBody>
        </p:sp>
        <p:sp>
          <p:nvSpPr>
            <p:cNvPr id="82" name="矩形 13">
              <a:extLst>
                <a:ext uri="{FF2B5EF4-FFF2-40B4-BE49-F238E27FC236}">
                  <a16:creationId xmlns="" xmlns:a16="http://schemas.microsoft.com/office/drawing/2014/main" id="{9844BDEE-1453-9A40-B91C-2C526D59737B}"/>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129/193/95</a:t>
              </a:r>
            </a:p>
          </p:txBody>
        </p:sp>
        <p:sp>
          <p:nvSpPr>
            <p:cNvPr id="83" name="矩形 13">
              <a:extLst>
                <a:ext uri="{FF2B5EF4-FFF2-40B4-BE49-F238E27FC236}">
                  <a16:creationId xmlns="" xmlns:a16="http://schemas.microsoft.com/office/drawing/2014/main" id="{533D13E9-5244-8E4F-9513-C00748CDDDF9}"/>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253/211/81</a:t>
              </a:r>
            </a:p>
          </p:txBody>
        </p:sp>
        <p:sp>
          <p:nvSpPr>
            <p:cNvPr id="84" name="矩形 13">
              <a:extLst>
                <a:ext uri="{FF2B5EF4-FFF2-40B4-BE49-F238E27FC236}">
                  <a16:creationId xmlns="" xmlns:a16="http://schemas.microsoft.com/office/drawing/2014/main" id="{4EBE9DBF-E87C-4F4D-BBB1-81632C549613}"/>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86/196/210</a:t>
              </a:r>
            </a:p>
          </p:txBody>
        </p:sp>
        <p:sp>
          <p:nvSpPr>
            <p:cNvPr id="85" name="矩形 13">
              <a:extLst>
                <a:ext uri="{FF2B5EF4-FFF2-40B4-BE49-F238E27FC236}">
                  <a16:creationId xmlns="" xmlns:a16="http://schemas.microsoft.com/office/drawing/2014/main" id="{422FC2B2-7928-F442-949E-D722F3DC9D01}"/>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211/57/65</a:t>
              </a:r>
            </a:p>
          </p:txBody>
        </p:sp>
        <p:sp>
          <p:nvSpPr>
            <p:cNvPr id="86" name="矩形 13">
              <a:extLst>
                <a:ext uri="{FF2B5EF4-FFF2-40B4-BE49-F238E27FC236}">
                  <a16:creationId xmlns="" xmlns:a16="http://schemas.microsoft.com/office/drawing/2014/main" id="{5F38502B-99C0-4640-9E8D-7247A3238E22}"/>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p>
            <a:p>
              <a:pPr algn="ctr">
                <a:lnSpc>
                  <a:spcPts val="620"/>
                </a:lnSpc>
              </a:pPr>
              <a:r>
                <a:rPr kumimoji="1" lang="en-US" altLang="zh-CN" sz="500" b="1" dirty="0">
                  <a:solidFill>
                    <a:srgbClr val="FFFFFF"/>
                  </a:solidFill>
                  <a:ea typeface="Arial" charset="0"/>
                  <a:cs typeface="Arial" charset="0"/>
                </a:rPr>
                <a:t>211/56/89</a:t>
              </a:r>
            </a:p>
          </p:txBody>
        </p:sp>
        <p:sp>
          <p:nvSpPr>
            <p:cNvPr id="87" name="矩形 13">
              <a:extLst>
                <a:ext uri="{FF2B5EF4-FFF2-40B4-BE49-F238E27FC236}">
                  <a16:creationId xmlns="" xmlns:a16="http://schemas.microsoft.com/office/drawing/2014/main" id="{1399EB62-5216-324F-B66C-AD6ED0004D51}"/>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221/128/170</a:t>
              </a:r>
            </a:p>
          </p:txBody>
        </p:sp>
        <p:sp>
          <p:nvSpPr>
            <p:cNvPr id="88" name="矩形 13">
              <a:extLst>
                <a:ext uri="{FF2B5EF4-FFF2-40B4-BE49-F238E27FC236}">
                  <a16:creationId xmlns="" xmlns:a16="http://schemas.microsoft.com/office/drawing/2014/main" id="{DEDE780A-8050-FD48-B661-39532349131D}"/>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ea typeface="Arial" charset="0"/>
                  <a:cs typeface="Arial" charset="0"/>
                </a:rPr>
                <a:t>RGB 191/128/130</a:t>
              </a:r>
            </a:p>
          </p:txBody>
        </p:sp>
        <p:sp>
          <p:nvSpPr>
            <p:cNvPr id="89" name="矩形 13">
              <a:extLst>
                <a:ext uri="{FF2B5EF4-FFF2-40B4-BE49-F238E27FC236}">
                  <a16:creationId xmlns="" xmlns:a16="http://schemas.microsoft.com/office/drawing/2014/main" id="{9BDB304C-5E40-9647-A3EF-75D9BFFB7E5B}"/>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246/183/140</a:t>
              </a:r>
              <a:endParaRPr kumimoji="1" lang="mr-IN" altLang="zh-CN" sz="500" b="1" dirty="0">
                <a:solidFill>
                  <a:srgbClr val="595757"/>
                </a:solidFill>
                <a:ea typeface="Arial" charset="0"/>
                <a:cs typeface="Arial" charset="0"/>
              </a:endParaRPr>
            </a:p>
          </p:txBody>
        </p:sp>
        <p:sp>
          <p:nvSpPr>
            <p:cNvPr id="90" name="矩形 13">
              <a:extLst>
                <a:ext uri="{FF2B5EF4-FFF2-40B4-BE49-F238E27FC236}">
                  <a16:creationId xmlns="" xmlns:a16="http://schemas.microsoft.com/office/drawing/2014/main" id="{EC3A6DD7-CCD1-0C4F-B8D4-3D01C9FFC289}"/>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176/216/156</a:t>
              </a:r>
            </a:p>
          </p:txBody>
        </p:sp>
        <p:sp>
          <p:nvSpPr>
            <p:cNvPr id="91" name="矩形 13">
              <a:extLst>
                <a:ext uri="{FF2B5EF4-FFF2-40B4-BE49-F238E27FC236}">
                  <a16:creationId xmlns="" xmlns:a16="http://schemas.microsoft.com/office/drawing/2014/main" id="{FC3F3193-22C2-A847-A957-DFCCDA9D1D88}"/>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253/227/181</a:t>
              </a:r>
            </a:p>
          </p:txBody>
        </p:sp>
        <p:sp>
          <p:nvSpPr>
            <p:cNvPr id="92" name="矩形 13">
              <a:extLst>
                <a:ext uri="{FF2B5EF4-FFF2-40B4-BE49-F238E27FC236}">
                  <a16:creationId xmlns="" xmlns:a16="http://schemas.microsoft.com/office/drawing/2014/main" id="{851DFAF5-0D1C-C64A-87B5-B0C9497BA3EB}"/>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148/218/226</a:t>
              </a:r>
            </a:p>
          </p:txBody>
        </p:sp>
        <p:sp>
          <p:nvSpPr>
            <p:cNvPr id="93" name="矩形 13">
              <a:extLst>
                <a:ext uri="{FF2B5EF4-FFF2-40B4-BE49-F238E27FC236}">
                  <a16:creationId xmlns="" xmlns:a16="http://schemas.microsoft.com/office/drawing/2014/main" id="{57EB9D15-6C1C-8340-A5D0-43B865B5951C}"/>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226/129/137</a:t>
              </a:r>
            </a:p>
          </p:txBody>
        </p:sp>
        <p:sp>
          <p:nvSpPr>
            <p:cNvPr id="94" name="矩形 13">
              <a:extLst>
                <a:ext uri="{FF2B5EF4-FFF2-40B4-BE49-F238E27FC236}">
                  <a16:creationId xmlns="" xmlns:a16="http://schemas.microsoft.com/office/drawing/2014/main" id="{2B29D96D-3B3D-B944-92CB-FE0973E33810}"/>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226/129/152</a:t>
              </a:r>
            </a:p>
          </p:txBody>
        </p:sp>
        <p:sp>
          <p:nvSpPr>
            <p:cNvPr id="95" name="矩形 13">
              <a:extLst>
                <a:ext uri="{FF2B5EF4-FFF2-40B4-BE49-F238E27FC236}">
                  <a16:creationId xmlns="" xmlns:a16="http://schemas.microsoft.com/office/drawing/2014/main" id="{35D234AC-C1A2-7248-94C0-BB95C4DFE743}"/>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235/179/204</a:t>
              </a:r>
            </a:p>
          </p:txBody>
        </p:sp>
        <p:sp>
          <p:nvSpPr>
            <p:cNvPr id="96" name="矩形 13">
              <a:extLst>
                <a:ext uri="{FF2B5EF4-FFF2-40B4-BE49-F238E27FC236}">
                  <a16:creationId xmlns="" xmlns:a16="http://schemas.microsoft.com/office/drawing/2014/main" id="{2C241EB7-09A9-7E40-9241-F2D47E53E1FF}"/>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ea typeface="Arial" charset="0"/>
                  <a:cs typeface="Arial" charset="0"/>
                </a:rPr>
                <a:t>RGB 216/179/179</a:t>
              </a:r>
            </a:p>
          </p:txBody>
        </p:sp>
        <p:sp>
          <p:nvSpPr>
            <p:cNvPr id="97" name="矩形 13">
              <a:extLst>
                <a:ext uri="{FF2B5EF4-FFF2-40B4-BE49-F238E27FC236}">
                  <a16:creationId xmlns="" xmlns:a16="http://schemas.microsoft.com/office/drawing/2014/main" id="{63833C81-CC87-004C-AE5E-CB387B992636}"/>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250/211/187</a:t>
              </a:r>
              <a:endParaRPr kumimoji="1" lang="mr-IN" altLang="zh-CN" sz="500" b="1" dirty="0">
                <a:solidFill>
                  <a:srgbClr val="595757"/>
                </a:solidFill>
                <a:ea typeface="Arial" charset="0"/>
                <a:cs typeface="Arial" charset="0"/>
              </a:endParaRPr>
            </a:p>
          </p:txBody>
        </p:sp>
        <p:sp>
          <p:nvSpPr>
            <p:cNvPr id="98" name="矩形 13">
              <a:extLst>
                <a:ext uri="{FF2B5EF4-FFF2-40B4-BE49-F238E27FC236}">
                  <a16:creationId xmlns="" xmlns:a16="http://schemas.microsoft.com/office/drawing/2014/main" id="{77A96C4C-F3F3-484A-95BE-7E52C33A2FE2}"/>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208/232/196</a:t>
              </a:r>
            </a:p>
          </p:txBody>
        </p:sp>
        <p:sp>
          <p:nvSpPr>
            <p:cNvPr id="99" name="矩形 13">
              <a:extLst>
                <a:ext uri="{FF2B5EF4-FFF2-40B4-BE49-F238E27FC236}">
                  <a16:creationId xmlns="" xmlns:a16="http://schemas.microsoft.com/office/drawing/2014/main" id="{66F0E6F8-F4D3-1B44-BB6D-F328A6CEA0C9}"/>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254/238/193</a:t>
              </a:r>
            </a:p>
          </p:txBody>
        </p:sp>
        <p:sp>
          <p:nvSpPr>
            <p:cNvPr id="100" name="矩形 13">
              <a:extLst>
                <a:ext uri="{FF2B5EF4-FFF2-40B4-BE49-F238E27FC236}">
                  <a16:creationId xmlns="" xmlns:a16="http://schemas.microsoft.com/office/drawing/2014/main" id="{EEFEFB0D-48AF-8147-BDEB-B01E99ED82A7}"/>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a:t>
              </a:r>
              <a:br>
                <a:rPr kumimoji="1" lang="en-US" altLang="zh-CN" sz="500" b="1" dirty="0">
                  <a:solidFill>
                    <a:srgbClr val="595757"/>
                  </a:solidFill>
                  <a:ea typeface="Arial" charset="0"/>
                  <a:cs typeface="Arial" charset="0"/>
                </a:rPr>
              </a:br>
              <a:r>
                <a:rPr kumimoji="1" lang="en-US" altLang="zh-CN" sz="500" b="1" dirty="0">
                  <a:solidFill>
                    <a:srgbClr val="595757"/>
                  </a:solidFill>
                  <a:ea typeface="Arial" charset="0"/>
                  <a:cs typeface="Arial" charset="0"/>
                </a:rPr>
                <a:t>190/23/238</a:t>
              </a:r>
            </a:p>
          </p:txBody>
        </p:sp>
        <p:sp>
          <p:nvSpPr>
            <p:cNvPr id="101" name="矩形 13">
              <a:extLst>
                <a:ext uri="{FF2B5EF4-FFF2-40B4-BE49-F238E27FC236}">
                  <a16:creationId xmlns="" xmlns:a16="http://schemas.microsoft.com/office/drawing/2014/main" id="{3F7C47B0-D4EF-7047-9B96-1169C593055C}"/>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239/178/184</a:t>
              </a:r>
            </a:p>
          </p:txBody>
        </p:sp>
        <p:sp>
          <p:nvSpPr>
            <p:cNvPr id="102" name="矩形 13">
              <a:extLst>
                <a:ext uri="{FF2B5EF4-FFF2-40B4-BE49-F238E27FC236}">
                  <a16:creationId xmlns="" xmlns:a16="http://schemas.microsoft.com/office/drawing/2014/main" id="{26A0A468-A37D-824A-8DA2-0B437212E07E}"/>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238/179/193</a:t>
              </a:r>
            </a:p>
          </p:txBody>
        </p:sp>
        <p:sp>
          <p:nvSpPr>
            <p:cNvPr id="103" name="矩形 13">
              <a:extLst>
                <a:ext uri="{FF2B5EF4-FFF2-40B4-BE49-F238E27FC236}">
                  <a16:creationId xmlns="" xmlns:a16="http://schemas.microsoft.com/office/drawing/2014/main" id="{B0E79B3A-2E5F-ED4F-AA3D-00B685B18CA9}"/>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35/24/21</a:t>
              </a:r>
            </a:p>
          </p:txBody>
        </p:sp>
        <p:sp>
          <p:nvSpPr>
            <p:cNvPr id="104" name="矩形 13">
              <a:extLst>
                <a:ext uri="{FF2B5EF4-FFF2-40B4-BE49-F238E27FC236}">
                  <a16:creationId xmlns="" xmlns:a16="http://schemas.microsoft.com/office/drawing/2014/main" id="{32D85E93-C860-B646-A67C-3D2FDCC07E8E}"/>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p>
            <a:p>
              <a:pPr algn="ctr">
                <a:lnSpc>
                  <a:spcPts val="620"/>
                </a:lnSpc>
              </a:pPr>
              <a:r>
                <a:rPr kumimoji="1" lang="en-US" altLang="zh-CN" sz="500" b="1" dirty="0">
                  <a:solidFill>
                    <a:srgbClr val="FFFFFF"/>
                  </a:solidFill>
                  <a:ea typeface="Arial" charset="0"/>
                  <a:cs typeface="Arial" charset="0"/>
                </a:rPr>
                <a:t>89/87/87</a:t>
              </a:r>
            </a:p>
          </p:txBody>
        </p:sp>
        <p:sp>
          <p:nvSpPr>
            <p:cNvPr id="105" name="矩形 13">
              <a:extLst>
                <a:ext uri="{FF2B5EF4-FFF2-40B4-BE49-F238E27FC236}">
                  <a16:creationId xmlns="" xmlns:a16="http://schemas.microsoft.com/office/drawing/2014/main" id="{D9E271D3-C782-EA4B-B477-613B5CE7B0DA}"/>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p>
            <a:p>
              <a:pPr algn="ctr">
                <a:lnSpc>
                  <a:spcPts val="620"/>
                </a:lnSpc>
              </a:pPr>
              <a:r>
                <a:rPr kumimoji="1" lang="en-US" altLang="zh-CN" sz="500" b="1" dirty="0">
                  <a:solidFill>
                    <a:srgbClr val="FFFFFF"/>
                  </a:solidFill>
                  <a:ea typeface="Arial" charset="0"/>
                  <a:cs typeface="Arial" charset="0"/>
                </a:rPr>
                <a:t>137/137/</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137</a:t>
              </a:r>
            </a:p>
          </p:txBody>
        </p:sp>
        <p:sp>
          <p:nvSpPr>
            <p:cNvPr id="106" name="矩形 13">
              <a:extLst>
                <a:ext uri="{FF2B5EF4-FFF2-40B4-BE49-F238E27FC236}">
                  <a16:creationId xmlns="" xmlns:a16="http://schemas.microsoft.com/office/drawing/2014/main" id="{3F3501FC-1CA1-714F-BF48-934C859FA443}"/>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p>
            <a:p>
              <a:pPr algn="ctr">
                <a:lnSpc>
                  <a:spcPts val="620"/>
                </a:lnSpc>
              </a:pPr>
              <a:r>
                <a:rPr kumimoji="1" lang="en-US" altLang="zh-CN" sz="500" b="1" dirty="0">
                  <a:solidFill>
                    <a:srgbClr val="FFFFFF"/>
                  </a:solidFill>
                  <a:ea typeface="Arial" charset="0"/>
                  <a:cs typeface="Arial" charset="0"/>
                </a:rPr>
                <a:t>181/181/</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181</a:t>
              </a:r>
            </a:p>
          </p:txBody>
        </p:sp>
        <p:sp>
          <p:nvSpPr>
            <p:cNvPr id="107" name="矩形 13">
              <a:extLst>
                <a:ext uri="{FF2B5EF4-FFF2-40B4-BE49-F238E27FC236}">
                  <a16:creationId xmlns="" xmlns:a16="http://schemas.microsoft.com/office/drawing/2014/main" id="{55D4E001-16C8-3749-9816-95BDA789806E}"/>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221/221/</a:t>
              </a:r>
              <a:br>
                <a:rPr kumimoji="1" lang="en-US" altLang="zh-CN" sz="500" b="1" dirty="0">
                  <a:solidFill>
                    <a:srgbClr val="595757"/>
                  </a:solidFill>
                  <a:ea typeface="Arial" charset="0"/>
                  <a:cs typeface="Arial" charset="0"/>
                </a:rPr>
              </a:br>
              <a:r>
                <a:rPr kumimoji="1" lang="en-US" altLang="zh-CN" sz="500" b="1" dirty="0">
                  <a:solidFill>
                    <a:srgbClr val="595757"/>
                  </a:solidFill>
                  <a:ea typeface="Arial" charset="0"/>
                  <a:cs typeface="Arial" charset="0"/>
                </a:rPr>
                <a:t>221</a:t>
              </a:r>
            </a:p>
          </p:txBody>
        </p:sp>
        <p:sp>
          <p:nvSpPr>
            <p:cNvPr id="108" name="矩形 13">
              <a:extLst>
                <a:ext uri="{FF2B5EF4-FFF2-40B4-BE49-F238E27FC236}">
                  <a16:creationId xmlns="" xmlns:a16="http://schemas.microsoft.com/office/drawing/2014/main" id="{77AD797E-A6D4-8148-B9A9-59A0D242F0FA}"/>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a:t>
              </a:r>
            </a:p>
            <a:p>
              <a:pPr algn="ctr">
                <a:lnSpc>
                  <a:spcPts val="620"/>
                </a:lnSpc>
              </a:pPr>
              <a:r>
                <a:rPr kumimoji="1" lang="en-US" altLang="zh-CN" sz="500" b="1" dirty="0">
                  <a:solidFill>
                    <a:srgbClr val="595757"/>
                  </a:solidFill>
                  <a:ea typeface="Arial" charset="0"/>
                  <a:cs typeface="Arial" charset="0"/>
                </a:rPr>
                <a:t>255/255/</a:t>
              </a:r>
              <a:br>
                <a:rPr kumimoji="1" lang="en-US" altLang="zh-CN" sz="500" b="1" dirty="0">
                  <a:solidFill>
                    <a:srgbClr val="595757"/>
                  </a:solidFill>
                  <a:ea typeface="Arial" charset="0"/>
                  <a:cs typeface="Arial" charset="0"/>
                </a:rPr>
              </a:br>
              <a:r>
                <a:rPr kumimoji="1" lang="en-US" altLang="zh-CN" sz="500" b="1" dirty="0">
                  <a:solidFill>
                    <a:srgbClr val="595757"/>
                  </a:solidFill>
                  <a:ea typeface="Arial" charset="0"/>
                  <a:cs typeface="Arial" charset="0"/>
                </a:rPr>
                <a:t>255</a:t>
              </a:r>
            </a:p>
          </p:txBody>
        </p:sp>
      </p:grpSp>
      <p:sp>
        <p:nvSpPr>
          <p:cNvPr id="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38499"/>
          </a:xfrm>
          <a:prstGeom prst="rect">
            <a:avLst/>
          </a:prstGeom>
          <a:noFill/>
        </p:spPr>
        <p:txBody>
          <a:bodyPr wrap="square" lIns="0" tIns="0" rIns="0" bIns="0" rtlCol="0">
            <a:spAutoFit/>
          </a:bodyPr>
          <a:lstStyle/>
          <a:p>
            <a:pPr defTabSz="890849">
              <a:defRPr/>
            </a:pPr>
            <a:fld id="{C3837181-38C6-AD4F-B8BA-B444770388BB}" type="slidenum">
              <a:rPr lang="en-US" sz="900" smtClean="0">
                <a:solidFill>
                  <a:srgbClr val="1D1D1B"/>
                </a:solidFill>
                <a:cs typeface="Arial" panose="020B0604020202020204" pitchFamily="34" charset="0"/>
              </a:rPr>
              <a:pPr defTabSz="890849">
                <a:defRPr/>
              </a:pPr>
              <a:t>‹#›</a:t>
            </a:fld>
            <a:endParaRPr lang="en-US" sz="900" dirty="0">
              <a:solidFill>
                <a:srgbClr val="1D1D1B"/>
              </a:solidFill>
              <a:cs typeface="Arial" panose="020B0604020202020204" pitchFamily="34" charset="0"/>
            </a:endParaRPr>
          </a:p>
        </p:txBody>
      </p:sp>
    </p:spTree>
    <p:extLst>
      <p:ext uri="{BB962C8B-B14F-4D97-AF65-F5344CB8AC3E}">
        <p14:creationId xmlns:p14="http://schemas.microsoft.com/office/powerpoint/2010/main" val="577503279"/>
      </p:ext>
    </p:extLst>
  </p:cSld>
  <p:clrMap bg1="lt1" tx1="dk1" bg2="lt2" tx2="dk2" accent1="accent1" accent2="accent2" accent3="accent3" accent4="accent4" accent5="accent5" accent6="accent6" hlink="hlink" folHlink="folHlink"/>
  <p:sldLayoutIdLst>
    <p:sldLayoutId id="2147484054" r:id="rId1"/>
  </p:sldLayoutIdLst>
  <p:timing>
    <p:tnLst>
      <p:par>
        <p:cTn id="1" dur="indefinite" restart="never" nodeType="tmRoot"/>
      </p:par>
    </p:tnLst>
  </p:timing>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46" name="Picture 45">
            <a:extLst>
              <a:ext uri="{FF2B5EF4-FFF2-40B4-BE49-F238E27FC236}">
                <a16:creationId xmlns="" xmlns:a16="http://schemas.microsoft.com/office/drawing/2014/main" id="{E886C4A9-2C5E-EC44-8D62-420DF3BE0B9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97852" y="6325091"/>
            <a:ext cx="1270800" cy="275024"/>
          </a:xfrm>
          <a:prstGeom prst="rect">
            <a:avLst/>
          </a:prstGeom>
        </p:spPr>
      </p:pic>
      <p:grpSp>
        <p:nvGrpSpPr>
          <p:cNvPr id="47" name="Group 46">
            <a:extLst>
              <a:ext uri="{FF2B5EF4-FFF2-40B4-BE49-F238E27FC236}">
                <a16:creationId xmlns="" xmlns:a16="http://schemas.microsoft.com/office/drawing/2014/main" id="{E2171E79-11D3-8648-9BEA-3C7660378BC9}"/>
              </a:ext>
            </a:extLst>
          </p:cNvPr>
          <p:cNvGrpSpPr>
            <a:grpSpLocks noChangeAspect="1"/>
          </p:cNvGrpSpPr>
          <p:nvPr userDrawn="1"/>
        </p:nvGrpSpPr>
        <p:grpSpPr>
          <a:xfrm>
            <a:off x="12290469" y="2625389"/>
            <a:ext cx="1963324" cy="4233515"/>
            <a:chOff x="5343883" y="-48857"/>
            <a:chExt cx="3263588" cy="7037279"/>
          </a:xfrm>
        </p:grpSpPr>
        <p:sp>
          <p:nvSpPr>
            <p:cNvPr id="69" name="矩形 13">
              <a:extLst>
                <a:ext uri="{FF2B5EF4-FFF2-40B4-BE49-F238E27FC236}">
                  <a16:creationId xmlns="" xmlns:a16="http://schemas.microsoft.com/office/drawing/2014/main" id="{2056A118-9F13-2644-8C4D-19B83F915923}"/>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196/0/84</a:t>
              </a:r>
            </a:p>
          </p:txBody>
        </p:sp>
        <p:sp>
          <p:nvSpPr>
            <p:cNvPr id="70" name="文本框 15">
              <a:extLst>
                <a:ext uri="{FF2B5EF4-FFF2-40B4-BE49-F238E27FC236}">
                  <a16:creationId xmlns="" xmlns:a16="http://schemas.microsoft.com/office/drawing/2014/main" id="{B22FD20B-FED1-F14A-B606-EFB600078EA5}"/>
                </a:ext>
              </a:extLst>
            </p:cNvPr>
            <p:cNvSpPr txBox="1"/>
            <p:nvPr userDrawn="1"/>
          </p:nvSpPr>
          <p:spPr>
            <a:xfrm>
              <a:off x="5352721" y="1694497"/>
              <a:ext cx="1636699" cy="204645"/>
            </a:xfrm>
            <a:prstGeom prst="rect">
              <a:avLst/>
            </a:prstGeom>
            <a:noFill/>
          </p:spPr>
          <p:txBody>
            <a:bodyPr wrap="square" lIns="0" tIns="0" rIns="0" bIns="0" rtlCol="0" anchor="b" anchorCtr="0">
              <a:spAutoFit/>
            </a:bodyPr>
            <a:lstStyle/>
            <a:p>
              <a:r>
                <a:rPr kumimoji="1" lang="en-US" altLang="zh-CN" sz="800" dirty="0">
                  <a:solidFill>
                    <a:srgbClr val="1D1D1A"/>
                  </a:solidFill>
                  <a:ea typeface="Microsoft YaHei" panose="020B0503020204020204" pitchFamily="34" charset="-122"/>
                  <a:cs typeface="Arial" panose="020B0604020202020204" pitchFamily="34" charset="0"/>
                </a:rPr>
                <a:t>Secondary Colors</a:t>
              </a:r>
              <a:endParaRPr kumimoji="1" lang="zh-CN" altLang="en-US" sz="800" dirty="0">
                <a:solidFill>
                  <a:srgbClr val="1D1D1A"/>
                </a:solidFill>
                <a:ea typeface="Microsoft YaHei" panose="020B0503020204020204" pitchFamily="34" charset="-122"/>
                <a:cs typeface="Arial" panose="020B0604020202020204" pitchFamily="34" charset="0"/>
              </a:endParaRPr>
            </a:p>
          </p:txBody>
        </p:sp>
        <p:sp>
          <p:nvSpPr>
            <p:cNvPr id="71" name="矩形 13">
              <a:extLst>
                <a:ext uri="{FF2B5EF4-FFF2-40B4-BE49-F238E27FC236}">
                  <a16:creationId xmlns="" xmlns:a16="http://schemas.microsoft.com/office/drawing/2014/main" id="{1BDF5E4A-1867-8E41-834A-BEF7F7DBCA4B}"/>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203/55/120</a:t>
              </a:r>
            </a:p>
          </p:txBody>
        </p:sp>
        <p:sp>
          <p:nvSpPr>
            <p:cNvPr id="72" name="矩形 13">
              <a:extLst>
                <a:ext uri="{FF2B5EF4-FFF2-40B4-BE49-F238E27FC236}">
                  <a16:creationId xmlns="" xmlns:a16="http://schemas.microsoft.com/office/drawing/2014/main" id="{C1206869-819B-184C-810B-151F92C62236}"/>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237/109/0</a:t>
              </a:r>
            </a:p>
          </p:txBody>
        </p:sp>
        <p:sp>
          <p:nvSpPr>
            <p:cNvPr id="73" name="矩形 13">
              <a:extLst>
                <a:ext uri="{FF2B5EF4-FFF2-40B4-BE49-F238E27FC236}">
                  <a16:creationId xmlns="" xmlns:a16="http://schemas.microsoft.com/office/drawing/2014/main" id="{7532BB58-5C8F-B442-A115-B92066928429}"/>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153/54/54</a:t>
              </a:r>
            </a:p>
          </p:txBody>
        </p:sp>
        <p:sp>
          <p:nvSpPr>
            <p:cNvPr id="74" name="矩形 13">
              <a:extLst>
                <a:ext uri="{FF2B5EF4-FFF2-40B4-BE49-F238E27FC236}">
                  <a16:creationId xmlns="" xmlns:a16="http://schemas.microsoft.com/office/drawing/2014/main" id="{19E144E8-C437-8E49-8068-D750BCB2B2F7}"/>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98/178/48</a:t>
              </a:r>
            </a:p>
          </p:txBody>
        </p:sp>
        <p:sp>
          <p:nvSpPr>
            <p:cNvPr id="75" name="矩形 13">
              <a:extLst>
                <a:ext uri="{FF2B5EF4-FFF2-40B4-BE49-F238E27FC236}">
                  <a16:creationId xmlns="" xmlns:a16="http://schemas.microsoft.com/office/drawing/2014/main" id="{F707D190-CC54-CA46-946B-8609C53E3CB9}"/>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242/137/68</a:t>
              </a:r>
              <a:endParaRPr kumimoji="1" lang="mr-IN" altLang="zh-CN" sz="500" b="1" dirty="0">
                <a:solidFill>
                  <a:srgbClr val="FFFFFF"/>
                </a:solidFill>
                <a:ea typeface="Arial" charset="0"/>
                <a:cs typeface="Arial" charset="0"/>
              </a:endParaRPr>
            </a:p>
          </p:txBody>
        </p:sp>
        <p:sp>
          <p:nvSpPr>
            <p:cNvPr id="76" name="矩形 13">
              <a:extLst>
                <a:ext uri="{FF2B5EF4-FFF2-40B4-BE49-F238E27FC236}">
                  <a16:creationId xmlns="" xmlns:a16="http://schemas.microsoft.com/office/drawing/2014/main" id="{CA69D07A-4CB1-1C44-95EB-D5DD16C88C16}"/>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PANTONE 185C</a:t>
              </a:r>
            </a:p>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199/0/11  </a:t>
              </a:r>
            </a:p>
          </p:txBody>
        </p:sp>
        <p:sp>
          <p:nvSpPr>
            <p:cNvPr id="77" name="文本框 15">
              <a:extLst>
                <a:ext uri="{FF2B5EF4-FFF2-40B4-BE49-F238E27FC236}">
                  <a16:creationId xmlns="" xmlns:a16="http://schemas.microsoft.com/office/drawing/2014/main" id="{14051C33-7D8E-ED4E-A31B-8FAA52C8EDA5}"/>
                </a:ext>
              </a:extLst>
            </p:cNvPr>
            <p:cNvSpPr txBox="1"/>
            <p:nvPr userDrawn="1"/>
          </p:nvSpPr>
          <p:spPr>
            <a:xfrm>
              <a:off x="5343883" y="-48857"/>
              <a:ext cx="1358295" cy="204645"/>
            </a:xfrm>
            <a:prstGeom prst="rect">
              <a:avLst/>
            </a:prstGeom>
            <a:noFill/>
          </p:spPr>
          <p:txBody>
            <a:bodyPr wrap="square" lIns="0" tIns="0" rIns="0" bIns="0" rtlCol="0" anchor="b" anchorCtr="0">
              <a:spAutoFit/>
            </a:bodyPr>
            <a:lstStyle/>
            <a:p>
              <a:r>
                <a:rPr kumimoji="1" lang="en-US" altLang="zh-CN" sz="800" dirty="0">
                  <a:solidFill>
                    <a:srgbClr val="1D1D1A"/>
                  </a:solidFill>
                  <a:ea typeface="Microsoft YaHei" panose="020B0503020204020204" pitchFamily="34" charset="-122"/>
                  <a:cs typeface="Arial" panose="020B0604020202020204" pitchFamily="34" charset="0"/>
                </a:rPr>
                <a:t>Corporate Colors</a:t>
              </a:r>
              <a:endParaRPr kumimoji="1" lang="zh-CN" altLang="en-US" sz="800" dirty="0">
                <a:solidFill>
                  <a:srgbClr val="1D1D1A"/>
                </a:solidFill>
                <a:ea typeface="Microsoft YaHei" panose="020B0503020204020204" pitchFamily="34" charset="-122"/>
                <a:cs typeface="Arial" panose="020B0604020202020204" pitchFamily="34" charset="0"/>
              </a:endParaRPr>
            </a:p>
          </p:txBody>
        </p:sp>
        <p:sp>
          <p:nvSpPr>
            <p:cNvPr id="78" name="矩形 13">
              <a:extLst>
                <a:ext uri="{FF2B5EF4-FFF2-40B4-BE49-F238E27FC236}">
                  <a16:creationId xmlns="" xmlns:a16="http://schemas.microsoft.com/office/drawing/2014/main" id="{697139C8-6378-7346-AA26-3DE355486404}"/>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PANTONE 186C</a:t>
              </a:r>
            </a:p>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200/16/46  </a:t>
              </a:r>
            </a:p>
          </p:txBody>
        </p:sp>
        <p:sp>
          <p:nvSpPr>
            <p:cNvPr id="79" name="矩形 13">
              <a:extLst>
                <a:ext uri="{FF2B5EF4-FFF2-40B4-BE49-F238E27FC236}">
                  <a16:creationId xmlns="" xmlns:a16="http://schemas.microsoft.com/office/drawing/2014/main" id="{F79CD551-CACB-A749-9460-B80C1456F4E8}"/>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127/0/1</a:t>
              </a:r>
            </a:p>
          </p:txBody>
        </p:sp>
        <p:sp>
          <p:nvSpPr>
            <p:cNvPr id="80" name="矩形 13">
              <a:extLst>
                <a:ext uri="{FF2B5EF4-FFF2-40B4-BE49-F238E27FC236}">
                  <a16:creationId xmlns="" xmlns:a16="http://schemas.microsoft.com/office/drawing/2014/main" id="{659202D4-1C13-564B-AD21-AF809769236B}"/>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52/200/0</a:t>
              </a:r>
            </a:p>
          </p:txBody>
        </p:sp>
        <p:sp>
          <p:nvSpPr>
            <p:cNvPr id="81" name="矩形 13">
              <a:extLst>
                <a:ext uri="{FF2B5EF4-FFF2-40B4-BE49-F238E27FC236}">
                  <a16:creationId xmlns="" xmlns:a16="http://schemas.microsoft.com/office/drawing/2014/main" id="{1D14C75E-3EEE-FA4D-8DA3-70B2C56F286F}"/>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48/181/197</a:t>
              </a:r>
            </a:p>
          </p:txBody>
        </p:sp>
        <p:sp>
          <p:nvSpPr>
            <p:cNvPr id="82" name="矩形 13">
              <a:extLst>
                <a:ext uri="{FF2B5EF4-FFF2-40B4-BE49-F238E27FC236}">
                  <a16:creationId xmlns="" xmlns:a16="http://schemas.microsoft.com/office/drawing/2014/main" id="{9844BDEE-1453-9A40-B91C-2C526D59737B}"/>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129/193/95</a:t>
              </a:r>
            </a:p>
          </p:txBody>
        </p:sp>
        <p:sp>
          <p:nvSpPr>
            <p:cNvPr id="83" name="矩形 13">
              <a:extLst>
                <a:ext uri="{FF2B5EF4-FFF2-40B4-BE49-F238E27FC236}">
                  <a16:creationId xmlns="" xmlns:a16="http://schemas.microsoft.com/office/drawing/2014/main" id="{533D13E9-5244-8E4F-9513-C00748CDDDF9}"/>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253/211/81</a:t>
              </a:r>
            </a:p>
          </p:txBody>
        </p:sp>
        <p:sp>
          <p:nvSpPr>
            <p:cNvPr id="84" name="矩形 13">
              <a:extLst>
                <a:ext uri="{FF2B5EF4-FFF2-40B4-BE49-F238E27FC236}">
                  <a16:creationId xmlns="" xmlns:a16="http://schemas.microsoft.com/office/drawing/2014/main" id="{4EBE9DBF-E87C-4F4D-BBB1-81632C549613}"/>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86/196/210</a:t>
              </a:r>
            </a:p>
          </p:txBody>
        </p:sp>
        <p:sp>
          <p:nvSpPr>
            <p:cNvPr id="85" name="矩形 13">
              <a:extLst>
                <a:ext uri="{FF2B5EF4-FFF2-40B4-BE49-F238E27FC236}">
                  <a16:creationId xmlns="" xmlns:a16="http://schemas.microsoft.com/office/drawing/2014/main" id="{422FC2B2-7928-F442-949E-D722F3DC9D01}"/>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211/57/65</a:t>
              </a:r>
            </a:p>
          </p:txBody>
        </p:sp>
        <p:sp>
          <p:nvSpPr>
            <p:cNvPr id="86" name="矩形 13">
              <a:extLst>
                <a:ext uri="{FF2B5EF4-FFF2-40B4-BE49-F238E27FC236}">
                  <a16:creationId xmlns="" xmlns:a16="http://schemas.microsoft.com/office/drawing/2014/main" id="{5F38502B-99C0-4640-9E8D-7247A3238E22}"/>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p>
            <a:p>
              <a:pPr algn="ctr">
                <a:lnSpc>
                  <a:spcPts val="620"/>
                </a:lnSpc>
              </a:pPr>
              <a:r>
                <a:rPr kumimoji="1" lang="en-US" altLang="zh-CN" sz="500" b="1" dirty="0">
                  <a:solidFill>
                    <a:srgbClr val="FFFFFF"/>
                  </a:solidFill>
                  <a:ea typeface="Arial" charset="0"/>
                  <a:cs typeface="Arial" charset="0"/>
                </a:rPr>
                <a:t>211/56/89</a:t>
              </a:r>
            </a:p>
          </p:txBody>
        </p:sp>
        <p:sp>
          <p:nvSpPr>
            <p:cNvPr id="87" name="矩形 13">
              <a:extLst>
                <a:ext uri="{FF2B5EF4-FFF2-40B4-BE49-F238E27FC236}">
                  <a16:creationId xmlns="" xmlns:a16="http://schemas.microsoft.com/office/drawing/2014/main" id="{1399EB62-5216-324F-B66C-AD6ED0004D51}"/>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221/128/170</a:t>
              </a:r>
            </a:p>
          </p:txBody>
        </p:sp>
        <p:sp>
          <p:nvSpPr>
            <p:cNvPr id="88" name="矩形 13">
              <a:extLst>
                <a:ext uri="{FF2B5EF4-FFF2-40B4-BE49-F238E27FC236}">
                  <a16:creationId xmlns="" xmlns:a16="http://schemas.microsoft.com/office/drawing/2014/main" id="{DEDE780A-8050-FD48-B661-39532349131D}"/>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ea typeface="Arial" charset="0"/>
                  <a:cs typeface="Arial" charset="0"/>
                </a:rPr>
                <a:t>RGB 191/128/130</a:t>
              </a:r>
            </a:p>
          </p:txBody>
        </p:sp>
        <p:sp>
          <p:nvSpPr>
            <p:cNvPr id="89" name="矩形 13">
              <a:extLst>
                <a:ext uri="{FF2B5EF4-FFF2-40B4-BE49-F238E27FC236}">
                  <a16:creationId xmlns="" xmlns:a16="http://schemas.microsoft.com/office/drawing/2014/main" id="{9BDB304C-5E40-9647-A3EF-75D9BFFB7E5B}"/>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246/183/140</a:t>
              </a:r>
              <a:endParaRPr kumimoji="1" lang="mr-IN" altLang="zh-CN" sz="500" b="1" dirty="0">
                <a:solidFill>
                  <a:srgbClr val="595757"/>
                </a:solidFill>
                <a:ea typeface="Arial" charset="0"/>
                <a:cs typeface="Arial" charset="0"/>
              </a:endParaRPr>
            </a:p>
          </p:txBody>
        </p:sp>
        <p:sp>
          <p:nvSpPr>
            <p:cNvPr id="90" name="矩形 13">
              <a:extLst>
                <a:ext uri="{FF2B5EF4-FFF2-40B4-BE49-F238E27FC236}">
                  <a16:creationId xmlns="" xmlns:a16="http://schemas.microsoft.com/office/drawing/2014/main" id="{EC3A6DD7-CCD1-0C4F-B8D4-3D01C9FFC289}"/>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176/216/156</a:t>
              </a:r>
            </a:p>
          </p:txBody>
        </p:sp>
        <p:sp>
          <p:nvSpPr>
            <p:cNvPr id="91" name="矩形 13">
              <a:extLst>
                <a:ext uri="{FF2B5EF4-FFF2-40B4-BE49-F238E27FC236}">
                  <a16:creationId xmlns="" xmlns:a16="http://schemas.microsoft.com/office/drawing/2014/main" id="{FC3F3193-22C2-A847-A957-DFCCDA9D1D88}"/>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253/227/181</a:t>
              </a:r>
            </a:p>
          </p:txBody>
        </p:sp>
        <p:sp>
          <p:nvSpPr>
            <p:cNvPr id="92" name="矩形 13">
              <a:extLst>
                <a:ext uri="{FF2B5EF4-FFF2-40B4-BE49-F238E27FC236}">
                  <a16:creationId xmlns="" xmlns:a16="http://schemas.microsoft.com/office/drawing/2014/main" id="{851DFAF5-0D1C-C64A-87B5-B0C9497BA3EB}"/>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148/218/226</a:t>
              </a:r>
            </a:p>
          </p:txBody>
        </p:sp>
        <p:sp>
          <p:nvSpPr>
            <p:cNvPr id="93" name="矩形 13">
              <a:extLst>
                <a:ext uri="{FF2B5EF4-FFF2-40B4-BE49-F238E27FC236}">
                  <a16:creationId xmlns="" xmlns:a16="http://schemas.microsoft.com/office/drawing/2014/main" id="{57EB9D15-6C1C-8340-A5D0-43B865B5951C}"/>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226/129/137</a:t>
              </a:r>
            </a:p>
          </p:txBody>
        </p:sp>
        <p:sp>
          <p:nvSpPr>
            <p:cNvPr id="94" name="矩形 13">
              <a:extLst>
                <a:ext uri="{FF2B5EF4-FFF2-40B4-BE49-F238E27FC236}">
                  <a16:creationId xmlns="" xmlns:a16="http://schemas.microsoft.com/office/drawing/2014/main" id="{2B29D96D-3B3D-B944-92CB-FE0973E33810}"/>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226/129/152</a:t>
              </a:r>
            </a:p>
          </p:txBody>
        </p:sp>
        <p:sp>
          <p:nvSpPr>
            <p:cNvPr id="95" name="矩形 13">
              <a:extLst>
                <a:ext uri="{FF2B5EF4-FFF2-40B4-BE49-F238E27FC236}">
                  <a16:creationId xmlns="" xmlns:a16="http://schemas.microsoft.com/office/drawing/2014/main" id="{35D234AC-C1A2-7248-94C0-BB95C4DFE743}"/>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235/179/204</a:t>
              </a:r>
            </a:p>
          </p:txBody>
        </p:sp>
        <p:sp>
          <p:nvSpPr>
            <p:cNvPr id="96" name="矩形 13">
              <a:extLst>
                <a:ext uri="{FF2B5EF4-FFF2-40B4-BE49-F238E27FC236}">
                  <a16:creationId xmlns="" xmlns:a16="http://schemas.microsoft.com/office/drawing/2014/main" id="{2C241EB7-09A9-7E40-9241-F2D47E53E1FF}"/>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ea typeface="Arial" charset="0"/>
                  <a:cs typeface="Arial" charset="0"/>
                </a:rPr>
                <a:t>RGB 216/179/179</a:t>
              </a:r>
            </a:p>
          </p:txBody>
        </p:sp>
        <p:sp>
          <p:nvSpPr>
            <p:cNvPr id="97" name="矩形 13">
              <a:extLst>
                <a:ext uri="{FF2B5EF4-FFF2-40B4-BE49-F238E27FC236}">
                  <a16:creationId xmlns="" xmlns:a16="http://schemas.microsoft.com/office/drawing/2014/main" id="{63833C81-CC87-004C-AE5E-CB387B992636}"/>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250/211/187</a:t>
              </a:r>
              <a:endParaRPr kumimoji="1" lang="mr-IN" altLang="zh-CN" sz="500" b="1" dirty="0">
                <a:solidFill>
                  <a:srgbClr val="595757"/>
                </a:solidFill>
                <a:ea typeface="Arial" charset="0"/>
                <a:cs typeface="Arial" charset="0"/>
              </a:endParaRPr>
            </a:p>
          </p:txBody>
        </p:sp>
        <p:sp>
          <p:nvSpPr>
            <p:cNvPr id="98" name="矩形 13">
              <a:extLst>
                <a:ext uri="{FF2B5EF4-FFF2-40B4-BE49-F238E27FC236}">
                  <a16:creationId xmlns="" xmlns:a16="http://schemas.microsoft.com/office/drawing/2014/main" id="{77A96C4C-F3F3-484A-95BE-7E52C33A2FE2}"/>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208/232/196</a:t>
              </a:r>
            </a:p>
          </p:txBody>
        </p:sp>
        <p:sp>
          <p:nvSpPr>
            <p:cNvPr id="99" name="矩形 13">
              <a:extLst>
                <a:ext uri="{FF2B5EF4-FFF2-40B4-BE49-F238E27FC236}">
                  <a16:creationId xmlns="" xmlns:a16="http://schemas.microsoft.com/office/drawing/2014/main" id="{66F0E6F8-F4D3-1B44-BB6D-F328A6CEA0C9}"/>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254/238/193</a:t>
              </a:r>
            </a:p>
          </p:txBody>
        </p:sp>
        <p:sp>
          <p:nvSpPr>
            <p:cNvPr id="100" name="矩形 13">
              <a:extLst>
                <a:ext uri="{FF2B5EF4-FFF2-40B4-BE49-F238E27FC236}">
                  <a16:creationId xmlns="" xmlns:a16="http://schemas.microsoft.com/office/drawing/2014/main" id="{EEFEFB0D-48AF-8147-BDEB-B01E99ED82A7}"/>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a:t>
              </a:r>
              <a:br>
                <a:rPr kumimoji="1" lang="en-US" altLang="zh-CN" sz="500" b="1" dirty="0">
                  <a:solidFill>
                    <a:srgbClr val="595757"/>
                  </a:solidFill>
                  <a:ea typeface="Arial" charset="0"/>
                  <a:cs typeface="Arial" charset="0"/>
                </a:rPr>
              </a:br>
              <a:r>
                <a:rPr kumimoji="1" lang="en-US" altLang="zh-CN" sz="500" b="1" dirty="0">
                  <a:solidFill>
                    <a:srgbClr val="595757"/>
                  </a:solidFill>
                  <a:ea typeface="Arial" charset="0"/>
                  <a:cs typeface="Arial" charset="0"/>
                </a:rPr>
                <a:t>190/23/238</a:t>
              </a:r>
            </a:p>
          </p:txBody>
        </p:sp>
        <p:sp>
          <p:nvSpPr>
            <p:cNvPr id="101" name="矩形 13">
              <a:extLst>
                <a:ext uri="{FF2B5EF4-FFF2-40B4-BE49-F238E27FC236}">
                  <a16:creationId xmlns="" xmlns:a16="http://schemas.microsoft.com/office/drawing/2014/main" id="{3F7C47B0-D4EF-7047-9B96-1169C593055C}"/>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239/178/184</a:t>
              </a:r>
            </a:p>
          </p:txBody>
        </p:sp>
        <p:sp>
          <p:nvSpPr>
            <p:cNvPr id="102" name="矩形 13">
              <a:extLst>
                <a:ext uri="{FF2B5EF4-FFF2-40B4-BE49-F238E27FC236}">
                  <a16:creationId xmlns="" xmlns:a16="http://schemas.microsoft.com/office/drawing/2014/main" id="{26A0A468-A37D-824A-8DA2-0B437212E07E}"/>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238/179/193</a:t>
              </a:r>
            </a:p>
          </p:txBody>
        </p:sp>
        <p:sp>
          <p:nvSpPr>
            <p:cNvPr id="103" name="矩形 13">
              <a:extLst>
                <a:ext uri="{FF2B5EF4-FFF2-40B4-BE49-F238E27FC236}">
                  <a16:creationId xmlns="" xmlns:a16="http://schemas.microsoft.com/office/drawing/2014/main" id="{B0E79B3A-2E5F-ED4F-AA3D-00B685B18CA9}"/>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35/24/21</a:t>
              </a:r>
            </a:p>
          </p:txBody>
        </p:sp>
        <p:sp>
          <p:nvSpPr>
            <p:cNvPr id="104" name="矩形 13">
              <a:extLst>
                <a:ext uri="{FF2B5EF4-FFF2-40B4-BE49-F238E27FC236}">
                  <a16:creationId xmlns="" xmlns:a16="http://schemas.microsoft.com/office/drawing/2014/main" id="{32D85E93-C860-B646-A67C-3D2FDCC07E8E}"/>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p>
            <a:p>
              <a:pPr algn="ctr">
                <a:lnSpc>
                  <a:spcPts val="620"/>
                </a:lnSpc>
              </a:pPr>
              <a:r>
                <a:rPr kumimoji="1" lang="en-US" altLang="zh-CN" sz="500" b="1" dirty="0">
                  <a:solidFill>
                    <a:srgbClr val="FFFFFF"/>
                  </a:solidFill>
                  <a:ea typeface="Arial" charset="0"/>
                  <a:cs typeface="Arial" charset="0"/>
                </a:rPr>
                <a:t>89/87/87</a:t>
              </a:r>
            </a:p>
          </p:txBody>
        </p:sp>
        <p:sp>
          <p:nvSpPr>
            <p:cNvPr id="105" name="矩形 13">
              <a:extLst>
                <a:ext uri="{FF2B5EF4-FFF2-40B4-BE49-F238E27FC236}">
                  <a16:creationId xmlns="" xmlns:a16="http://schemas.microsoft.com/office/drawing/2014/main" id="{D9E271D3-C782-EA4B-B477-613B5CE7B0DA}"/>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p>
            <a:p>
              <a:pPr algn="ctr">
                <a:lnSpc>
                  <a:spcPts val="620"/>
                </a:lnSpc>
              </a:pPr>
              <a:r>
                <a:rPr kumimoji="1" lang="en-US" altLang="zh-CN" sz="500" b="1" dirty="0">
                  <a:solidFill>
                    <a:srgbClr val="FFFFFF"/>
                  </a:solidFill>
                  <a:ea typeface="Arial" charset="0"/>
                  <a:cs typeface="Arial" charset="0"/>
                </a:rPr>
                <a:t>137/137/</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137</a:t>
              </a:r>
            </a:p>
          </p:txBody>
        </p:sp>
        <p:sp>
          <p:nvSpPr>
            <p:cNvPr id="106" name="矩形 13">
              <a:extLst>
                <a:ext uri="{FF2B5EF4-FFF2-40B4-BE49-F238E27FC236}">
                  <a16:creationId xmlns="" xmlns:a16="http://schemas.microsoft.com/office/drawing/2014/main" id="{3F3501FC-1CA1-714F-BF48-934C859FA443}"/>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p>
            <a:p>
              <a:pPr algn="ctr">
                <a:lnSpc>
                  <a:spcPts val="620"/>
                </a:lnSpc>
              </a:pPr>
              <a:r>
                <a:rPr kumimoji="1" lang="en-US" altLang="zh-CN" sz="500" b="1" dirty="0">
                  <a:solidFill>
                    <a:srgbClr val="FFFFFF"/>
                  </a:solidFill>
                  <a:ea typeface="Arial" charset="0"/>
                  <a:cs typeface="Arial" charset="0"/>
                </a:rPr>
                <a:t>181/181/</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181</a:t>
              </a:r>
            </a:p>
          </p:txBody>
        </p:sp>
        <p:sp>
          <p:nvSpPr>
            <p:cNvPr id="107" name="矩形 13">
              <a:extLst>
                <a:ext uri="{FF2B5EF4-FFF2-40B4-BE49-F238E27FC236}">
                  <a16:creationId xmlns="" xmlns:a16="http://schemas.microsoft.com/office/drawing/2014/main" id="{55D4E001-16C8-3749-9816-95BDA789806E}"/>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221/221/</a:t>
              </a:r>
              <a:br>
                <a:rPr kumimoji="1" lang="en-US" altLang="zh-CN" sz="500" b="1" dirty="0">
                  <a:solidFill>
                    <a:srgbClr val="595757"/>
                  </a:solidFill>
                  <a:ea typeface="Arial" charset="0"/>
                  <a:cs typeface="Arial" charset="0"/>
                </a:rPr>
              </a:br>
              <a:r>
                <a:rPr kumimoji="1" lang="en-US" altLang="zh-CN" sz="500" b="1" dirty="0">
                  <a:solidFill>
                    <a:srgbClr val="595757"/>
                  </a:solidFill>
                  <a:ea typeface="Arial" charset="0"/>
                  <a:cs typeface="Arial" charset="0"/>
                </a:rPr>
                <a:t>221</a:t>
              </a:r>
            </a:p>
          </p:txBody>
        </p:sp>
        <p:sp>
          <p:nvSpPr>
            <p:cNvPr id="108" name="矩形 13">
              <a:extLst>
                <a:ext uri="{FF2B5EF4-FFF2-40B4-BE49-F238E27FC236}">
                  <a16:creationId xmlns="" xmlns:a16="http://schemas.microsoft.com/office/drawing/2014/main" id="{77AD797E-A6D4-8148-B9A9-59A0D242F0FA}"/>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a:t>
              </a:r>
            </a:p>
            <a:p>
              <a:pPr algn="ctr">
                <a:lnSpc>
                  <a:spcPts val="620"/>
                </a:lnSpc>
              </a:pPr>
              <a:r>
                <a:rPr kumimoji="1" lang="en-US" altLang="zh-CN" sz="500" b="1" dirty="0">
                  <a:solidFill>
                    <a:srgbClr val="595757"/>
                  </a:solidFill>
                  <a:ea typeface="Arial" charset="0"/>
                  <a:cs typeface="Arial" charset="0"/>
                </a:rPr>
                <a:t>255/255/</a:t>
              </a:r>
              <a:br>
                <a:rPr kumimoji="1" lang="en-US" altLang="zh-CN" sz="500" b="1" dirty="0">
                  <a:solidFill>
                    <a:srgbClr val="595757"/>
                  </a:solidFill>
                  <a:ea typeface="Arial" charset="0"/>
                  <a:cs typeface="Arial" charset="0"/>
                </a:rPr>
              </a:br>
              <a:r>
                <a:rPr kumimoji="1" lang="en-US" altLang="zh-CN" sz="500" b="1" dirty="0">
                  <a:solidFill>
                    <a:srgbClr val="595757"/>
                  </a:solidFill>
                  <a:ea typeface="Arial" charset="0"/>
                  <a:cs typeface="Arial" charset="0"/>
                </a:rPr>
                <a:t>255</a:t>
              </a:r>
            </a:p>
          </p:txBody>
        </p:sp>
      </p:grpSp>
      <p:sp>
        <p:nvSpPr>
          <p:cNvPr id="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38499"/>
          </a:xfrm>
          <a:prstGeom prst="rect">
            <a:avLst/>
          </a:prstGeom>
          <a:noFill/>
        </p:spPr>
        <p:txBody>
          <a:bodyPr wrap="square" lIns="0" tIns="0" rIns="0" bIns="0" rtlCol="0">
            <a:spAutoFit/>
          </a:bodyPr>
          <a:lstStyle/>
          <a:p>
            <a:pPr defTabSz="890849">
              <a:defRPr/>
            </a:pPr>
            <a:fld id="{C3837181-38C6-AD4F-B8BA-B444770388BB}" type="slidenum">
              <a:rPr lang="en-US" sz="900" smtClean="0">
                <a:solidFill>
                  <a:srgbClr val="1D1D1B"/>
                </a:solidFill>
                <a:cs typeface="Arial" panose="020B0604020202020204" pitchFamily="34" charset="0"/>
              </a:rPr>
              <a:pPr defTabSz="890849">
                <a:defRPr/>
              </a:pPr>
              <a:t>‹#›</a:t>
            </a:fld>
            <a:endParaRPr lang="en-US" sz="900" dirty="0">
              <a:solidFill>
                <a:srgbClr val="1D1D1B"/>
              </a:solidFill>
              <a:cs typeface="Arial" panose="020B0604020202020204" pitchFamily="34" charset="0"/>
            </a:endParaRPr>
          </a:p>
        </p:txBody>
      </p:sp>
    </p:spTree>
    <p:extLst>
      <p:ext uri="{BB962C8B-B14F-4D97-AF65-F5344CB8AC3E}">
        <p14:creationId xmlns:p14="http://schemas.microsoft.com/office/powerpoint/2010/main" val="700562867"/>
      </p:ext>
    </p:extLst>
  </p:cSld>
  <p:clrMap bg1="lt1" tx1="dk1" bg2="lt2" tx2="dk2" accent1="accent1" accent2="accent2" accent3="accent3" accent4="accent4" accent5="accent5" accent6="accent6" hlink="hlink" folHlink="folHlink"/>
  <p:sldLayoutIdLst>
    <p:sldLayoutId id="2147484056" r:id="rId1"/>
  </p:sldLayoutIdLst>
  <p:timing>
    <p:tnLst>
      <p:par>
        <p:cTn id="1" dur="indefinite" restart="never" nodeType="tmRoot"/>
      </p:par>
    </p:tnLst>
  </p:timing>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13" name="Rectangle 86"/>
          <p:cNvSpPr>
            <a:spLocks noChangeArrowheads="1"/>
          </p:cNvSpPr>
          <p:nvPr userDrawn="1"/>
        </p:nvSpPr>
        <p:spPr bwMode="auto">
          <a:xfrm>
            <a:off x="11415611" y="6376989"/>
            <a:ext cx="685889" cy="461962"/>
          </a:xfrm>
          <a:prstGeom prst="rect">
            <a:avLst/>
          </a:prstGeom>
          <a:noFill/>
          <a:ln w="9525">
            <a:noFill/>
            <a:miter lim="800000"/>
            <a:headEnd/>
            <a:tailEnd/>
          </a:ln>
          <a:effectLst/>
        </p:spPr>
        <p:txBody>
          <a:bodyPr lIns="0" tIns="0" rIns="0" bIns="0"/>
          <a:lstStyle/>
          <a:p>
            <a:pPr defTabSz="784225" eaLnBrk="0" fontAlgn="base" hangingPunct="0">
              <a:lnSpc>
                <a:spcPct val="85000"/>
              </a:lnSpc>
              <a:spcBef>
                <a:spcPct val="0"/>
              </a:spcBef>
              <a:spcAft>
                <a:spcPct val="0"/>
              </a:spcAft>
            </a:pPr>
            <a:endParaRPr lang="de-DE" sz="1400" dirty="0">
              <a:solidFill>
                <a:prstClr val="black"/>
              </a:solidFill>
              <a:latin typeface="FrutigerNext LT Light" pitchFamily="34" charset="0"/>
              <a:ea typeface="MS PGothic" pitchFamily="34" charset="-128"/>
            </a:endParaRPr>
          </a:p>
          <a:p>
            <a:pPr defTabSz="784225" eaLnBrk="0" fontAlgn="base" hangingPunct="0">
              <a:lnSpc>
                <a:spcPct val="85000"/>
              </a:lnSpc>
              <a:spcBef>
                <a:spcPct val="0"/>
              </a:spcBef>
              <a:spcAft>
                <a:spcPct val="0"/>
              </a:spcAft>
            </a:pPr>
            <a:r>
              <a:rPr lang="de-DE" sz="1400" dirty="0">
                <a:solidFill>
                  <a:prstClr val="black"/>
                </a:solidFill>
                <a:latin typeface="FrutigerNext LT Light" pitchFamily="34" charset="0"/>
                <a:ea typeface="MS PGothic" pitchFamily="34" charset="-128"/>
              </a:rPr>
              <a:t>Page </a:t>
            </a:r>
            <a:fld id="{E68EC476-442B-4BB7-9603-F1440C241F3D}" type="slidenum">
              <a:rPr lang="de-DE" sz="1400">
                <a:solidFill>
                  <a:prstClr val="black"/>
                </a:solidFill>
                <a:latin typeface="FrutigerNext LT Light" pitchFamily="34" charset="0"/>
                <a:ea typeface="MS PGothic" pitchFamily="34" charset="-128"/>
              </a:rPr>
              <a:pPr defTabSz="784225" eaLnBrk="0" fontAlgn="base" hangingPunct="0">
                <a:lnSpc>
                  <a:spcPct val="85000"/>
                </a:lnSpc>
                <a:spcBef>
                  <a:spcPct val="0"/>
                </a:spcBef>
                <a:spcAft>
                  <a:spcPct val="0"/>
                </a:spcAft>
              </a:pPr>
              <a:t>‹#›</a:t>
            </a:fld>
            <a:endParaRPr lang="en-GB" sz="1400" dirty="0">
              <a:solidFill>
                <a:prstClr val="black"/>
              </a:solidFill>
              <a:latin typeface="FrutigerNext LT Light" pitchFamily="34" charset="0"/>
              <a:ea typeface="MS PGothic" pitchFamily="34" charset="-128"/>
            </a:endParaRPr>
          </a:p>
        </p:txBody>
      </p:sp>
      <p:sp>
        <p:nvSpPr>
          <p:cNvPr id="14" name="Text Box 5"/>
          <p:cNvSpPr txBox="1">
            <a:spLocks noChangeArrowheads="1"/>
          </p:cNvSpPr>
          <p:nvPr userDrawn="1"/>
        </p:nvSpPr>
        <p:spPr bwMode="auto">
          <a:xfrm>
            <a:off x="856610" y="6467468"/>
            <a:ext cx="4096334" cy="215444"/>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defTabSz="914400" fontAlgn="base">
              <a:spcBef>
                <a:spcPct val="0"/>
              </a:spcBef>
              <a:spcAft>
                <a:spcPct val="0"/>
              </a:spcAft>
              <a:defRPr/>
            </a:pPr>
            <a:r>
              <a:rPr lang="en-US" altLang="zh-CN" sz="1400" dirty="0">
                <a:solidFill>
                  <a:prstClr val="black">
                    <a:lumMod val="65000"/>
                    <a:lumOff val="35000"/>
                  </a:prstClr>
                </a:solidFill>
                <a:latin typeface="FrutigerNext LT Light" pitchFamily="34" charset="0"/>
                <a:ea typeface="MS PGothic" pitchFamily="34" charset="-128"/>
              </a:rPr>
              <a:t>HUAWEI TECHNOLOGIES CO., LTD., Proprietary</a:t>
            </a:r>
          </a:p>
        </p:txBody>
      </p:sp>
      <p:sp>
        <p:nvSpPr>
          <p:cNvPr id="1084444" name="矩形 28"/>
          <p:cNvSpPr>
            <a:spLocks noGrp="1" noChangeArrowheads="1"/>
          </p:cNvSpPr>
          <p:nvPr>
            <p:ph type="title"/>
          </p:nvPr>
        </p:nvSpPr>
        <p:spPr bwMode="auto">
          <a:xfrm>
            <a:off x="609679" y="392232"/>
            <a:ext cx="4513362"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lvl="0"/>
            <a:r>
              <a:rPr lang="zh-CN" altLang="en-US" dirty="0"/>
              <a:t>单击此处编辑母版标题样式</a:t>
            </a:r>
          </a:p>
        </p:txBody>
      </p:sp>
    </p:spTree>
    <p:extLst>
      <p:ext uri="{BB962C8B-B14F-4D97-AF65-F5344CB8AC3E}">
        <p14:creationId xmlns:p14="http://schemas.microsoft.com/office/powerpoint/2010/main" val="3593453447"/>
      </p:ext>
    </p:extLst>
  </p:cSld>
  <p:clrMap bg1="lt1" tx1="dk1" bg2="lt2" tx2="dk2" accent1="accent1" accent2="accent2" accent3="accent3" accent4="accent4" accent5="accent5" accent6="accent6" hlink="hlink" folHlink="folHlink"/>
  <p:sldLayoutIdLst>
    <p:sldLayoutId id="2147484060" r:id="rId1"/>
    <p:sldLayoutId id="2147484061" r:id="rId2"/>
  </p:sldLayoutIdLst>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hf sldNum="0" hdr="0" ftr="0"/>
  <p:txStyles>
    <p:titleStyle>
      <a:lvl1pPr algn="l" rtl="0" fontAlgn="base">
        <a:spcBef>
          <a:spcPct val="0"/>
        </a:spcBef>
        <a:spcAft>
          <a:spcPct val="0"/>
        </a:spcAft>
        <a:defRPr sz="2800" b="1">
          <a:solidFill>
            <a:srgbClr val="990000"/>
          </a:solidFill>
          <a:latin typeface="Arial" pitchFamily="34" charset="0"/>
          <a:ea typeface="+mj-ea"/>
          <a:cs typeface="Arial" pitchFamily="34" charset="0"/>
        </a:defRPr>
      </a:lvl1pPr>
      <a:lvl2pPr algn="l" rtl="0" fontAlgn="base">
        <a:spcBef>
          <a:spcPct val="0"/>
        </a:spcBef>
        <a:spcAft>
          <a:spcPct val="0"/>
        </a:spcAft>
        <a:defRPr sz="3000" b="1">
          <a:solidFill>
            <a:srgbClr val="990000"/>
          </a:solidFill>
          <a:latin typeface="Arial" charset="0"/>
          <a:ea typeface="黑体" pitchFamily="2" charset="-122"/>
        </a:defRPr>
      </a:lvl2pPr>
      <a:lvl3pPr algn="l" rtl="0" fontAlgn="base">
        <a:spcBef>
          <a:spcPct val="0"/>
        </a:spcBef>
        <a:spcAft>
          <a:spcPct val="0"/>
        </a:spcAft>
        <a:defRPr sz="3000" b="1">
          <a:solidFill>
            <a:srgbClr val="990000"/>
          </a:solidFill>
          <a:latin typeface="Arial" charset="0"/>
          <a:ea typeface="黑体" pitchFamily="2" charset="-122"/>
        </a:defRPr>
      </a:lvl3pPr>
      <a:lvl4pPr algn="l" rtl="0" fontAlgn="base">
        <a:spcBef>
          <a:spcPct val="0"/>
        </a:spcBef>
        <a:spcAft>
          <a:spcPct val="0"/>
        </a:spcAft>
        <a:defRPr sz="3000" b="1">
          <a:solidFill>
            <a:srgbClr val="990000"/>
          </a:solidFill>
          <a:latin typeface="Arial" charset="0"/>
          <a:ea typeface="黑体" pitchFamily="2" charset="-122"/>
        </a:defRPr>
      </a:lvl4pPr>
      <a:lvl5pPr algn="l" rtl="0" fontAlgn="base">
        <a:spcBef>
          <a:spcPct val="0"/>
        </a:spcBef>
        <a:spcAft>
          <a:spcPct val="0"/>
        </a:spcAft>
        <a:defRPr sz="3000" b="1">
          <a:solidFill>
            <a:srgbClr val="990000"/>
          </a:solidFill>
          <a:latin typeface="Arial" charset="0"/>
          <a:ea typeface="黑体" pitchFamily="2" charset="-122"/>
        </a:defRPr>
      </a:lvl5pPr>
      <a:lvl6pPr marL="457200" algn="l" rtl="0" fontAlgn="base">
        <a:spcBef>
          <a:spcPct val="0"/>
        </a:spcBef>
        <a:spcAft>
          <a:spcPct val="0"/>
        </a:spcAft>
        <a:defRPr sz="3000" b="1">
          <a:solidFill>
            <a:srgbClr val="990000"/>
          </a:solidFill>
          <a:latin typeface="Arial" charset="0"/>
          <a:ea typeface="黑体" pitchFamily="2" charset="-122"/>
        </a:defRPr>
      </a:lvl6pPr>
      <a:lvl7pPr marL="914400" algn="l" rtl="0" fontAlgn="base">
        <a:spcBef>
          <a:spcPct val="0"/>
        </a:spcBef>
        <a:spcAft>
          <a:spcPct val="0"/>
        </a:spcAft>
        <a:defRPr sz="3000" b="1">
          <a:solidFill>
            <a:srgbClr val="990000"/>
          </a:solidFill>
          <a:latin typeface="Arial" charset="0"/>
          <a:ea typeface="黑体" pitchFamily="2" charset="-122"/>
        </a:defRPr>
      </a:lvl7pPr>
      <a:lvl8pPr marL="1371600" algn="l" rtl="0" fontAlgn="base">
        <a:spcBef>
          <a:spcPct val="0"/>
        </a:spcBef>
        <a:spcAft>
          <a:spcPct val="0"/>
        </a:spcAft>
        <a:defRPr sz="3000" b="1">
          <a:solidFill>
            <a:srgbClr val="990000"/>
          </a:solidFill>
          <a:latin typeface="Arial" charset="0"/>
          <a:ea typeface="黑体" pitchFamily="2" charset="-122"/>
        </a:defRPr>
      </a:lvl8pPr>
      <a:lvl9pPr marL="1828800" algn="l" rtl="0" fontAlgn="base">
        <a:spcBef>
          <a:spcPct val="0"/>
        </a:spcBef>
        <a:spcAft>
          <a:spcPct val="0"/>
        </a:spcAft>
        <a:defRPr sz="3000" b="1">
          <a:solidFill>
            <a:srgbClr val="990000"/>
          </a:solidFill>
          <a:latin typeface="Arial" charset="0"/>
          <a:ea typeface="黑体" pitchFamily="2" charset="-122"/>
        </a:defRPr>
      </a:lvl9pPr>
    </p:titleStyle>
    <p:bodyStyle>
      <a:lvl1pPr marL="342900" indent="-342900" algn="l" rtl="0" fontAlgn="base">
        <a:spcBef>
          <a:spcPct val="20000"/>
        </a:spcBef>
        <a:spcAft>
          <a:spcPct val="0"/>
        </a:spcAft>
        <a:buChar char="•"/>
        <a:defRPr sz="2400">
          <a:solidFill>
            <a:schemeClr val="tx1"/>
          </a:solidFill>
          <a:latin typeface="Arial" pitchFamily="34" charset="0"/>
          <a:ea typeface="+mn-ea"/>
          <a:cs typeface="Arial" pitchFamily="34" charset="0"/>
        </a:defRPr>
      </a:lvl1pPr>
      <a:lvl2pPr marL="742950" indent="-285750" algn="l" rtl="0" fontAlgn="base">
        <a:spcBef>
          <a:spcPct val="20000"/>
        </a:spcBef>
        <a:spcAft>
          <a:spcPct val="0"/>
        </a:spcAft>
        <a:buChar char="–"/>
        <a:defRPr sz="2000">
          <a:solidFill>
            <a:schemeClr val="tx1"/>
          </a:solidFill>
          <a:latin typeface="Arial" pitchFamily="34" charset="0"/>
          <a:ea typeface="+mn-ea"/>
          <a:cs typeface="Arial" pitchFamily="34" charset="0"/>
        </a:defRPr>
      </a:lvl2pPr>
      <a:lvl3pPr marL="1143000" indent="-228600" algn="l" rtl="0" fontAlgn="base">
        <a:spcBef>
          <a:spcPct val="20000"/>
        </a:spcBef>
        <a:spcAft>
          <a:spcPct val="0"/>
        </a:spcAft>
        <a:buChar char="•"/>
        <a:defRPr sz="1800">
          <a:solidFill>
            <a:schemeClr val="tx1"/>
          </a:solidFill>
          <a:latin typeface="Arial" pitchFamily="34" charset="0"/>
          <a:ea typeface="+mn-ea"/>
          <a:cs typeface="Arial" pitchFamily="34" charset="0"/>
        </a:defRPr>
      </a:lvl3pPr>
      <a:lvl4pPr marL="1600200" indent="-228600" algn="l" rtl="0" fontAlgn="base">
        <a:spcBef>
          <a:spcPct val="20000"/>
        </a:spcBef>
        <a:spcAft>
          <a:spcPct val="0"/>
        </a:spcAft>
        <a:buChar char="–"/>
        <a:defRPr sz="1600">
          <a:solidFill>
            <a:schemeClr val="tx1"/>
          </a:solidFill>
          <a:latin typeface="Arial" pitchFamily="34" charset="0"/>
          <a:ea typeface="+mn-ea"/>
          <a:cs typeface="Arial" pitchFamily="34" charset="0"/>
        </a:defRPr>
      </a:lvl4pPr>
      <a:lvl5pPr marL="2057400" indent="-228600" algn="l" rtl="0" fontAlgn="base">
        <a:spcBef>
          <a:spcPct val="20000"/>
        </a:spcBef>
        <a:spcAft>
          <a:spcPct val="0"/>
        </a:spcAft>
        <a:buChar char="»"/>
        <a:defRPr sz="1600">
          <a:solidFill>
            <a:schemeClr val="tx1"/>
          </a:solidFill>
          <a:latin typeface="Arial" pitchFamily="34" charset="0"/>
          <a:ea typeface="+mn-ea"/>
          <a:cs typeface="Arial" pitchFamily="34" charset="0"/>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defTabSz="890849">
              <a:defRPr/>
            </a:pPr>
            <a:fld id="{C3837181-38C6-AD4F-B8BA-B444770388BB}" type="slidenum">
              <a:rPr lang="en-US" sz="974" smtClean="0">
                <a:solidFill>
                  <a:srgbClr val="1D1D1B"/>
                </a:solidFill>
                <a:latin typeface="Arial" panose="020B0604020202020204" pitchFamily="34" charset="0"/>
                <a:cs typeface="Arial" panose="020B0604020202020204" pitchFamily="34" charset="0"/>
              </a:rPr>
              <a:pPr defTabSz="890849">
                <a:defRPr/>
              </a:pPr>
              <a:t>‹#›</a:t>
            </a:fld>
            <a:endParaRPr lang="en-US" sz="974" dirty="0">
              <a:solidFill>
                <a:srgbClr val="1D1D1B"/>
              </a:solidFill>
              <a:latin typeface="Arial" panose="020B0604020202020204" pitchFamily="34" charset="0"/>
              <a:cs typeface="Arial" panose="020B0604020202020204" pitchFamily="34" charset="0"/>
            </a:endParaRPr>
          </a:p>
        </p:txBody>
      </p:sp>
      <p:pic>
        <p:nvPicPr>
          <p:cNvPr id="41" name="图片 40"/>
          <p:cNvPicPr>
            <a:picLocks noChangeAspect="1"/>
          </p:cNvPicPr>
          <p:nvPr userDrawn="1"/>
        </p:nvPicPr>
        <p:blipFill>
          <a:blip r:embed="rId10" cstate="screen">
            <a:extLst>
              <a:ext uri="{28A0092B-C50C-407E-A947-70E740481C1C}">
                <a14:useLocalDpi xmlns:a14="http://schemas.microsoft.com/office/drawing/2010/main"/>
              </a:ext>
            </a:extLst>
          </a:blip>
          <a:stretch>
            <a:fillRect/>
          </a:stretch>
        </p:blipFill>
        <p:spPr>
          <a:xfrm>
            <a:off x="10195999" y="6319870"/>
            <a:ext cx="1269075" cy="271153"/>
          </a:xfrm>
          <a:prstGeom prst="rect">
            <a:avLst/>
          </a:prstGeom>
        </p:spPr>
      </p:pic>
      <p:grpSp>
        <p:nvGrpSpPr>
          <p:cNvPr id="25" name="组合 24"/>
          <p:cNvGrpSpPr/>
          <p:nvPr userDrawn="1"/>
        </p:nvGrpSpPr>
        <p:grpSpPr>
          <a:xfrm>
            <a:off x="12216278" y="2931937"/>
            <a:ext cx="1982916" cy="3934682"/>
            <a:chOff x="12216278" y="2262477"/>
            <a:chExt cx="1982916" cy="4604143"/>
          </a:xfrm>
        </p:grpSpPr>
        <p:grpSp>
          <p:nvGrpSpPr>
            <p:cNvPr id="26" name="组合 25"/>
            <p:cNvGrpSpPr/>
            <p:nvPr userDrawn="1"/>
          </p:nvGrpSpPr>
          <p:grpSpPr>
            <a:xfrm>
              <a:off x="12315635" y="2262477"/>
              <a:ext cx="1883559" cy="692624"/>
              <a:chOff x="12315635" y="2207613"/>
              <a:chExt cx="1883559" cy="692624"/>
            </a:xfrm>
          </p:grpSpPr>
          <p:sp>
            <p:nvSpPr>
              <p:cNvPr id="44" name="矩形 5">
                <a:extLst>
                  <a:ext uri="{FF2B5EF4-FFF2-40B4-BE49-F238E27FC236}">
                    <a16:creationId xmlns="" xmlns:a16="http://schemas.microsoft.com/office/drawing/2014/main" id="{3B0B5EC2-EA55-CC45-A9D0-D5EA5D768C99}"/>
                  </a:ext>
                </a:extLst>
              </p:cNvPr>
              <p:cNvSpPr/>
              <p:nvPr userDrawn="1"/>
            </p:nvSpPr>
            <p:spPr>
              <a:xfrm>
                <a:off x="12315635" y="2401808"/>
                <a:ext cx="911019" cy="498429"/>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zh-CN" sz="700" b="1" dirty="0">
                    <a:solidFill>
                      <a:srgbClr val="FFFFFF"/>
                    </a:solidFill>
                    <a:latin typeface="Arial" charset="0"/>
                    <a:ea typeface="Arial" charset="0"/>
                    <a:cs typeface="Arial" charset="0"/>
                  </a:rPr>
                  <a:t>P</a:t>
                </a:r>
                <a:r>
                  <a:rPr kumimoji="1" lang="en-US" altLang="zh-Hant" sz="700" b="1" dirty="0">
                    <a:solidFill>
                      <a:srgbClr val="FFFFFF"/>
                    </a:solidFill>
                    <a:latin typeface="Arial" charset="0"/>
                    <a:ea typeface="Arial" charset="0"/>
                    <a:cs typeface="Arial" charset="0"/>
                  </a:rPr>
                  <a:t>ANTONE</a:t>
                </a:r>
                <a:r>
                  <a:rPr kumimoji="1" lang="en-US" altLang="zh-CN" sz="700" b="1" dirty="0">
                    <a:solidFill>
                      <a:srgbClr val="FFFFFF"/>
                    </a:solidFill>
                    <a:latin typeface="Arial" charset="0"/>
                    <a:ea typeface="Arial" charset="0"/>
                    <a:cs typeface="Arial" charset="0"/>
                  </a:rPr>
                  <a:t> 186C</a:t>
                </a:r>
              </a:p>
              <a:p>
                <a:pPr algn="ctr"/>
                <a:r>
                  <a:rPr kumimoji="1" lang="en-US" altLang="zh-CN" sz="700" b="1" dirty="0" smtClean="0">
                    <a:solidFill>
                      <a:srgbClr val="FFFFFF"/>
                    </a:solidFill>
                    <a:latin typeface="Arial" charset="0"/>
                    <a:ea typeface="Arial" charset="0"/>
                    <a:cs typeface="Arial" charset="0"/>
                  </a:rPr>
                  <a:t>RGB </a:t>
                </a:r>
                <a:r>
                  <a:rPr kumimoji="1" lang="en-US" altLang="zh-CN" sz="700" b="1" dirty="0">
                    <a:solidFill>
                      <a:srgbClr val="FFFFFF"/>
                    </a:solidFill>
                    <a:latin typeface="Arial" charset="0"/>
                    <a:ea typeface="Arial" charset="0"/>
                    <a:cs typeface="Arial" charset="0"/>
                  </a:rPr>
                  <a:t>200/16/46</a:t>
                </a:r>
              </a:p>
            </p:txBody>
          </p:sp>
          <p:sp>
            <p:nvSpPr>
              <p:cNvPr id="45" name="矩形 9">
                <a:extLst>
                  <a:ext uri="{FF2B5EF4-FFF2-40B4-BE49-F238E27FC236}">
                    <a16:creationId xmlns="" xmlns:a16="http://schemas.microsoft.com/office/drawing/2014/main" id="{992224C5-04A6-C041-B257-13137945DBB8}"/>
                  </a:ext>
                </a:extLst>
              </p:cNvPr>
              <p:cNvSpPr/>
              <p:nvPr userDrawn="1"/>
            </p:nvSpPr>
            <p:spPr>
              <a:xfrm>
                <a:off x="13288175" y="2401808"/>
                <a:ext cx="911019" cy="498429"/>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zh-CN" sz="700" b="1" dirty="0">
                    <a:solidFill>
                      <a:srgbClr val="FFFFFF"/>
                    </a:solidFill>
                    <a:latin typeface="Arial" charset="0"/>
                    <a:ea typeface="Arial" charset="0"/>
                    <a:cs typeface="Arial" charset="0"/>
                  </a:rPr>
                  <a:t>P</a:t>
                </a:r>
                <a:r>
                  <a:rPr kumimoji="1" lang="en-US" altLang="zh-Hant" sz="700" b="1" dirty="0">
                    <a:solidFill>
                      <a:srgbClr val="FFFFFF"/>
                    </a:solidFill>
                    <a:latin typeface="Arial" charset="0"/>
                    <a:ea typeface="Arial" charset="0"/>
                    <a:cs typeface="Arial" charset="0"/>
                  </a:rPr>
                  <a:t>ANTONE</a:t>
                </a:r>
                <a:r>
                  <a:rPr kumimoji="1" lang="en-US" altLang="zh-CN" sz="700" b="1" dirty="0">
                    <a:solidFill>
                      <a:srgbClr val="FFFFFF"/>
                    </a:solidFill>
                    <a:latin typeface="Arial" charset="0"/>
                    <a:ea typeface="Arial" charset="0"/>
                    <a:cs typeface="Arial" charset="0"/>
                  </a:rPr>
                  <a:t> 185C</a:t>
                </a:r>
              </a:p>
              <a:p>
                <a:pPr algn="ctr"/>
                <a:r>
                  <a:rPr kumimoji="1" lang="en-US" altLang="zh-CN" sz="700" b="1" dirty="0" smtClean="0">
                    <a:solidFill>
                      <a:srgbClr val="FFFFFF"/>
                    </a:solidFill>
                    <a:latin typeface="Arial" charset="0"/>
                    <a:ea typeface="Arial" charset="0"/>
                    <a:cs typeface="Arial" charset="0"/>
                  </a:rPr>
                  <a:t>RGB </a:t>
                </a:r>
                <a:r>
                  <a:rPr kumimoji="1" lang="en-US" altLang="zh-CN" sz="700" b="1" dirty="0">
                    <a:solidFill>
                      <a:srgbClr val="FFFFFF"/>
                    </a:solidFill>
                    <a:latin typeface="Arial" charset="0"/>
                    <a:ea typeface="Arial" charset="0"/>
                    <a:cs typeface="Arial" charset="0"/>
                  </a:rPr>
                  <a:t>199/0/11</a:t>
                </a:r>
              </a:p>
            </p:txBody>
          </p:sp>
          <p:sp>
            <p:nvSpPr>
              <p:cNvPr id="46" name="文本框 31">
                <a:extLst>
                  <a:ext uri="{FF2B5EF4-FFF2-40B4-BE49-F238E27FC236}">
                    <a16:creationId xmlns="" xmlns:a16="http://schemas.microsoft.com/office/drawing/2014/main" id="{58918196-0639-EE4B-AFC2-315BE04587B9}"/>
                  </a:ext>
                </a:extLst>
              </p:cNvPr>
              <p:cNvSpPr txBox="1"/>
              <p:nvPr userDrawn="1"/>
            </p:nvSpPr>
            <p:spPr>
              <a:xfrm>
                <a:off x="12326898" y="2207613"/>
                <a:ext cx="384721" cy="153888"/>
              </a:xfrm>
              <a:prstGeom prst="rect">
                <a:avLst/>
              </a:prstGeom>
              <a:noFill/>
            </p:spPr>
            <p:txBody>
              <a:bodyPr wrap="none" lIns="0" tIns="0" rIns="0" bIns="0" rtlCol="0">
                <a:spAutoFit/>
              </a:bodyPr>
              <a:lstStyle/>
              <a:p>
                <a:pPr algn="ctr"/>
                <a:r>
                  <a:rPr kumimoji="1" lang="zh-CN" altLang="en-US" sz="1000" dirty="0" smtClean="0">
                    <a:solidFill>
                      <a:srgbClr val="1D1D1A"/>
                    </a:solidFill>
                    <a:latin typeface="Microsoft YaHei" panose="020B0503020204020204" pitchFamily="34" charset="-122"/>
                    <a:ea typeface="Microsoft YaHei" panose="020B0503020204020204" pitchFamily="34" charset="-122"/>
                  </a:rPr>
                  <a:t>品牌色</a:t>
                </a:r>
                <a:endParaRPr kumimoji="1" lang="zh-CN" altLang="en-US" sz="1000" dirty="0">
                  <a:solidFill>
                    <a:srgbClr val="1D1D1A"/>
                  </a:solidFill>
                  <a:latin typeface="Microsoft YaHei" panose="020B0503020204020204" pitchFamily="34" charset="-122"/>
                  <a:ea typeface="Microsoft YaHei" panose="020B0503020204020204" pitchFamily="34" charset="-122"/>
                </a:endParaRPr>
              </a:p>
            </p:txBody>
          </p:sp>
        </p:grpSp>
        <p:grpSp>
          <p:nvGrpSpPr>
            <p:cNvPr id="27" name="组合 26"/>
            <p:cNvGrpSpPr/>
            <p:nvPr userDrawn="1"/>
          </p:nvGrpSpPr>
          <p:grpSpPr>
            <a:xfrm>
              <a:off x="12216278" y="3080825"/>
              <a:ext cx="1982912" cy="3785795"/>
              <a:chOff x="12216278" y="3080825"/>
              <a:chExt cx="1982912" cy="3785795"/>
            </a:xfrm>
          </p:grpSpPr>
          <p:sp>
            <p:nvSpPr>
              <p:cNvPr id="28" name="矩形 12">
                <a:extLst>
                  <a:ext uri="{FF2B5EF4-FFF2-40B4-BE49-F238E27FC236}">
                    <a16:creationId xmlns="" xmlns:a16="http://schemas.microsoft.com/office/drawing/2014/main" id="{DCA8B73C-0B87-284F-805F-752EBF20B768}"/>
                  </a:ext>
                </a:extLst>
              </p:cNvPr>
              <p:cNvSpPr/>
              <p:nvPr userDrawn="1"/>
            </p:nvSpPr>
            <p:spPr>
              <a:xfrm>
                <a:off x="12315640" y="3785971"/>
                <a:ext cx="885201" cy="462672"/>
              </a:xfrm>
              <a:prstGeom prst="rect">
                <a:avLst/>
              </a:prstGeom>
              <a:solidFill>
                <a:srgbClr val="EA5A4F"/>
              </a:solidFill>
              <a:ln>
                <a:solidFill>
                  <a:srgbClr val="EA5A4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234</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90/79</a:t>
                </a:r>
                <a:endParaRPr kumimoji="1" lang="mr-IN" altLang="zh-CN" sz="700" b="1" dirty="0">
                  <a:solidFill>
                    <a:srgbClr val="FFFFFF"/>
                  </a:solidFill>
                  <a:latin typeface="Arial" charset="0"/>
                  <a:ea typeface="Arial" charset="0"/>
                  <a:cs typeface="Arial" charset="0"/>
                </a:endParaRPr>
              </a:p>
            </p:txBody>
          </p:sp>
          <p:sp>
            <p:nvSpPr>
              <p:cNvPr id="29" name="矩形 13">
                <a:extLst>
                  <a:ext uri="{FF2B5EF4-FFF2-40B4-BE49-F238E27FC236}">
                    <a16:creationId xmlns="" xmlns:a16="http://schemas.microsoft.com/office/drawing/2014/main" id="{138A39A8-BB4E-CD4E-9201-F1785C874F92}"/>
                  </a:ext>
                </a:extLst>
              </p:cNvPr>
              <p:cNvSpPr/>
              <p:nvPr userDrawn="1"/>
            </p:nvSpPr>
            <p:spPr>
              <a:xfrm>
                <a:off x="12315640" y="3259312"/>
                <a:ext cx="885201" cy="462672"/>
              </a:xfrm>
              <a:prstGeom prst="rect">
                <a:avLst/>
              </a:prstGeom>
              <a:solidFill>
                <a:srgbClr val="78000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120</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0/15</a:t>
                </a:r>
                <a:endParaRPr kumimoji="1" lang="mr-IN" altLang="zh-CN" sz="700" b="1" dirty="0">
                  <a:solidFill>
                    <a:srgbClr val="FFFFFF"/>
                  </a:solidFill>
                  <a:latin typeface="Arial" charset="0"/>
                  <a:ea typeface="Arial" charset="0"/>
                  <a:cs typeface="Arial" charset="0"/>
                </a:endParaRPr>
              </a:p>
            </p:txBody>
          </p:sp>
          <p:sp>
            <p:nvSpPr>
              <p:cNvPr id="30" name="文本框 15">
                <a:extLst>
                  <a:ext uri="{FF2B5EF4-FFF2-40B4-BE49-F238E27FC236}">
                    <a16:creationId xmlns="" xmlns:a16="http://schemas.microsoft.com/office/drawing/2014/main" id="{8F53C07A-1022-C740-8F8D-97538E174D38}"/>
                  </a:ext>
                </a:extLst>
              </p:cNvPr>
              <p:cNvSpPr txBox="1"/>
              <p:nvPr userDrawn="1"/>
            </p:nvSpPr>
            <p:spPr>
              <a:xfrm>
                <a:off x="12216278" y="3080825"/>
                <a:ext cx="569387" cy="153888"/>
              </a:xfrm>
              <a:prstGeom prst="rect">
                <a:avLst/>
              </a:prstGeom>
              <a:noFill/>
            </p:spPr>
            <p:txBody>
              <a:bodyPr wrap="square" lIns="0" tIns="0" rIns="0" bIns="0" rtlCol="0" anchor="b" anchorCtr="0">
                <a:spAutoFit/>
              </a:bodyPr>
              <a:lstStyle/>
              <a:p>
                <a:pPr algn="ctr"/>
                <a:r>
                  <a:rPr kumimoji="1" lang="zh-CN" altLang="en-US" sz="1000" dirty="0">
                    <a:solidFill>
                      <a:srgbClr val="1D1D1A"/>
                    </a:solidFill>
                    <a:latin typeface="Microsoft YaHei" panose="020B0503020204020204" pitchFamily="34" charset="-122"/>
                    <a:ea typeface="Microsoft YaHei" panose="020B0503020204020204" pitchFamily="34" charset="-122"/>
                  </a:rPr>
                  <a:t>辅助色</a:t>
                </a:r>
              </a:p>
            </p:txBody>
          </p:sp>
          <p:sp>
            <p:nvSpPr>
              <p:cNvPr id="31" name="矩形 16">
                <a:extLst>
                  <a:ext uri="{FF2B5EF4-FFF2-40B4-BE49-F238E27FC236}">
                    <a16:creationId xmlns="" xmlns:a16="http://schemas.microsoft.com/office/drawing/2014/main" id="{306A7598-C00D-994F-82DA-B39F3C2E0AAD}"/>
                  </a:ext>
                </a:extLst>
              </p:cNvPr>
              <p:cNvSpPr/>
              <p:nvPr userDrawn="1"/>
            </p:nvSpPr>
            <p:spPr>
              <a:xfrm>
                <a:off x="12315640" y="4836793"/>
                <a:ext cx="885201" cy="462672"/>
              </a:xfrm>
              <a:prstGeom prst="rect">
                <a:avLst/>
              </a:prstGeom>
              <a:solidFill>
                <a:srgbClr val="F8B53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248</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181/60</a:t>
                </a:r>
                <a:endParaRPr kumimoji="1" lang="mr-IN" altLang="zh-CN" sz="700" b="1" dirty="0">
                  <a:solidFill>
                    <a:srgbClr val="FFFFFF"/>
                  </a:solidFill>
                  <a:latin typeface="Arial" charset="0"/>
                  <a:ea typeface="Arial" charset="0"/>
                  <a:cs typeface="Arial" charset="0"/>
                </a:endParaRPr>
              </a:p>
            </p:txBody>
          </p:sp>
          <p:sp>
            <p:nvSpPr>
              <p:cNvPr id="32" name="矩形 17">
                <a:extLst>
                  <a:ext uri="{FF2B5EF4-FFF2-40B4-BE49-F238E27FC236}">
                    <a16:creationId xmlns="" xmlns:a16="http://schemas.microsoft.com/office/drawing/2014/main" id="{C1423292-FF2F-A74C-943E-1C3C47534098}"/>
                  </a:ext>
                </a:extLst>
              </p:cNvPr>
              <p:cNvSpPr/>
              <p:nvPr userDrawn="1"/>
            </p:nvSpPr>
            <p:spPr>
              <a:xfrm>
                <a:off x="12315640" y="4319278"/>
                <a:ext cx="885201" cy="462672"/>
              </a:xfrm>
              <a:prstGeom prst="rect">
                <a:avLst/>
              </a:prstGeom>
              <a:solidFill>
                <a:srgbClr val="EB5C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235</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92/1</a:t>
                </a:r>
                <a:endParaRPr kumimoji="1" lang="mr-IN" altLang="zh-CN" sz="700" b="1" dirty="0">
                  <a:solidFill>
                    <a:srgbClr val="FFFFFF"/>
                  </a:solidFill>
                  <a:latin typeface="Arial" charset="0"/>
                  <a:ea typeface="Arial" charset="0"/>
                  <a:cs typeface="Arial" charset="0"/>
                </a:endParaRPr>
              </a:p>
            </p:txBody>
          </p:sp>
          <p:sp>
            <p:nvSpPr>
              <p:cNvPr id="33" name="矩形 18">
                <a:extLst>
                  <a:ext uri="{FF2B5EF4-FFF2-40B4-BE49-F238E27FC236}">
                    <a16:creationId xmlns="" xmlns:a16="http://schemas.microsoft.com/office/drawing/2014/main" id="{2A29AF15-F5C4-A842-A63B-5DBA549CB92F}"/>
                  </a:ext>
                </a:extLst>
              </p:cNvPr>
              <p:cNvSpPr/>
              <p:nvPr userDrawn="1"/>
            </p:nvSpPr>
            <p:spPr>
              <a:xfrm>
                <a:off x="12315636" y="5880294"/>
                <a:ext cx="911019" cy="462672"/>
              </a:xfrm>
              <a:prstGeom prst="rect">
                <a:avLst/>
              </a:prstGeom>
              <a:solidFill>
                <a:srgbClr val="8989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137/137/137</a:t>
                </a:r>
                <a:endParaRPr kumimoji="1" lang="mr-IN" altLang="zh-CN" sz="700" b="1" dirty="0">
                  <a:solidFill>
                    <a:srgbClr val="FFFFFF"/>
                  </a:solidFill>
                  <a:latin typeface="Arial" charset="0"/>
                  <a:ea typeface="Arial" charset="0"/>
                  <a:cs typeface="Arial" charset="0"/>
                </a:endParaRPr>
              </a:p>
            </p:txBody>
          </p:sp>
          <p:sp>
            <p:nvSpPr>
              <p:cNvPr id="34" name="矩形 19">
                <a:extLst>
                  <a:ext uri="{FF2B5EF4-FFF2-40B4-BE49-F238E27FC236}">
                    <a16:creationId xmlns="" xmlns:a16="http://schemas.microsoft.com/office/drawing/2014/main" id="{E9EA970A-4D36-BC41-B8BE-40DF553320E7}"/>
                  </a:ext>
                </a:extLst>
              </p:cNvPr>
              <p:cNvSpPr/>
              <p:nvPr userDrawn="1"/>
            </p:nvSpPr>
            <p:spPr>
              <a:xfrm>
                <a:off x="12315636" y="5362779"/>
                <a:ext cx="911019" cy="462672"/>
              </a:xfrm>
              <a:prstGeom prst="rect">
                <a:avLst/>
              </a:prstGeom>
              <a:solidFill>
                <a:srgbClr val="23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35/24/21</a:t>
                </a:r>
                <a:endParaRPr kumimoji="1" lang="mr-IN" altLang="zh-CN" sz="700" b="1" dirty="0">
                  <a:solidFill>
                    <a:srgbClr val="FFFFFF"/>
                  </a:solidFill>
                  <a:latin typeface="Arial" charset="0"/>
                  <a:ea typeface="Arial" charset="0"/>
                  <a:cs typeface="Arial" charset="0"/>
                </a:endParaRPr>
              </a:p>
            </p:txBody>
          </p:sp>
          <p:sp>
            <p:nvSpPr>
              <p:cNvPr id="35" name="矩形 22">
                <a:extLst>
                  <a:ext uri="{FF2B5EF4-FFF2-40B4-BE49-F238E27FC236}">
                    <a16:creationId xmlns="" xmlns:a16="http://schemas.microsoft.com/office/drawing/2014/main" id="{14EE21FB-1D92-0241-ABA5-5E9A6AEE0DC8}"/>
                  </a:ext>
                </a:extLst>
              </p:cNvPr>
              <p:cNvSpPr/>
              <p:nvPr userDrawn="1"/>
            </p:nvSpPr>
            <p:spPr>
              <a:xfrm>
                <a:off x="12315636" y="6403948"/>
                <a:ext cx="911019" cy="46267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666666"/>
                    </a:solidFill>
                    <a:latin typeface="Arial" charset="0"/>
                    <a:ea typeface="Arial" charset="0"/>
                    <a:cs typeface="Arial" charset="0"/>
                  </a:rPr>
                  <a:t>RGB</a:t>
                </a:r>
                <a:r>
                  <a:rPr kumimoji="1" lang="en-US" altLang="zh-CN" sz="700" b="1" dirty="0" smtClean="0">
                    <a:solidFill>
                      <a:srgbClr val="666666"/>
                    </a:solidFill>
                    <a:latin typeface="Arial" charset="0"/>
                    <a:ea typeface="Arial" charset="0"/>
                    <a:cs typeface="Arial" charset="0"/>
                  </a:rPr>
                  <a:t> </a:t>
                </a:r>
                <a:r>
                  <a:rPr kumimoji="1" lang="en-US" altLang="zh-CN" sz="700" b="1" dirty="0">
                    <a:solidFill>
                      <a:srgbClr val="666666"/>
                    </a:solidFill>
                    <a:latin typeface="Arial" charset="0"/>
                    <a:ea typeface="Arial" charset="0"/>
                    <a:cs typeface="Arial" charset="0"/>
                  </a:rPr>
                  <a:t>221</a:t>
                </a:r>
                <a:r>
                  <a:rPr kumimoji="1" lang="mr-IN" altLang="zh-CN" sz="700" b="1" dirty="0">
                    <a:solidFill>
                      <a:srgbClr val="666666"/>
                    </a:solidFill>
                    <a:latin typeface="Arial" charset="0"/>
                    <a:ea typeface="Arial" charset="0"/>
                    <a:cs typeface="Arial" charset="0"/>
                  </a:rPr>
                  <a:t>/</a:t>
                </a:r>
                <a:r>
                  <a:rPr kumimoji="1" lang="en-US" altLang="zh-CN" sz="700" b="1" dirty="0">
                    <a:solidFill>
                      <a:srgbClr val="666666"/>
                    </a:solidFill>
                    <a:latin typeface="Arial" charset="0"/>
                    <a:ea typeface="Arial" charset="0"/>
                    <a:cs typeface="Arial" charset="0"/>
                  </a:rPr>
                  <a:t>221/221</a:t>
                </a:r>
                <a:endParaRPr kumimoji="1" lang="mr-IN" altLang="zh-CN" sz="700" b="1" dirty="0">
                  <a:solidFill>
                    <a:srgbClr val="666666"/>
                  </a:solidFill>
                  <a:latin typeface="Arial" charset="0"/>
                  <a:ea typeface="Arial" charset="0"/>
                  <a:cs typeface="Arial" charset="0"/>
                </a:endParaRPr>
              </a:p>
            </p:txBody>
          </p:sp>
          <p:sp>
            <p:nvSpPr>
              <p:cNvPr id="36" name="矩形 12">
                <a:extLst>
                  <a:ext uri="{FF2B5EF4-FFF2-40B4-BE49-F238E27FC236}">
                    <a16:creationId xmlns="" xmlns:a16="http://schemas.microsoft.com/office/drawing/2014/main" id="{883734A3-2645-434A-9DCC-1416B6C687CC}"/>
                  </a:ext>
                </a:extLst>
              </p:cNvPr>
              <p:cNvSpPr/>
              <p:nvPr userDrawn="1"/>
            </p:nvSpPr>
            <p:spPr>
              <a:xfrm>
                <a:off x="13288175" y="3785971"/>
                <a:ext cx="885201" cy="462672"/>
              </a:xfrm>
              <a:prstGeom prst="rect">
                <a:avLst/>
              </a:prstGeom>
              <a:solidFill>
                <a:srgbClr val="E98C8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233</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140/128</a:t>
                </a:r>
                <a:endParaRPr kumimoji="1" lang="mr-IN" altLang="zh-CN" sz="7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1FF13552-FB3D-134A-A80A-6CFB35DFE1A1}"/>
                  </a:ext>
                </a:extLst>
              </p:cNvPr>
              <p:cNvSpPr/>
              <p:nvPr userDrawn="1"/>
            </p:nvSpPr>
            <p:spPr>
              <a:xfrm>
                <a:off x="13288175" y="3259312"/>
                <a:ext cx="885201" cy="462672"/>
              </a:xfrm>
              <a:prstGeom prst="rect">
                <a:avLst/>
              </a:prstGeom>
              <a:solidFill>
                <a:srgbClr val="A72126"/>
              </a:solidFill>
              <a:ln>
                <a:solidFill>
                  <a:srgbClr val="9F000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159</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0/1</a:t>
                </a:r>
                <a:endParaRPr kumimoji="1" lang="mr-IN" altLang="zh-CN" sz="700" b="1" dirty="0">
                  <a:solidFill>
                    <a:srgbClr val="FFFFFF"/>
                  </a:solidFill>
                  <a:latin typeface="Arial" charset="0"/>
                  <a:ea typeface="Arial" charset="0"/>
                  <a:cs typeface="Arial" charset="0"/>
                </a:endParaRPr>
              </a:p>
            </p:txBody>
          </p:sp>
          <p:sp>
            <p:nvSpPr>
              <p:cNvPr id="38" name="矩形 16">
                <a:extLst>
                  <a:ext uri="{FF2B5EF4-FFF2-40B4-BE49-F238E27FC236}">
                    <a16:creationId xmlns="" xmlns:a16="http://schemas.microsoft.com/office/drawing/2014/main" id="{0A96471B-CB12-1443-B01F-C14C9112C149}"/>
                  </a:ext>
                </a:extLst>
              </p:cNvPr>
              <p:cNvSpPr/>
              <p:nvPr userDrawn="1"/>
            </p:nvSpPr>
            <p:spPr>
              <a:xfrm>
                <a:off x="13288175" y="4836793"/>
                <a:ext cx="885201" cy="462672"/>
              </a:xfrm>
              <a:prstGeom prst="rect">
                <a:avLst/>
              </a:prstGeom>
              <a:solidFill>
                <a:srgbClr val="F5DC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666666"/>
                    </a:solidFill>
                    <a:latin typeface="Arial" charset="0"/>
                    <a:ea typeface="Arial" charset="0"/>
                    <a:cs typeface="Arial" charset="0"/>
                  </a:rPr>
                  <a:t>RGB</a:t>
                </a:r>
                <a:r>
                  <a:rPr kumimoji="1" lang="en-US" altLang="zh-CN" sz="700" b="1" dirty="0" smtClean="0">
                    <a:solidFill>
                      <a:srgbClr val="666666"/>
                    </a:solidFill>
                    <a:latin typeface="Arial" charset="0"/>
                    <a:ea typeface="Arial" charset="0"/>
                    <a:cs typeface="Arial" charset="0"/>
                  </a:rPr>
                  <a:t> </a:t>
                </a:r>
                <a:r>
                  <a:rPr kumimoji="1" lang="en-US" altLang="zh-CN" sz="700" b="1" dirty="0">
                    <a:solidFill>
                      <a:srgbClr val="666666"/>
                    </a:solidFill>
                    <a:latin typeface="Arial" charset="0"/>
                    <a:ea typeface="Arial" charset="0"/>
                    <a:cs typeface="Arial" charset="0"/>
                  </a:rPr>
                  <a:t>245</a:t>
                </a:r>
                <a:r>
                  <a:rPr kumimoji="1" lang="mr-IN" altLang="zh-CN" sz="700" b="1" dirty="0">
                    <a:solidFill>
                      <a:srgbClr val="666666"/>
                    </a:solidFill>
                    <a:latin typeface="Arial" charset="0"/>
                    <a:ea typeface="Arial" charset="0"/>
                    <a:cs typeface="Arial" charset="0"/>
                  </a:rPr>
                  <a:t>/</a:t>
                </a:r>
                <a:r>
                  <a:rPr kumimoji="1" lang="en-US" altLang="zh-CN" sz="700" b="1" dirty="0">
                    <a:solidFill>
                      <a:srgbClr val="666666"/>
                    </a:solidFill>
                    <a:latin typeface="Arial" charset="0"/>
                    <a:ea typeface="Arial" charset="0"/>
                    <a:cs typeface="Arial" charset="0"/>
                  </a:rPr>
                  <a:t>220/87</a:t>
                </a:r>
                <a:endParaRPr kumimoji="1" lang="mr-IN" altLang="zh-CN" sz="700" b="1" dirty="0">
                  <a:solidFill>
                    <a:srgbClr val="666666"/>
                  </a:solidFill>
                  <a:latin typeface="Arial" charset="0"/>
                  <a:ea typeface="Arial" charset="0"/>
                  <a:cs typeface="Arial" charset="0"/>
                </a:endParaRPr>
              </a:p>
            </p:txBody>
          </p:sp>
          <p:sp>
            <p:nvSpPr>
              <p:cNvPr id="39" name="矩形 17">
                <a:extLst>
                  <a:ext uri="{FF2B5EF4-FFF2-40B4-BE49-F238E27FC236}">
                    <a16:creationId xmlns="" xmlns:a16="http://schemas.microsoft.com/office/drawing/2014/main" id="{61890D59-CF8B-1449-A836-3A304EC9A907}"/>
                  </a:ext>
                </a:extLst>
              </p:cNvPr>
              <p:cNvSpPr/>
              <p:nvPr userDrawn="1"/>
            </p:nvSpPr>
            <p:spPr>
              <a:xfrm>
                <a:off x="13288175" y="4319278"/>
                <a:ext cx="885201" cy="462672"/>
              </a:xfrm>
              <a:prstGeom prst="rect">
                <a:avLst/>
              </a:prstGeom>
              <a:solidFill>
                <a:srgbClr val="F085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240</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133/0</a:t>
                </a:r>
                <a:endParaRPr kumimoji="1" lang="mr-IN" altLang="zh-CN" sz="700" b="1" dirty="0">
                  <a:solidFill>
                    <a:srgbClr val="FFFFFF"/>
                  </a:solidFill>
                  <a:latin typeface="Arial" charset="0"/>
                  <a:ea typeface="Arial" charset="0"/>
                  <a:cs typeface="Arial" charset="0"/>
                </a:endParaRPr>
              </a:p>
            </p:txBody>
          </p:sp>
          <p:sp>
            <p:nvSpPr>
              <p:cNvPr id="40" name="矩形 18">
                <a:extLst>
                  <a:ext uri="{FF2B5EF4-FFF2-40B4-BE49-F238E27FC236}">
                    <a16:creationId xmlns="" xmlns:a16="http://schemas.microsoft.com/office/drawing/2014/main" id="{0466A1E1-E7C7-FD49-9880-9E44BED19FF5}"/>
                  </a:ext>
                </a:extLst>
              </p:cNvPr>
              <p:cNvSpPr/>
              <p:nvPr userDrawn="1"/>
            </p:nvSpPr>
            <p:spPr>
              <a:xfrm>
                <a:off x="13288171" y="5880294"/>
                <a:ext cx="911019" cy="462672"/>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181</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181/181</a:t>
                </a:r>
                <a:endParaRPr kumimoji="1" lang="mr-IN" altLang="zh-CN" sz="700" b="1" dirty="0">
                  <a:solidFill>
                    <a:srgbClr val="FFFFFF"/>
                  </a:solidFill>
                  <a:latin typeface="Arial" charset="0"/>
                  <a:ea typeface="Arial" charset="0"/>
                  <a:cs typeface="Arial" charset="0"/>
                </a:endParaRPr>
              </a:p>
            </p:txBody>
          </p:sp>
          <p:sp>
            <p:nvSpPr>
              <p:cNvPr id="42" name="矩形 19">
                <a:extLst>
                  <a:ext uri="{FF2B5EF4-FFF2-40B4-BE49-F238E27FC236}">
                    <a16:creationId xmlns="" xmlns:a16="http://schemas.microsoft.com/office/drawing/2014/main" id="{B21AD6AC-1275-0142-A9EA-D77B26CB40EF}"/>
                  </a:ext>
                </a:extLst>
              </p:cNvPr>
              <p:cNvSpPr/>
              <p:nvPr userDrawn="1"/>
            </p:nvSpPr>
            <p:spPr>
              <a:xfrm>
                <a:off x="13288171" y="5362779"/>
                <a:ext cx="911019" cy="462672"/>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89</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87/87</a:t>
                </a:r>
                <a:endParaRPr kumimoji="1" lang="mr-IN" altLang="zh-CN" sz="700" b="1" dirty="0">
                  <a:solidFill>
                    <a:srgbClr val="FFFFFF"/>
                  </a:solidFill>
                  <a:latin typeface="Arial" charset="0"/>
                  <a:ea typeface="Arial" charset="0"/>
                  <a:cs typeface="Arial" charset="0"/>
                </a:endParaRPr>
              </a:p>
            </p:txBody>
          </p:sp>
          <p:sp>
            <p:nvSpPr>
              <p:cNvPr id="43" name="矩形 22">
                <a:extLst>
                  <a:ext uri="{FF2B5EF4-FFF2-40B4-BE49-F238E27FC236}">
                    <a16:creationId xmlns="" xmlns:a16="http://schemas.microsoft.com/office/drawing/2014/main" id="{238BAC2A-AE09-A84D-875D-8472236D6610}"/>
                  </a:ext>
                </a:extLst>
              </p:cNvPr>
              <p:cNvSpPr/>
              <p:nvPr userDrawn="1"/>
            </p:nvSpPr>
            <p:spPr>
              <a:xfrm>
                <a:off x="13288171" y="6403948"/>
                <a:ext cx="911019" cy="462672"/>
              </a:xfrm>
              <a:prstGeom prst="rect">
                <a:avLst/>
              </a:prstGeom>
              <a:solidFill>
                <a:srgbClr val="FFFFFF"/>
              </a:solidFill>
              <a:ln w="6350">
                <a:solidFill>
                  <a:schemeClr val="bg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666666"/>
                    </a:solidFill>
                    <a:latin typeface="Arial" charset="0"/>
                    <a:ea typeface="Arial" charset="0"/>
                    <a:cs typeface="Arial" charset="0"/>
                  </a:rPr>
                  <a:t>RGB</a:t>
                </a:r>
                <a:r>
                  <a:rPr kumimoji="1" lang="en-US" altLang="zh-CN" sz="700" b="1" dirty="0" smtClean="0">
                    <a:solidFill>
                      <a:srgbClr val="666666"/>
                    </a:solidFill>
                    <a:latin typeface="Arial" charset="0"/>
                    <a:ea typeface="Arial" charset="0"/>
                    <a:cs typeface="Arial" charset="0"/>
                  </a:rPr>
                  <a:t> </a:t>
                </a:r>
                <a:r>
                  <a:rPr kumimoji="1" lang="en-US" altLang="zh-CN" sz="700" b="1" dirty="0">
                    <a:solidFill>
                      <a:srgbClr val="666666"/>
                    </a:solidFill>
                    <a:latin typeface="Arial" charset="0"/>
                    <a:ea typeface="Arial" charset="0"/>
                    <a:cs typeface="Arial" charset="0"/>
                  </a:rPr>
                  <a:t>255</a:t>
                </a:r>
                <a:r>
                  <a:rPr kumimoji="1" lang="mr-IN" altLang="zh-CN" sz="700" b="1" dirty="0">
                    <a:solidFill>
                      <a:srgbClr val="666666"/>
                    </a:solidFill>
                    <a:latin typeface="Arial" charset="0"/>
                    <a:ea typeface="Arial" charset="0"/>
                    <a:cs typeface="Arial" charset="0"/>
                  </a:rPr>
                  <a:t>/</a:t>
                </a:r>
                <a:r>
                  <a:rPr kumimoji="1" lang="en-US" altLang="zh-CN" sz="700" b="1" dirty="0">
                    <a:solidFill>
                      <a:srgbClr val="666666"/>
                    </a:solidFill>
                    <a:latin typeface="Arial" charset="0"/>
                    <a:ea typeface="Arial" charset="0"/>
                    <a:cs typeface="Arial" charset="0"/>
                  </a:rPr>
                  <a:t>255/255</a:t>
                </a:r>
                <a:endParaRPr kumimoji="1" lang="mr-IN" altLang="zh-CN" sz="700" b="1" dirty="0">
                  <a:solidFill>
                    <a:srgbClr val="666666"/>
                  </a:solidFill>
                  <a:latin typeface="Arial" charset="0"/>
                  <a:ea typeface="Arial" charset="0"/>
                  <a:cs typeface="Arial" charset="0"/>
                </a:endParaRPr>
              </a:p>
            </p:txBody>
          </p:sp>
        </p:grpSp>
      </p:grpSp>
    </p:spTree>
    <p:extLst>
      <p:ext uri="{BB962C8B-B14F-4D97-AF65-F5344CB8AC3E}">
        <p14:creationId xmlns:p14="http://schemas.microsoft.com/office/powerpoint/2010/main" val="1604795991"/>
      </p:ext>
    </p:extLst>
  </p:cSld>
  <p:clrMap bg1="lt1" tx1="dk1" bg2="lt2" tx2="dk2" accent1="accent1" accent2="accent2" accent3="accent3" accent4="accent4" accent5="accent5" accent6="accent6" hlink="hlink" folHlink="folHlink"/>
  <p:sldLayoutIdLst>
    <p:sldLayoutId id="2147483989" r:id="rId1"/>
    <p:sldLayoutId id="2147483990" r:id="rId2"/>
    <p:sldLayoutId id="2147483991" r:id="rId3"/>
    <p:sldLayoutId id="2147483992" r:id="rId4"/>
    <p:sldLayoutId id="2147483993" r:id="rId5"/>
    <p:sldLayoutId id="2147483995" r:id="rId6"/>
    <p:sldLayoutId id="2147483997" r:id="rId7"/>
    <p:sldLayoutId id="2147483998" r:id="rId8"/>
  </p:sldLayoutIdLst>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defTabSz="890849">
              <a:defRPr/>
            </a:pPr>
            <a:fld id="{C3837181-38C6-AD4F-B8BA-B444770388BB}" type="slidenum">
              <a:rPr lang="en-US" sz="974" smtClean="0">
                <a:solidFill>
                  <a:srgbClr val="1D1D1B"/>
                </a:solidFill>
                <a:latin typeface="Arial" panose="020B0604020202020204" pitchFamily="34" charset="0"/>
                <a:cs typeface="Arial" panose="020B0604020202020204" pitchFamily="34" charset="0"/>
              </a:rPr>
              <a:pPr defTabSz="890849">
                <a:defRPr/>
              </a:pPr>
              <a:t>‹#›</a:t>
            </a:fld>
            <a:endParaRPr lang="en-US" sz="974" dirty="0">
              <a:solidFill>
                <a:srgbClr val="1D1D1B"/>
              </a:solidFill>
              <a:latin typeface="Arial" panose="020B0604020202020204" pitchFamily="34" charset="0"/>
              <a:cs typeface="Arial" panose="020B0604020202020204" pitchFamily="34" charset="0"/>
            </a:endParaRPr>
          </a:p>
        </p:txBody>
      </p:sp>
      <p:pic>
        <p:nvPicPr>
          <p:cNvPr id="41" name="图片 40"/>
          <p:cNvPicPr>
            <a:picLocks noChangeAspect="1"/>
          </p:cNvPicPr>
          <p:nvPr userDrawn="1"/>
        </p:nvPicPr>
        <p:blipFill>
          <a:blip r:embed="rId11" cstate="screen">
            <a:extLst>
              <a:ext uri="{28A0092B-C50C-407E-A947-70E740481C1C}">
                <a14:useLocalDpi xmlns:a14="http://schemas.microsoft.com/office/drawing/2010/main"/>
              </a:ext>
            </a:extLst>
          </a:blip>
          <a:stretch>
            <a:fillRect/>
          </a:stretch>
        </p:blipFill>
        <p:spPr>
          <a:xfrm>
            <a:off x="10195999" y="6319870"/>
            <a:ext cx="1269075" cy="271153"/>
          </a:xfrm>
          <a:prstGeom prst="rect">
            <a:avLst/>
          </a:prstGeom>
        </p:spPr>
      </p:pic>
      <p:grpSp>
        <p:nvGrpSpPr>
          <p:cNvPr id="25" name="组合 24"/>
          <p:cNvGrpSpPr/>
          <p:nvPr userDrawn="1"/>
        </p:nvGrpSpPr>
        <p:grpSpPr>
          <a:xfrm>
            <a:off x="12216278" y="2931937"/>
            <a:ext cx="1982916" cy="3934682"/>
            <a:chOff x="12216278" y="2262477"/>
            <a:chExt cx="1982916" cy="4604143"/>
          </a:xfrm>
        </p:grpSpPr>
        <p:grpSp>
          <p:nvGrpSpPr>
            <p:cNvPr id="26" name="组合 25"/>
            <p:cNvGrpSpPr/>
            <p:nvPr userDrawn="1"/>
          </p:nvGrpSpPr>
          <p:grpSpPr>
            <a:xfrm>
              <a:off x="12315635" y="2262477"/>
              <a:ext cx="1883559" cy="692624"/>
              <a:chOff x="12315635" y="2207613"/>
              <a:chExt cx="1883559" cy="692624"/>
            </a:xfrm>
          </p:grpSpPr>
          <p:sp>
            <p:nvSpPr>
              <p:cNvPr id="44" name="矩形 5">
                <a:extLst>
                  <a:ext uri="{FF2B5EF4-FFF2-40B4-BE49-F238E27FC236}">
                    <a16:creationId xmlns="" xmlns:a16="http://schemas.microsoft.com/office/drawing/2014/main" id="{3B0B5EC2-EA55-CC45-A9D0-D5EA5D768C99}"/>
                  </a:ext>
                </a:extLst>
              </p:cNvPr>
              <p:cNvSpPr/>
              <p:nvPr userDrawn="1"/>
            </p:nvSpPr>
            <p:spPr>
              <a:xfrm>
                <a:off x="12315635" y="2401808"/>
                <a:ext cx="911019" cy="498429"/>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zh-CN" sz="700" b="1" dirty="0">
                    <a:solidFill>
                      <a:srgbClr val="FFFFFF"/>
                    </a:solidFill>
                    <a:latin typeface="Arial" charset="0"/>
                    <a:ea typeface="Arial" charset="0"/>
                    <a:cs typeface="Arial" charset="0"/>
                  </a:rPr>
                  <a:t>P</a:t>
                </a:r>
                <a:r>
                  <a:rPr kumimoji="1" lang="en-US" altLang="zh-Hant" sz="700" b="1" dirty="0">
                    <a:solidFill>
                      <a:srgbClr val="FFFFFF"/>
                    </a:solidFill>
                    <a:latin typeface="Arial" charset="0"/>
                    <a:ea typeface="Arial" charset="0"/>
                    <a:cs typeface="Arial" charset="0"/>
                  </a:rPr>
                  <a:t>ANTONE</a:t>
                </a:r>
                <a:r>
                  <a:rPr kumimoji="1" lang="en-US" altLang="zh-CN" sz="700" b="1" dirty="0">
                    <a:solidFill>
                      <a:srgbClr val="FFFFFF"/>
                    </a:solidFill>
                    <a:latin typeface="Arial" charset="0"/>
                    <a:ea typeface="Arial" charset="0"/>
                    <a:cs typeface="Arial" charset="0"/>
                  </a:rPr>
                  <a:t> 186C</a:t>
                </a:r>
              </a:p>
              <a:p>
                <a:pPr algn="ctr"/>
                <a:r>
                  <a:rPr kumimoji="1" lang="en-US" altLang="zh-CN" sz="700" b="1" dirty="0" smtClean="0">
                    <a:solidFill>
                      <a:srgbClr val="FFFFFF"/>
                    </a:solidFill>
                    <a:latin typeface="Arial" charset="0"/>
                    <a:ea typeface="Arial" charset="0"/>
                    <a:cs typeface="Arial" charset="0"/>
                  </a:rPr>
                  <a:t>RGB </a:t>
                </a:r>
                <a:r>
                  <a:rPr kumimoji="1" lang="en-US" altLang="zh-CN" sz="700" b="1" dirty="0">
                    <a:solidFill>
                      <a:srgbClr val="FFFFFF"/>
                    </a:solidFill>
                    <a:latin typeface="Arial" charset="0"/>
                    <a:ea typeface="Arial" charset="0"/>
                    <a:cs typeface="Arial" charset="0"/>
                  </a:rPr>
                  <a:t>200/16/46</a:t>
                </a:r>
              </a:p>
            </p:txBody>
          </p:sp>
          <p:sp>
            <p:nvSpPr>
              <p:cNvPr id="45" name="矩形 9">
                <a:extLst>
                  <a:ext uri="{FF2B5EF4-FFF2-40B4-BE49-F238E27FC236}">
                    <a16:creationId xmlns="" xmlns:a16="http://schemas.microsoft.com/office/drawing/2014/main" id="{992224C5-04A6-C041-B257-13137945DBB8}"/>
                  </a:ext>
                </a:extLst>
              </p:cNvPr>
              <p:cNvSpPr/>
              <p:nvPr userDrawn="1"/>
            </p:nvSpPr>
            <p:spPr>
              <a:xfrm>
                <a:off x="13288175" y="2401808"/>
                <a:ext cx="911019" cy="498429"/>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zh-CN" sz="700" b="1" dirty="0">
                    <a:solidFill>
                      <a:srgbClr val="FFFFFF"/>
                    </a:solidFill>
                    <a:latin typeface="Arial" charset="0"/>
                    <a:ea typeface="Arial" charset="0"/>
                    <a:cs typeface="Arial" charset="0"/>
                  </a:rPr>
                  <a:t>P</a:t>
                </a:r>
                <a:r>
                  <a:rPr kumimoji="1" lang="en-US" altLang="zh-Hant" sz="700" b="1" dirty="0">
                    <a:solidFill>
                      <a:srgbClr val="FFFFFF"/>
                    </a:solidFill>
                    <a:latin typeface="Arial" charset="0"/>
                    <a:ea typeface="Arial" charset="0"/>
                    <a:cs typeface="Arial" charset="0"/>
                  </a:rPr>
                  <a:t>ANTONE</a:t>
                </a:r>
                <a:r>
                  <a:rPr kumimoji="1" lang="en-US" altLang="zh-CN" sz="700" b="1" dirty="0">
                    <a:solidFill>
                      <a:srgbClr val="FFFFFF"/>
                    </a:solidFill>
                    <a:latin typeface="Arial" charset="0"/>
                    <a:ea typeface="Arial" charset="0"/>
                    <a:cs typeface="Arial" charset="0"/>
                  </a:rPr>
                  <a:t> 185C</a:t>
                </a:r>
              </a:p>
              <a:p>
                <a:pPr algn="ctr"/>
                <a:r>
                  <a:rPr kumimoji="1" lang="en-US" altLang="zh-CN" sz="700" b="1" dirty="0" smtClean="0">
                    <a:solidFill>
                      <a:srgbClr val="FFFFFF"/>
                    </a:solidFill>
                    <a:latin typeface="Arial" charset="0"/>
                    <a:ea typeface="Arial" charset="0"/>
                    <a:cs typeface="Arial" charset="0"/>
                  </a:rPr>
                  <a:t>RGB </a:t>
                </a:r>
                <a:r>
                  <a:rPr kumimoji="1" lang="en-US" altLang="zh-CN" sz="700" b="1" dirty="0">
                    <a:solidFill>
                      <a:srgbClr val="FFFFFF"/>
                    </a:solidFill>
                    <a:latin typeface="Arial" charset="0"/>
                    <a:ea typeface="Arial" charset="0"/>
                    <a:cs typeface="Arial" charset="0"/>
                  </a:rPr>
                  <a:t>199/0/11</a:t>
                </a:r>
              </a:p>
            </p:txBody>
          </p:sp>
          <p:sp>
            <p:nvSpPr>
              <p:cNvPr id="46" name="文本框 31">
                <a:extLst>
                  <a:ext uri="{FF2B5EF4-FFF2-40B4-BE49-F238E27FC236}">
                    <a16:creationId xmlns="" xmlns:a16="http://schemas.microsoft.com/office/drawing/2014/main" id="{58918196-0639-EE4B-AFC2-315BE04587B9}"/>
                  </a:ext>
                </a:extLst>
              </p:cNvPr>
              <p:cNvSpPr txBox="1"/>
              <p:nvPr userDrawn="1"/>
            </p:nvSpPr>
            <p:spPr>
              <a:xfrm>
                <a:off x="12326898" y="2207613"/>
                <a:ext cx="384721" cy="153888"/>
              </a:xfrm>
              <a:prstGeom prst="rect">
                <a:avLst/>
              </a:prstGeom>
              <a:noFill/>
            </p:spPr>
            <p:txBody>
              <a:bodyPr wrap="none" lIns="0" tIns="0" rIns="0" bIns="0" rtlCol="0">
                <a:spAutoFit/>
              </a:bodyPr>
              <a:lstStyle/>
              <a:p>
                <a:pPr algn="ctr"/>
                <a:r>
                  <a:rPr kumimoji="1" lang="zh-CN" altLang="en-US" sz="1000" dirty="0" smtClean="0">
                    <a:solidFill>
                      <a:srgbClr val="1D1D1A"/>
                    </a:solidFill>
                    <a:latin typeface="Microsoft YaHei" panose="020B0503020204020204" pitchFamily="34" charset="-122"/>
                    <a:ea typeface="Microsoft YaHei" panose="020B0503020204020204" pitchFamily="34" charset="-122"/>
                  </a:rPr>
                  <a:t>品牌色</a:t>
                </a:r>
                <a:endParaRPr kumimoji="1" lang="zh-CN" altLang="en-US" sz="1000" dirty="0">
                  <a:solidFill>
                    <a:srgbClr val="1D1D1A"/>
                  </a:solidFill>
                  <a:latin typeface="Microsoft YaHei" panose="020B0503020204020204" pitchFamily="34" charset="-122"/>
                  <a:ea typeface="Microsoft YaHei" panose="020B0503020204020204" pitchFamily="34" charset="-122"/>
                </a:endParaRPr>
              </a:p>
            </p:txBody>
          </p:sp>
        </p:grpSp>
        <p:grpSp>
          <p:nvGrpSpPr>
            <p:cNvPr id="27" name="组合 26"/>
            <p:cNvGrpSpPr/>
            <p:nvPr userDrawn="1"/>
          </p:nvGrpSpPr>
          <p:grpSpPr>
            <a:xfrm>
              <a:off x="12216278" y="3080825"/>
              <a:ext cx="1982912" cy="3785795"/>
              <a:chOff x="12216278" y="3080825"/>
              <a:chExt cx="1982912" cy="3785795"/>
            </a:xfrm>
          </p:grpSpPr>
          <p:sp>
            <p:nvSpPr>
              <p:cNvPr id="28" name="矩形 12">
                <a:extLst>
                  <a:ext uri="{FF2B5EF4-FFF2-40B4-BE49-F238E27FC236}">
                    <a16:creationId xmlns="" xmlns:a16="http://schemas.microsoft.com/office/drawing/2014/main" id="{DCA8B73C-0B87-284F-805F-752EBF20B768}"/>
                  </a:ext>
                </a:extLst>
              </p:cNvPr>
              <p:cNvSpPr/>
              <p:nvPr userDrawn="1"/>
            </p:nvSpPr>
            <p:spPr>
              <a:xfrm>
                <a:off x="12315640" y="3785971"/>
                <a:ext cx="885201" cy="462672"/>
              </a:xfrm>
              <a:prstGeom prst="rect">
                <a:avLst/>
              </a:prstGeom>
              <a:solidFill>
                <a:srgbClr val="EA5A4F"/>
              </a:solidFill>
              <a:ln>
                <a:solidFill>
                  <a:srgbClr val="EA5A4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234</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90/79</a:t>
                </a:r>
                <a:endParaRPr kumimoji="1" lang="mr-IN" altLang="zh-CN" sz="700" b="1" dirty="0">
                  <a:solidFill>
                    <a:srgbClr val="FFFFFF"/>
                  </a:solidFill>
                  <a:latin typeface="Arial" charset="0"/>
                  <a:ea typeface="Arial" charset="0"/>
                  <a:cs typeface="Arial" charset="0"/>
                </a:endParaRPr>
              </a:p>
            </p:txBody>
          </p:sp>
          <p:sp>
            <p:nvSpPr>
              <p:cNvPr id="29" name="矩形 13">
                <a:extLst>
                  <a:ext uri="{FF2B5EF4-FFF2-40B4-BE49-F238E27FC236}">
                    <a16:creationId xmlns="" xmlns:a16="http://schemas.microsoft.com/office/drawing/2014/main" id="{138A39A8-BB4E-CD4E-9201-F1785C874F92}"/>
                  </a:ext>
                </a:extLst>
              </p:cNvPr>
              <p:cNvSpPr/>
              <p:nvPr userDrawn="1"/>
            </p:nvSpPr>
            <p:spPr>
              <a:xfrm>
                <a:off x="12315640" y="3259312"/>
                <a:ext cx="885201" cy="462672"/>
              </a:xfrm>
              <a:prstGeom prst="rect">
                <a:avLst/>
              </a:prstGeom>
              <a:solidFill>
                <a:srgbClr val="78000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120</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0/15</a:t>
                </a:r>
                <a:endParaRPr kumimoji="1" lang="mr-IN" altLang="zh-CN" sz="700" b="1" dirty="0">
                  <a:solidFill>
                    <a:srgbClr val="FFFFFF"/>
                  </a:solidFill>
                  <a:latin typeface="Arial" charset="0"/>
                  <a:ea typeface="Arial" charset="0"/>
                  <a:cs typeface="Arial" charset="0"/>
                </a:endParaRPr>
              </a:p>
            </p:txBody>
          </p:sp>
          <p:sp>
            <p:nvSpPr>
              <p:cNvPr id="30" name="文本框 15">
                <a:extLst>
                  <a:ext uri="{FF2B5EF4-FFF2-40B4-BE49-F238E27FC236}">
                    <a16:creationId xmlns="" xmlns:a16="http://schemas.microsoft.com/office/drawing/2014/main" id="{8F53C07A-1022-C740-8F8D-97538E174D38}"/>
                  </a:ext>
                </a:extLst>
              </p:cNvPr>
              <p:cNvSpPr txBox="1"/>
              <p:nvPr userDrawn="1"/>
            </p:nvSpPr>
            <p:spPr>
              <a:xfrm>
                <a:off x="12216278" y="3080825"/>
                <a:ext cx="569387" cy="153888"/>
              </a:xfrm>
              <a:prstGeom prst="rect">
                <a:avLst/>
              </a:prstGeom>
              <a:noFill/>
            </p:spPr>
            <p:txBody>
              <a:bodyPr wrap="square" lIns="0" tIns="0" rIns="0" bIns="0" rtlCol="0" anchor="b" anchorCtr="0">
                <a:spAutoFit/>
              </a:bodyPr>
              <a:lstStyle/>
              <a:p>
                <a:pPr algn="ctr"/>
                <a:r>
                  <a:rPr kumimoji="1" lang="zh-CN" altLang="en-US" sz="1000" dirty="0">
                    <a:solidFill>
                      <a:srgbClr val="1D1D1A"/>
                    </a:solidFill>
                    <a:latin typeface="Microsoft YaHei" panose="020B0503020204020204" pitchFamily="34" charset="-122"/>
                    <a:ea typeface="Microsoft YaHei" panose="020B0503020204020204" pitchFamily="34" charset="-122"/>
                  </a:rPr>
                  <a:t>辅助色</a:t>
                </a:r>
              </a:p>
            </p:txBody>
          </p:sp>
          <p:sp>
            <p:nvSpPr>
              <p:cNvPr id="31" name="矩形 16">
                <a:extLst>
                  <a:ext uri="{FF2B5EF4-FFF2-40B4-BE49-F238E27FC236}">
                    <a16:creationId xmlns="" xmlns:a16="http://schemas.microsoft.com/office/drawing/2014/main" id="{306A7598-C00D-994F-82DA-B39F3C2E0AAD}"/>
                  </a:ext>
                </a:extLst>
              </p:cNvPr>
              <p:cNvSpPr/>
              <p:nvPr userDrawn="1"/>
            </p:nvSpPr>
            <p:spPr>
              <a:xfrm>
                <a:off x="12315640" y="4836793"/>
                <a:ext cx="885201" cy="462672"/>
              </a:xfrm>
              <a:prstGeom prst="rect">
                <a:avLst/>
              </a:prstGeom>
              <a:solidFill>
                <a:srgbClr val="F8B53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248</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181/60</a:t>
                </a:r>
                <a:endParaRPr kumimoji="1" lang="mr-IN" altLang="zh-CN" sz="700" b="1" dirty="0">
                  <a:solidFill>
                    <a:srgbClr val="FFFFFF"/>
                  </a:solidFill>
                  <a:latin typeface="Arial" charset="0"/>
                  <a:ea typeface="Arial" charset="0"/>
                  <a:cs typeface="Arial" charset="0"/>
                </a:endParaRPr>
              </a:p>
            </p:txBody>
          </p:sp>
          <p:sp>
            <p:nvSpPr>
              <p:cNvPr id="32" name="矩形 17">
                <a:extLst>
                  <a:ext uri="{FF2B5EF4-FFF2-40B4-BE49-F238E27FC236}">
                    <a16:creationId xmlns="" xmlns:a16="http://schemas.microsoft.com/office/drawing/2014/main" id="{C1423292-FF2F-A74C-943E-1C3C47534098}"/>
                  </a:ext>
                </a:extLst>
              </p:cNvPr>
              <p:cNvSpPr/>
              <p:nvPr userDrawn="1"/>
            </p:nvSpPr>
            <p:spPr>
              <a:xfrm>
                <a:off x="12315640" y="4319278"/>
                <a:ext cx="885201" cy="462672"/>
              </a:xfrm>
              <a:prstGeom prst="rect">
                <a:avLst/>
              </a:prstGeom>
              <a:solidFill>
                <a:srgbClr val="EB5C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235</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92/1</a:t>
                </a:r>
                <a:endParaRPr kumimoji="1" lang="mr-IN" altLang="zh-CN" sz="700" b="1" dirty="0">
                  <a:solidFill>
                    <a:srgbClr val="FFFFFF"/>
                  </a:solidFill>
                  <a:latin typeface="Arial" charset="0"/>
                  <a:ea typeface="Arial" charset="0"/>
                  <a:cs typeface="Arial" charset="0"/>
                </a:endParaRPr>
              </a:p>
            </p:txBody>
          </p:sp>
          <p:sp>
            <p:nvSpPr>
              <p:cNvPr id="33" name="矩形 18">
                <a:extLst>
                  <a:ext uri="{FF2B5EF4-FFF2-40B4-BE49-F238E27FC236}">
                    <a16:creationId xmlns="" xmlns:a16="http://schemas.microsoft.com/office/drawing/2014/main" id="{2A29AF15-F5C4-A842-A63B-5DBA549CB92F}"/>
                  </a:ext>
                </a:extLst>
              </p:cNvPr>
              <p:cNvSpPr/>
              <p:nvPr userDrawn="1"/>
            </p:nvSpPr>
            <p:spPr>
              <a:xfrm>
                <a:off x="12315636" y="5880294"/>
                <a:ext cx="911019" cy="462672"/>
              </a:xfrm>
              <a:prstGeom prst="rect">
                <a:avLst/>
              </a:prstGeom>
              <a:solidFill>
                <a:srgbClr val="8989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137/137/137</a:t>
                </a:r>
                <a:endParaRPr kumimoji="1" lang="mr-IN" altLang="zh-CN" sz="700" b="1" dirty="0">
                  <a:solidFill>
                    <a:srgbClr val="FFFFFF"/>
                  </a:solidFill>
                  <a:latin typeface="Arial" charset="0"/>
                  <a:ea typeface="Arial" charset="0"/>
                  <a:cs typeface="Arial" charset="0"/>
                </a:endParaRPr>
              </a:p>
            </p:txBody>
          </p:sp>
          <p:sp>
            <p:nvSpPr>
              <p:cNvPr id="34" name="矩形 19">
                <a:extLst>
                  <a:ext uri="{FF2B5EF4-FFF2-40B4-BE49-F238E27FC236}">
                    <a16:creationId xmlns="" xmlns:a16="http://schemas.microsoft.com/office/drawing/2014/main" id="{E9EA970A-4D36-BC41-B8BE-40DF553320E7}"/>
                  </a:ext>
                </a:extLst>
              </p:cNvPr>
              <p:cNvSpPr/>
              <p:nvPr userDrawn="1"/>
            </p:nvSpPr>
            <p:spPr>
              <a:xfrm>
                <a:off x="12315636" y="5362779"/>
                <a:ext cx="911019" cy="462672"/>
              </a:xfrm>
              <a:prstGeom prst="rect">
                <a:avLst/>
              </a:prstGeom>
              <a:solidFill>
                <a:srgbClr val="23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35/24/21</a:t>
                </a:r>
                <a:endParaRPr kumimoji="1" lang="mr-IN" altLang="zh-CN" sz="700" b="1" dirty="0">
                  <a:solidFill>
                    <a:srgbClr val="FFFFFF"/>
                  </a:solidFill>
                  <a:latin typeface="Arial" charset="0"/>
                  <a:ea typeface="Arial" charset="0"/>
                  <a:cs typeface="Arial" charset="0"/>
                </a:endParaRPr>
              </a:p>
            </p:txBody>
          </p:sp>
          <p:sp>
            <p:nvSpPr>
              <p:cNvPr id="35" name="矩形 22">
                <a:extLst>
                  <a:ext uri="{FF2B5EF4-FFF2-40B4-BE49-F238E27FC236}">
                    <a16:creationId xmlns="" xmlns:a16="http://schemas.microsoft.com/office/drawing/2014/main" id="{14EE21FB-1D92-0241-ABA5-5E9A6AEE0DC8}"/>
                  </a:ext>
                </a:extLst>
              </p:cNvPr>
              <p:cNvSpPr/>
              <p:nvPr userDrawn="1"/>
            </p:nvSpPr>
            <p:spPr>
              <a:xfrm>
                <a:off x="12315636" y="6403948"/>
                <a:ext cx="911019" cy="46267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666666"/>
                    </a:solidFill>
                    <a:latin typeface="Arial" charset="0"/>
                    <a:ea typeface="Arial" charset="0"/>
                    <a:cs typeface="Arial" charset="0"/>
                  </a:rPr>
                  <a:t>RGB</a:t>
                </a:r>
                <a:r>
                  <a:rPr kumimoji="1" lang="en-US" altLang="zh-CN" sz="700" b="1" dirty="0" smtClean="0">
                    <a:solidFill>
                      <a:srgbClr val="666666"/>
                    </a:solidFill>
                    <a:latin typeface="Arial" charset="0"/>
                    <a:ea typeface="Arial" charset="0"/>
                    <a:cs typeface="Arial" charset="0"/>
                  </a:rPr>
                  <a:t> </a:t>
                </a:r>
                <a:r>
                  <a:rPr kumimoji="1" lang="en-US" altLang="zh-CN" sz="700" b="1" dirty="0">
                    <a:solidFill>
                      <a:srgbClr val="666666"/>
                    </a:solidFill>
                    <a:latin typeface="Arial" charset="0"/>
                    <a:ea typeface="Arial" charset="0"/>
                    <a:cs typeface="Arial" charset="0"/>
                  </a:rPr>
                  <a:t>221</a:t>
                </a:r>
                <a:r>
                  <a:rPr kumimoji="1" lang="mr-IN" altLang="zh-CN" sz="700" b="1" dirty="0">
                    <a:solidFill>
                      <a:srgbClr val="666666"/>
                    </a:solidFill>
                    <a:latin typeface="Arial" charset="0"/>
                    <a:ea typeface="Arial" charset="0"/>
                    <a:cs typeface="Arial" charset="0"/>
                  </a:rPr>
                  <a:t>/</a:t>
                </a:r>
                <a:r>
                  <a:rPr kumimoji="1" lang="en-US" altLang="zh-CN" sz="700" b="1" dirty="0">
                    <a:solidFill>
                      <a:srgbClr val="666666"/>
                    </a:solidFill>
                    <a:latin typeface="Arial" charset="0"/>
                    <a:ea typeface="Arial" charset="0"/>
                    <a:cs typeface="Arial" charset="0"/>
                  </a:rPr>
                  <a:t>221/221</a:t>
                </a:r>
                <a:endParaRPr kumimoji="1" lang="mr-IN" altLang="zh-CN" sz="700" b="1" dirty="0">
                  <a:solidFill>
                    <a:srgbClr val="666666"/>
                  </a:solidFill>
                  <a:latin typeface="Arial" charset="0"/>
                  <a:ea typeface="Arial" charset="0"/>
                  <a:cs typeface="Arial" charset="0"/>
                </a:endParaRPr>
              </a:p>
            </p:txBody>
          </p:sp>
          <p:sp>
            <p:nvSpPr>
              <p:cNvPr id="36" name="矩形 12">
                <a:extLst>
                  <a:ext uri="{FF2B5EF4-FFF2-40B4-BE49-F238E27FC236}">
                    <a16:creationId xmlns="" xmlns:a16="http://schemas.microsoft.com/office/drawing/2014/main" id="{883734A3-2645-434A-9DCC-1416B6C687CC}"/>
                  </a:ext>
                </a:extLst>
              </p:cNvPr>
              <p:cNvSpPr/>
              <p:nvPr userDrawn="1"/>
            </p:nvSpPr>
            <p:spPr>
              <a:xfrm>
                <a:off x="13288175" y="3785971"/>
                <a:ext cx="885201" cy="462672"/>
              </a:xfrm>
              <a:prstGeom prst="rect">
                <a:avLst/>
              </a:prstGeom>
              <a:solidFill>
                <a:srgbClr val="E98C8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233</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140/128</a:t>
                </a:r>
                <a:endParaRPr kumimoji="1" lang="mr-IN" altLang="zh-CN" sz="7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1FF13552-FB3D-134A-A80A-6CFB35DFE1A1}"/>
                  </a:ext>
                </a:extLst>
              </p:cNvPr>
              <p:cNvSpPr/>
              <p:nvPr userDrawn="1"/>
            </p:nvSpPr>
            <p:spPr>
              <a:xfrm>
                <a:off x="13288175" y="3259312"/>
                <a:ext cx="885201" cy="462672"/>
              </a:xfrm>
              <a:prstGeom prst="rect">
                <a:avLst/>
              </a:prstGeom>
              <a:solidFill>
                <a:srgbClr val="A72126"/>
              </a:solidFill>
              <a:ln>
                <a:solidFill>
                  <a:srgbClr val="9F000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159</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0/1</a:t>
                </a:r>
                <a:endParaRPr kumimoji="1" lang="mr-IN" altLang="zh-CN" sz="700" b="1" dirty="0">
                  <a:solidFill>
                    <a:srgbClr val="FFFFFF"/>
                  </a:solidFill>
                  <a:latin typeface="Arial" charset="0"/>
                  <a:ea typeface="Arial" charset="0"/>
                  <a:cs typeface="Arial" charset="0"/>
                </a:endParaRPr>
              </a:p>
            </p:txBody>
          </p:sp>
          <p:sp>
            <p:nvSpPr>
              <p:cNvPr id="38" name="矩形 16">
                <a:extLst>
                  <a:ext uri="{FF2B5EF4-FFF2-40B4-BE49-F238E27FC236}">
                    <a16:creationId xmlns="" xmlns:a16="http://schemas.microsoft.com/office/drawing/2014/main" id="{0A96471B-CB12-1443-B01F-C14C9112C149}"/>
                  </a:ext>
                </a:extLst>
              </p:cNvPr>
              <p:cNvSpPr/>
              <p:nvPr userDrawn="1"/>
            </p:nvSpPr>
            <p:spPr>
              <a:xfrm>
                <a:off x="13288175" y="4836793"/>
                <a:ext cx="885201" cy="462672"/>
              </a:xfrm>
              <a:prstGeom prst="rect">
                <a:avLst/>
              </a:prstGeom>
              <a:solidFill>
                <a:srgbClr val="F5DC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666666"/>
                    </a:solidFill>
                    <a:latin typeface="Arial" charset="0"/>
                    <a:ea typeface="Arial" charset="0"/>
                    <a:cs typeface="Arial" charset="0"/>
                  </a:rPr>
                  <a:t>RGB</a:t>
                </a:r>
                <a:r>
                  <a:rPr kumimoji="1" lang="en-US" altLang="zh-CN" sz="700" b="1" dirty="0" smtClean="0">
                    <a:solidFill>
                      <a:srgbClr val="666666"/>
                    </a:solidFill>
                    <a:latin typeface="Arial" charset="0"/>
                    <a:ea typeface="Arial" charset="0"/>
                    <a:cs typeface="Arial" charset="0"/>
                  </a:rPr>
                  <a:t> </a:t>
                </a:r>
                <a:r>
                  <a:rPr kumimoji="1" lang="en-US" altLang="zh-CN" sz="700" b="1" dirty="0">
                    <a:solidFill>
                      <a:srgbClr val="666666"/>
                    </a:solidFill>
                    <a:latin typeface="Arial" charset="0"/>
                    <a:ea typeface="Arial" charset="0"/>
                    <a:cs typeface="Arial" charset="0"/>
                  </a:rPr>
                  <a:t>245</a:t>
                </a:r>
                <a:r>
                  <a:rPr kumimoji="1" lang="mr-IN" altLang="zh-CN" sz="700" b="1" dirty="0">
                    <a:solidFill>
                      <a:srgbClr val="666666"/>
                    </a:solidFill>
                    <a:latin typeface="Arial" charset="0"/>
                    <a:ea typeface="Arial" charset="0"/>
                    <a:cs typeface="Arial" charset="0"/>
                  </a:rPr>
                  <a:t>/</a:t>
                </a:r>
                <a:r>
                  <a:rPr kumimoji="1" lang="en-US" altLang="zh-CN" sz="700" b="1" dirty="0">
                    <a:solidFill>
                      <a:srgbClr val="666666"/>
                    </a:solidFill>
                    <a:latin typeface="Arial" charset="0"/>
                    <a:ea typeface="Arial" charset="0"/>
                    <a:cs typeface="Arial" charset="0"/>
                  </a:rPr>
                  <a:t>220/87</a:t>
                </a:r>
                <a:endParaRPr kumimoji="1" lang="mr-IN" altLang="zh-CN" sz="700" b="1" dirty="0">
                  <a:solidFill>
                    <a:srgbClr val="666666"/>
                  </a:solidFill>
                  <a:latin typeface="Arial" charset="0"/>
                  <a:ea typeface="Arial" charset="0"/>
                  <a:cs typeface="Arial" charset="0"/>
                </a:endParaRPr>
              </a:p>
            </p:txBody>
          </p:sp>
          <p:sp>
            <p:nvSpPr>
              <p:cNvPr id="39" name="矩形 17">
                <a:extLst>
                  <a:ext uri="{FF2B5EF4-FFF2-40B4-BE49-F238E27FC236}">
                    <a16:creationId xmlns="" xmlns:a16="http://schemas.microsoft.com/office/drawing/2014/main" id="{61890D59-CF8B-1449-A836-3A304EC9A907}"/>
                  </a:ext>
                </a:extLst>
              </p:cNvPr>
              <p:cNvSpPr/>
              <p:nvPr userDrawn="1"/>
            </p:nvSpPr>
            <p:spPr>
              <a:xfrm>
                <a:off x="13288175" y="4319278"/>
                <a:ext cx="885201" cy="462672"/>
              </a:xfrm>
              <a:prstGeom prst="rect">
                <a:avLst/>
              </a:prstGeom>
              <a:solidFill>
                <a:srgbClr val="F085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240</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133/0</a:t>
                </a:r>
                <a:endParaRPr kumimoji="1" lang="mr-IN" altLang="zh-CN" sz="700" b="1" dirty="0">
                  <a:solidFill>
                    <a:srgbClr val="FFFFFF"/>
                  </a:solidFill>
                  <a:latin typeface="Arial" charset="0"/>
                  <a:ea typeface="Arial" charset="0"/>
                  <a:cs typeface="Arial" charset="0"/>
                </a:endParaRPr>
              </a:p>
            </p:txBody>
          </p:sp>
          <p:sp>
            <p:nvSpPr>
              <p:cNvPr id="40" name="矩形 18">
                <a:extLst>
                  <a:ext uri="{FF2B5EF4-FFF2-40B4-BE49-F238E27FC236}">
                    <a16:creationId xmlns="" xmlns:a16="http://schemas.microsoft.com/office/drawing/2014/main" id="{0466A1E1-E7C7-FD49-9880-9E44BED19FF5}"/>
                  </a:ext>
                </a:extLst>
              </p:cNvPr>
              <p:cNvSpPr/>
              <p:nvPr userDrawn="1"/>
            </p:nvSpPr>
            <p:spPr>
              <a:xfrm>
                <a:off x="13288171" y="5880294"/>
                <a:ext cx="911019" cy="462672"/>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181</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181/181</a:t>
                </a:r>
                <a:endParaRPr kumimoji="1" lang="mr-IN" altLang="zh-CN" sz="700" b="1" dirty="0">
                  <a:solidFill>
                    <a:srgbClr val="FFFFFF"/>
                  </a:solidFill>
                  <a:latin typeface="Arial" charset="0"/>
                  <a:ea typeface="Arial" charset="0"/>
                  <a:cs typeface="Arial" charset="0"/>
                </a:endParaRPr>
              </a:p>
            </p:txBody>
          </p:sp>
          <p:sp>
            <p:nvSpPr>
              <p:cNvPr id="42" name="矩形 19">
                <a:extLst>
                  <a:ext uri="{FF2B5EF4-FFF2-40B4-BE49-F238E27FC236}">
                    <a16:creationId xmlns="" xmlns:a16="http://schemas.microsoft.com/office/drawing/2014/main" id="{B21AD6AC-1275-0142-A9EA-D77B26CB40EF}"/>
                  </a:ext>
                </a:extLst>
              </p:cNvPr>
              <p:cNvSpPr/>
              <p:nvPr userDrawn="1"/>
            </p:nvSpPr>
            <p:spPr>
              <a:xfrm>
                <a:off x="13288171" y="5362779"/>
                <a:ext cx="911019" cy="462672"/>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89</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87/87</a:t>
                </a:r>
                <a:endParaRPr kumimoji="1" lang="mr-IN" altLang="zh-CN" sz="700" b="1" dirty="0">
                  <a:solidFill>
                    <a:srgbClr val="FFFFFF"/>
                  </a:solidFill>
                  <a:latin typeface="Arial" charset="0"/>
                  <a:ea typeface="Arial" charset="0"/>
                  <a:cs typeface="Arial" charset="0"/>
                </a:endParaRPr>
              </a:p>
            </p:txBody>
          </p:sp>
          <p:sp>
            <p:nvSpPr>
              <p:cNvPr id="43" name="矩形 22">
                <a:extLst>
                  <a:ext uri="{FF2B5EF4-FFF2-40B4-BE49-F238E27FC236}">
                    <a16:creationId xmlns="" xmlns:a16="http://schemas.microsoft.com/office/drawing/2014/main" id="{238BAC2A-AE09-A84D-875D-8472236D6610}"/>
                  </a:ext>
                </a:extLst>
              </p:cNvPr>
              <p:cNvSpPr/>
              <p:nvPr userDrawn="1"/>
            </p:nvSpPr>
            <p:spPr>
              <a:xfrm>
                <a:off x="13288171" y="6403948"/>
                <a:ext cx="911019" cy="462672"/>
              </a:xfrm>
              <a:prstGeom prst="rect">
                <a:avLst/>
              </a:prstGeom>
              <a:solidFill>
                <a:srgbClr val="FFFFFF"/>
              </a:solidFill>
              <a:ln w="6350">
                <a:solidFill>
                  <a:schemeClr val="bg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666666"/>
                    </a:solidFill>
                    <a:latin typeface="Arial" charset="0"/>
                    <a:ea typeface="Arial" charset="0"/>
                    <a:cs typeface="Arial" charset="0"/>
                  </a:rPr>
                  <a:t>RGB</a:t>
                </a:r>
                <a:r>
                  <a:rPr kumimoji="1" lang="en-US" altLang="zh-CN" sz="700" b="1" dirty="0" smtClean="0">
                    <a:solidFill>
                      <a:srgbClr val="666666"/>
                    </a:solidFill>
                    <a:latin typeface="Arial" charset="0"/>
                    <a:ea typeface="Arial" charset="0"/>
                    <a:cs typeface="Arial" charset="0"/>
                  </a:rPr>
                  <a:t> </a:t>
                </a:r>
                <a:r>
                  <a:rPr kumimoji="1" lang="en-US" altLang="zh-CN" sz="700" b="1" dirty="0">
                    <a:solidFill>
                      <a:srgbClr val="666666"/>
                    </a:solidFill>
                    <a:latin typeface="Arial" charset="0"/>
                    <a:ea typeface="Arial" charset="0"/>
                    <a:cs typeface="Arial" charset="0"/>
                  </a:rPr>
                  <a:t>255</a:t>
                </a:r>
                <a:r>
                  <a:rPr kumimoji="1" lang="mr-IN" altLang="zh-CN" sz="700" b="1" dirty="0">
                    <a:solidFill>
                      <a:srgbClr val="666666"/>
                    </a:solidFill>
                    <a:latin typeface="Arial" charset="0"/>
                    <a:ea typeface="Arial" charset="0"/>
                    <a:cs typeface="Arial" charset="0"/>
                  </a:rPr>
                  <a:t>/</a:t>
                </a:r>
                <a:r>
                  <a:rPr kumimoji="1" lang="en-US" altLang="zh-CN" sz="700" b="1" dirty="0">
                    <a:solidFill>
                      <a:srgbClr val="666666"/>
                    </a:solidFill>
                    <a:latin typeface="Arial" charset="0"/>
                    <a:ea typeface="Arial" charset="0"/>
                    <a:cs typeface="Arial" charset="0"/>
                  </a:rPr>
                  <a:t>255/255</a:t>
                </a:r>
                <a:endParaRPr kumimoji="1" lang="mr-IN" altLang="zh-CN" sz="700" b="1" dirty="0">
                  <a:solidFill>
                    <a:srgbClr val="666666"/>
                  </a:solidFill>
                  <a:latin typeface="Arial" charset="0"/>
                  <a:ea typeface="Arial" charset="0"/>
                  <a:cs typeface="Arial" charset="0"/>
                </a:endParaRPr>
              </a:p>
            </p:txBody>
          </p:sp>
        </p:grpSp>
      </p:grpSp>
    </p:spTree>
    <p:extLst>
      <p:ext uri="{BB962C8B-B14F-4D97-AF65-F5344CB8AC3E}">
        <p14:creationId xmlns:p14="http://schemas.microsoft.com/office/powerpoint/2010/main" val="1401629844"/>
      </p:ext>
    </p:extLst>
  </p:cSld>
  <p:clrMap bg1="lt1" tx1="dk1" bg2="lt2" tx2="dk2" accent1="accent1" accent2="accent2" accent3="accent3" accent4="accent4" accent5="accent5" accent6="accent6" hlink="hlink" folHlink="folHlink"/>
  <p:sldLayoutIdLst>
    <p:sldLayoutId id="2147484000" r:id="rId1"/>
    <p:sldLayoutId id="2147484001" r:id="rId2"/>
    <p:sldLayoutId id="2147484002" r:id="rId3"/>
    <p:sldLayoutId id="2147484003" r:id="rId4"/>
    <p:sldLayoutId id="2147484004" r:id="rId5"/>
    <p:sldLayoutId id="2147484006" r:id="rId6"/>
    <p:sldLayoutId id="2147484007" r:id="rId7"/>
    <p:sldLayoutId id="2147484008" r:id="rId8"/>
    <p:sldLayoutId id="2147484009" r:id="rId9"/>
  </p:sldLayoutIdLst>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xmlns="" id="{EABEE2EE-BF4D-7A4A-B3C6-9E47668CCD98}"/>
              </a:ext>
            </a:extLst>
          </p:cNvPr>
          <p:cNvSpPr txBox="1"/>
          <p:nvPr userDrawn="1"/>
        </p:nvSpPr>
        <p:spPr>
          <a:xfrm>
            <a:off x="734132" y="6402806"/>
            <a:ext cx="499729" cy="150296"/>
          </a:xfrm>
          <a:prstGeom prst="rect">
            <a:avLst/>
          </a:prstGeom>
          <a:noFill/>
        </p:spPr>
        <p:txBody>
          <a:bodyPr wrap="square" lIns="0" tIns="0" rIns="0" bIns="0" rtlCol="0">
            <a:spAutoFit/>
          </a:bodyPr>
          <a:lstStyle/>
          <a:p>
            <a:pPr defTabSz="890493">
              <a:defRPr/>
            </a:pPr>
            <a:fld id="{C3837181-38C6-AD4F-B8BA-B444770388BB}" type="slidenum">
              <a:rPr lang="en-US" sz="974" smtClean="0">
                <a:solidFill>
                  <a:srgbClr val="1D1D1B"/>
                </a:solidFill>
                <a:latin typeface="Arial" panose="020B0604020202020204" pitchFamily="34" charset="0"/>
                <a:cs typeface="Arial" panose="020B0604020202020204" pitchFamily="34" charset="0"/>
              </a:rPr>
              <a:pPr defTabSz="890493">
                <a:defRPr/>
              </a:pPr>
              <a:t>‹#›</a:t>
            </a:fld>
            <a:endParaRPr lang="en-US" sz="974" dirty="0">
              <a:solidFill>
                <a:srgbClr val="1D1D1B"/>
              </a:solidFill>
              <a:latin typeface="Arial" panose="020B0604020202020204" pitchFamily="34" charset="0"/>
              <a:cs typeface="Arial" panose="020B0604020202020204" pitchFamily="34" charset="0"/>
            </a:endParaRPr>
          </a:p>
        </p:txBody>
      </p:sp>
      <p:grpSp>
        <p:nvGrpSpPr>
          <p:cNvPr id="25" name="组合 24"/>
          <p:cNvGrpSpPr/>
          <p:nvPr userDrawn="1"/>
        </p:nvGrpSpPr>
        <p:grpSpPr>
          <a:xfrm>
            <a:off x="12216278" y="2931937"/>
            <a:ext cx="1982916" cy="3934682"/>
            <a:chOff x="12216278" y="2262477"/>
            <a:chExt cx="1982916" cy="4604143"/>
          </a:xfrm>
        </p:grpSpPr>
        <p:grpSp>
          <p:nvGrpSpPr>
            <p:cNvPr id="26" name="组合 25"/>
            <p:cNvGrpSpPr/>
            <p:nvPr userDrawn="1"/>
          </p:nvGrpSpPr>
          <p:grpSpPr>
            <a:xfrm>
              <a:off x="12315635" y="2262477"/>
              <a:ext cx="1883559" cy="692624"/>
              <a:chOff x="12315635" y="2207613"/>
              <a:chExt cx="1883559" cy="692624"/>
            </a:xfrm>
          </p:grpSpPr>
          <p:sp>
            <p:nvSpPr>
              <p:cNvPr id="44" name="矩形 5">
                <a:extLst>
                  <a:ext uri="{FF2B5EF4-FFF2-40B4-BE49-F238E27FC236}">
                    <a16:creationId xmlns:a16="http://schemas.microsoft.com/office/drawing/2014/main" xmlns="" id="{3B0B5EC2-EA55-CC45-A9D0-D5EA5D768C99}"/>
                  </a:ext>
                </a:extLst>
              </p:cNvPr>
              <p:cNvSpPr/>
              <p:nvPr userDrawn="1"/>
            </p:nvSpPr>
            <p:spPr>
              <a:xfrm>
                <a:off x="12315635" y="2401808"/>
                <a:ext cx="911019" cy="498429"/>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r>
                  <a:rPr kumimoji="1" lang="en-US" altLang="zh-CN" sz="700" b="1" dirty="0">
                    <a:solidFill>
                      <a:srgbClr val="FFFFFF"/>
                    </a:solidFill>
                    <a:latin typeface="Arial" charset="0"/>
                    <a:ea typeface="Arial" charset="0"/>
                    <a:cs typeface="Arial" charset="0"/>
                  </a:rPr>
                  <a:t>P</a:t>
                </a:r>
                <a:r>
                  <a:rPr kumimoji="1" lang="en-US" altLang="zh-Hant" sz="700" b="1" dirty="0">
                    <a:solidFill>
                      <a:srgbClr val="FFFFFF"/>
                    </a:solidFill>
                    <a:latin typeface="Arial" charset="0"/>
                    <a:ea typeface="Arial" charset="0"/>
                    <a:cs typeface="Arial" charset="0"/>
                  </a:rPr>
                  <a:t>ANTONE</a:t>
                </a:r>
                <a:r>
                  <a:rPr kumimoji="1" lang="en-US" altLang="zh-CN" sz="700" b="1" dirty="0">
                    <a:solidFill>
                      <a:srgbClr val="FFFFFF"/>
                    </a:solidFill>
                    <a:latin typeface="Arial" charset="0"/>
                    <a:ea typeface="Arial" charset="0"/>
                    <a:cs typeface="Arial" charset="0"/>
                  </a:rPr>
                  <a:t> 186C</a:t>
                </a:r>
              </a:p>
              <a:p>
                <a:pPr algn="ctr" defTabSz="914112"/>
                <a:r>
                  <a:rPr kumimoji="1" lang="en-US" altLang="zh-CN" sz="700" b="1" dirty="0" smtClean="0">
                    <a:solidFill>
                      <a:srgbClr val="FFFFFF"/>
                    </a:solidFill>
                    <a:latin typeface="Arial" charset="0"/>
                    <a:ea typeface="Arial" charset="0"/>
                    <a:cs typeface="Arial" charset="0"/>
                  </a:rPr>
                  <a:t>RGB </a:t>
                </a:r>
                <a:r>
                  <a:rPr kumimoji="1" lang="en-US" altLang="zh-CN" sz="700" b="1" dirty="0">
                    <a:solidFill>
                      <a:srgbClr val="FFFFFF"/>
                    </a:solidFill>
                    <a:latin typeface="Arial" charset="0"/>
                    <a:ea typeface="Arial" charset="0"/>
                    <a:cs typeface="Arial" charset="0"/>
                  </a:rPr>
                  <a:t>200/16/46</a:t>
                </a:r>
              </a:p>
            </p:txBody>
          </p:sp>
          <p:sp>
            <p:nvSpPr>
              <p:cNvPr id="45" name="矩形 9">
                <a:extLst>
                  <a:ext uri="{FF2B5EF4-FFF2-40B4-BE49-F238E27FC236}">
                    <a16:creationId xmlns:a16="http://schemas.microsoft.com/office/drawing/2014/main" xmlns="" id="{992224C5-04A6-C041-B257-13137945DBB8}"/>
                  </a:ext>
                </a:extLst>
              </p:cNvPr>
              <p:cNvSpPr/>
              <p:nvPr userDrawn="1"/>
            </p:nvSpPr>
            <p:spPr>
              <a:xfrm>
                <a:off x="13288175" y="2401808"/>
                <a:ext cx="911019" cy="498429"/>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r>
                  <a:rPr kumimoji="1" lang="en-US" altLang="zh-CN" sz="700" b="1" dirty="0">
                    <a:solidFill>
                      <a:srgbClr val="FFFFFF"/>
                    </a:solidFill>
                    <a:latin typeface="Arial" charset="0"/>
                    <a:ea typeface="Arial" charset="0"/>
                    <a:cs typeface="Arial" charset="0"/>
                  </a:rPr>
                  <a:t>P</a:t>
                </a:r>
                <a:r>
                  <a:rPr kumimoji="1" lang="en-US" altLang="zh-Hant" sz="700" b="1" dirty="0">
                    <a:solidFill>
                      <a:srgbClr val="FFFFFF"/>
                    </a:solidFill>
                    <a:latin typeface="Arial" charset="0"/>
                    <a:ea typeface="Arial" charset="0"/>
                    <a:cs typeface="Arial" charset="0"/>
                  </a:rPr>
                  <a:t>ANTONE</a:t>
                </a:r>
                <a:r>
                  <a:rPr kumimoji="1" lang="en-US" altLang="zh-CN" sz="700" b="1" dirty="0">
                    <a:solidFill>
                      <a:srgbClr val="FFFFFF"/>
                    </a:solidFill>
                    <a:latin typeface="Arial" charset="0"/>
                    <a:ea typeface="Arial" charset="0"/>
                    <a:cs typeface="Arial" charset="0"/>
                  </a:rPr>
                  <a:t> 185C</a:t>
                </a:r>
              </a:p>
              <a:p>
                <a:pPr algn="ctr" defTabSz="914112"/>
                <a:r>
                  <a:rPr kumimoji="1" lang="en-US" altLang="zh-CN" sz="700" b="1" dirty="0" smtClean="0">
                    <a:solidFill>
                      <a:srgbClr val="FFFFFF"/>
                    </a:solidFill>
                    <a:latin typeface="Arial" charset="0"/>
                    <a:ea typeface="Arial" charset="0"/>
                    <a:cs typeface="Arial" charset="0"/>
                  </a:rPr>
                  <a:t>RGB </a:t>
                </a:r>
                <a:r>
                  <a:rPr kumimoji="1" lang="en-US" altLang="zh-CN" sz="700" b="1" dirty="0">
                    <a:solidFill>
                      <a:srgbClr val="FFFFFF"/>
                    </a:solidFill>
                    <a:latin typeface="Arial" charset="0"/>
                    <a:ea typeface="Arial" charset="0"/>
                    <a:cs typeface="Arial" charset="0"/>
                  </a:rPr>
                  <a:t>199/0/11</a:t>
                </a:r>
              </a:p>
            </p:txBody>
          </p:sp>
          <p:sp>
            <p:nvSpPr>
              <p:cNvPr id="46" name="文本框 31">
                <a:extLst>
                  <a:ext uri="{FF2B5EF4-FFF2-40B4-BE49-F238E27FC236}">
                    <a16:creationId xmlns:a16="http://schemas.microsoft.com/office/drawing/2014/main" xmlns="" id="{58918196-0639-EE4B-AFC2-315BE04587B9}"/>
                  </a:ext>
                </a:extLst>
              </p:cNvPr>
              <p:cNvSpPr txBox="1"/>
              <p:nvPr userDrawn="1"/>
            </p:nvSpPr>
            <p:spPr>
              <a:xfrm>
                <a:off x="12326898" y="2207613"/>
                <a:ext cx="384721" cy="180071"/>
              </a:xfrm>
              <a:prstGeom prst="rect">
                <a:avLst/>
              </a:prstGeom>
              <a:noFill/>
            </p:spPr>
            <p:txBody>
              <a:bodyPr wrap="none" lIns="0" tIns="0" rIns="0" bIns="0" rtlCol="0">
                <a:spAutoFit/>
              </a:bodyPr>
              <a:lstStyle/>
              <a:p>
                <a:pPr algn="ctr" defTabSz="914112"/>
                <a:r>
                  <a:rPr kumimoji="1" lang="zh-CN" altLang="en-US" sz="1000" dirty="0" smtClean="0">
                    <a:solidFill>
                      <a:srgbClr val="1D1D1A"/>
                    </a:solidFill>
                    <a:latin typeface="Microsoft YaHei" panose="020B0503020204020204" pitchFamily="34" charset="-122"/>
                    <a:ea typeface="Microsoft YaHei" panose="020B0503020204020204" pitchFamily="34" charset="-122"/>
                  </a:rPr>
                  <a:t>品牌色</a:t>
                </a:r>
                <a:endParaRPr kumimoji="1" lang="zh-CN" altLang="en-US" sz="1000" dirty="0">
                  <a:solidFill>
                    <a:srgbClr val="1D1D1A"/>
                  </a:solidFill>
                  <a:latin typeface="Microsoft YaHei" panose="020B0503020204020204" pitchFamily="34" charset="-122"/>
                  <a:ea typeface="Microsoft YaHei" panose="020B0503020204020204" pitchFamily="34" charset="-122"/>
                </a:endParaRPr>
              </a:p>
            </p:txBody>
          </p:sp>
        </p:grpSp>
        <p:grpSp>
          <p:nvGrpSpPr>
            <p:cNvPr id="27" name="组合 26"/>
            <p:cNvGrpSpPr/>
            <p:nvPr userDrawn="1"/>
          </p:nvGrpSpPr>
          <p:grpSpPr>
            <a:xfrm>
              <a:off x="12216278" y="3054642"/>
              <a:ext cx="1982912" cy="3811978"/>
              <a:chOff x="12216278" y="3054642"/>
              <a:chExt cx="1982912" cy="3811978"/>
            </a:xfrm>
          </p:grpSpPr>
          <p:sp>
            <p:nvSpPr>
              <p:cNvPr id="28" name="矩形 12">
                <a:extLst>
                  <a:ext uri="{FF2B5EF4-FFF2-40B4-BE49-F238E27FC236}">
                    <a16:creationId xmlns:a16="http://schemas.microsoft.com/office/drawing/2014/main" xmlns="" id="{DCA8B73C-0B87-284F-805F-752EBF20B768}"/>
                  </a:ext>
                </a:extLst>
              </p:cNvPr>
              <p:cNvSpPr/>
              <p:nvPr userDrawn="1"/>
            </p:nvSpPr>
            <p:spPr>
              <a:xfrm>
                <a:off x="12315640" y="3785971"/>
                <a:ext cx="885201" cy="462672"/>
              </a:xfrm>
              <a:prstGeom prst="rect">
                <a:avLst/>
              </a:prstGeom>
              <a:solidFill>
                <a:srgbClr val="EA5A4F"/>
              </a:solidFill>
              <a:ln>
                <a:solidFill>
                  <a:srgbClr val="EA5A4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234</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90/79</a:t>
                </a:r>
                <a:endParaRPr kumimoji="1" lang="mr-IN" altLang="zh-CN" sz="700" b="1" dirty="0">
                  <a:solidFill>
                    <a:srgbClr val="FFFFFF"/>
                  </a:solidFill>
                  <a:latin typeface="Arial" charset="0"/>
                  <a:ea typeface="Arial" charset="0"/>
                  <a:cs typeface="Arial" charset="0"/>
                </a:endParaRPr>
              </a:p>
            </p:txBody>
          </p:sp>
          <p:sp>
            <p:nvSpPr>
              <p:cNvPr id="29" name="矩形 13">
                <a:extLst>
                  <a:ext uri="{FF2B5EF4-FFF2-40B4-BE49-F238E27FC236}">
                    <a16:creationId xmlns:a16="http://schemas.microsoft.com/office/drawing/2014/main" xmlns="" id="{138A39A8-BB4E-CD4E-9201-F1785C874F92}"/>
                  </a:ext>
                </a:extLst>
              </p:cNvPr>
              <p:cNvSpPr/>
              <p:nvPr userDrawn="1"/>
            </p:nvSpPr>
            <p:spPr>
              <a:xfrm>
                <a:off x="12315640" y="3259312"/>
                <a:ext cx="885201" cy="462672"/>
              </a:xfrm>
              <a:prstGeom prst="rect">
                <a:avLst/>
              </a:prstGeom>
              <a:solidFill>
                <a:srgbClr val="78000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120</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0/15</a:t>
                </a:r>
                <a:endParaRPr kumimoji="1" lang="mr-IN" altLang="zh-CN" sz="700" b="1" dirty="0">
                  <a:solidFill>
                    <a:srgbClr val="FFFFFF"/>
                  </a:solidFill>
                  <a:latin typeface="Arial" charset="0"/>
                  <a:ea typeface="Arial" charset="0"/>
                  <a:cs typeface="Arial" charset="0"/>
                </a:endParaRPr>
              </a:p>
            </p:txBody>
          </p:sp>
          <p:sp>
            <p:nvSpPr>
              <p:cNvPr id="30" name="文本框 15">
                <a:extLst>
                  <a:ext uri="{FF2B5EF4-FFF2-40B4-BE49-F238E27FC236}">
                    <a16:creationId xmlns:a16="http://schemas.microsoft.com/office/drawing/2014/main" xmlns="" id="{8F53C07A-1022-C740-8F8D-97538E174D38}"/>
                  </a:ext>
                </a:extLst>
              </p:cNvPr>
              <p:cNvSpPr txBox="1"/>
              <p:nvPr userDrawn="1"/>
            </p:nvSpPr>
            <p:spPr>
              <a:xfrm>
                <a:off x="12216278" y="3054642"/>
                <a:ext cx="569387" cy="180071"/>
              </a:xfrm>
              <a:prstGeom prst="rect">
                <a:avLst/>
              </a:prstGeom>
              <a:noFill/>
            </p:spPr>
            <p:txBody>
              <a:bodyPr wrap="square" lIns="0" tIns="0" rIns="0" bIns="0" rtlCol="0" anchor="b" anchorCtr="0">
                <a:spAutoFit/>
              </a:bodyPr>
              <a:lstStyle/>
              <a:p>
                <a:pPr algn="ctr" defTabSz="914112"/>
                <a:r>
                  <a:rPr kumimoji="1" lang="zh-CN" altLang="en-US" sz="1000" dirty="0">
                    <a:solidFill>
                      <a:srgbClr val="1D1D1A"/>
                    </a:solidFill>
                    <a:latin typeface="Microsoft YaHei" panose="020B0503020204020204" pitchFamily="34" charset="-122"/>
                    <a:ea typeface="Microsoft YaHei" panose="020B0503020204020204" pitchFamily="34" charset="-122"/>
                  </a:rPr>
                  <a:t>辅助色</a:t>
                </a:r>
              </a:p>
            </p:txBody>
          </p:sp>
          <p:sp>
            <p:nvSpPr>
              <p:cNvPr id="31" name="矩形 16">
                <a:extLst>
                  <a:ext uri="{FF2B5EF4-FFF2-40B4-BE49-F238E27FC236}">
                    <a16:creationId xmlns:a16="http://schemas.microsoft.com/office/drawing/2014/main" xmlns="" id="{306A7598-C00D-994F-82DA-B39F3C2E0AAD}"/>
                  </a:ext>
                </a:extLst>
              </p:cNvPr>
              <p:cNvSpPr/>
              <p:nvPr userDrawn="1"/>
            </p:nvSpPr>
            <p:spPr>
              <a:xfrm>
                <a:off x="12315640" y="4836793"/>
                <a:ext cx="885201" cy="462672"/>
              </a:xfrm>
              <a:prstGeom prst="rect">
                <a:avLst/>
              </a:prstGeom>
              <a:solidFill>
                <a:srgbClr val="F8B53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248</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181/60</a:t>
                </a:r>
                <a:endParaRPr kumimoji="1" lang="mr-IN" altLang="zh-CN" sz="700" b="1" dirty="0">
                  <a:solidFill>
                    <a:srgbClr val="FFFFFF"/>
                  </a:solidFill>
                  <a:latin typeface="Arial" charset="0"/>
                  <a:ea typeface="Arial" charset="0"/>
                  <a:cs typeface="Arial" charset="0"/>
                </a:endParaRPr>
              </a:p>
            </p:txBody>
          </p:sp>
          <p:sp>
            <p:nvSpPr>
              <p:cNvPr id="32" name="矩形 17">
                <a:extLst>
                  <a:ext uri="{FF2B5EF4-FFF2-40B4-BE49-F238E27FC236}">
                    <a16:creationId xmlns:a16="http://schemas.microsoft.com/office/drawing/2014/main" xmlns="" id="{C1423292-FF2F-A74C-943E-1C3C47534098}"/>
                  </a:ext>
                </a:extLst>
              </p:cNvPr>
              <p:cNvSpPr/>
              <p:nvPr userDrawn="1"/>
            </p:nvSpPr>
            <p:spPr>
              <a:xfrm>
                <a:off x="12315640" y="4319278"/>
                <a:ext cx="885201" cy="462672"/>
              </a:xfrm>
              <a:prstGeom prst="rect">
                <a:avLst/>
              </a:prstGeom>
              <a:solidFill>
                <a:srgbClr val="EB5C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235</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92/1</a:t>
                </a:r>
                <a:endParaRPr kumimoji="1" lang="mr-IN" altLang="zh-CN" sz="700" b="1" dirty="0">
                  <a:solidFill>
                    <a:srgbClr val="FFFFFF"/>
                  </a:solidFill>
                  <a:latin typeface="Arial" charset="0"/>
                  <a:ea typeface="Arial" charset="0"/>
                  <a:cs typeface="Arial" charset="0"/>
                </a:endParaRPr>
              </a:p>
            </p:txBody>
          </p:sp>
          <p:sp>
            <p:nvSpPr>
              <p:cNvPr id="33" name="矩形 18">
                <a:extLst>
                  <a:ext uri="{FF2B5EF4-FFF2-40B4-BE49-F238E27FC236}">
                    <a16:creationId xmlns:a16="http://schemas.microsoft.com/office/drawing/2014/main" xmlns="" id="{2A29AF15-F5C4-A842-A63B-5DBA549CB92F}"/>
                  </a:ext>
                </a:extLst>
              </p:cNvPr>
              <p:cNvSpPr/>
              <p:nvPr userDrawn="1"/>
            </p:nvSpPr>
            <p:spPr>
              <a:xfrm>
                <a:off x="12315636" y="5880294"/>
                <a:ext cx="911019" cy="462672"/>
              </a:xfrm>
              <a:prstGeom prst="rect">
                <a:avLst/>
              </a:prstGeom>
              <a:solidFill>
                <a:srgbClr val="8989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137/137/137</a:t>
                </a:r>
                <a:endParaRPr kumimoji="1" lang="mr-IN" altLang="zh-CN" sz="700" b="1" dirty="0">
                  <a:solidFill>
                    <a:srgbClr val="FFFFFF"/>
                  </a:solidFill>
                  <a:latin typeface="Arial" charset="0"/>
                  <a:ea typeface="Arial" charset="0"/>
                  <a:cs typeface="Arial" charset="0"/>
                </a:endParaRPr>
              </a:p>
            </p:txBody>
          </p:sp>
          <p:sp>
            <p:nvSpPr>
              <p:cNvPr id="34" name="矩形 19">
                <a:extLst>
                  <a:ext uri="{FF2B5EF4-FFF2-40B4-BE49-F238E27FC236}">
                    <a16:creationId xmlns:a16="http://schemas.microsoft.com/office/drawing/2014/main" xmlns="" id="{E9EA970A-4D36-BC41-B8BE-40DF553320E7}"/>
                  </a:ext>
                </a:extLst>
              </p:cNvPr>
              <p:cNvSpPr/>
              <p:nvPr userDrawn="1"/>
            </p:nvSpPr>
            <p:spPr>
              <a:xfrm>
                <a:off x="12315636" y="5362779"/>
                <a:ext cx="911019" cy="462672"/>
              </a:xfrm>
              <a:prstGeom prst="rect">
                <a:avLst/>
              </a:prstGeom>
              <a:solidFill>
                <a:srgbClr val="23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35/24/21</a:t>
                </a:r>
                <a:endParaRPr kumimoji="1" lang="mr-IN" altLang="zh-CN" sz="700" b="1" dirty="0">
                  <a:solidFill>
                    <a:srgbClr val="FFFFFF"/>
                  </a:solidFill>
                  <a:latin typeface="Arial" charset="0"/>
                  <a:ea typeface="Arial" charset="0"/>
                  <a:cs typeface="Arial" charset="0"/>
                </a:endParaRPr>
              </a:p>
            </p:txBody>
          </p:sp>
          <p:sp>
            <p:nvSpPr>
              <p:cNvPr id="35" name="矩形 22">
                <a:extLst>
                  <a:ext uri="{FF2B5EF4-FFF2-40B4-BE49-F238E27FC236}">
                    <a16:creationId xmlns:a16="http://schemas.microsoft.com/office/drawing/2014/main" xmlns="" id="{14EE21FB-1D92-0241-ABA5-5E9A6AEE0DC8}"/>
                  </a:ext>
                </a:extLst>
              </p:cNvPr>
              <p:cNvSpPr/>
              <p:nvPr userDrawn="1"/>
            </p:nvSpPr>
            <p:spPr>
              <a:xfrm>
                <a:off x="12315636" y="6403948"/>
                <a:ext cx="911019" cy="46267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r>
                  <a:rPr kumimoji="1" lang="mr-IN" altLang="zh-CN" sz="700" b="1" dirty="0" smtClean="0">
                    <a:solidFill>
                      <a:srgbClr val="666666"/>
                    </a:solidFill>
                    <a:latin typeface="Arial" charset="0"/>
                    <a:ea typeface="Arial" charset="0"/>
                    <a:cs typeface="Arial" charset="0"/>
                  </a:rPr>
                  <a:t>RGB</a:t>
                </a:r>
                <a:r>
                  <a:rPr kumimoji="1" lang="en-US" altLang="zh-CN" sz="700" b="1" dirty="0" smtClean="0">
                    <a:solidFill>
                      <a:srgbClr val="666666"/>
                    </a:solidFill>
                    <a:latin typeface="Arial" charset="0"/>
                    <a:ea typeface="Arial" charset="0"/>
                    <a:cs typeface="Arial" charset="0"/>
                  </a:rPr>
                  <a:t> </a:t>
                </a:r>
                <a:r>
                  <a:rPr kumimoji="1" lang="en-US" altLang="zh-CN" sz="700" b="1" dirty="0">
                    <a:solidFill>
                      <a:srgbClr val="666666"/>
                    </a:solidFill>
                    <a:latin typeface="Arial" charset="0"/>
                    <a:ea typeface="Arial" charset="0"/>
                    <a:cs typeface="Arial" charset="0"/>
                  </a:rPr>
                  <a:t>221</a:t>
                </a:r>
                <a:r>
                  <a:rPr kumimoji="1" lang="mr-IN" altLang="zh-CN" sz="700" b="1" dirty="0">
                    <a:solidFill>
                      <a:srgbClr val="666666"/>
                    </a:solidFill>
                    <a:latin typeface="Arial" charset="0"/>
                    <a:ea typeface="Arial" charset="0"/>
                    <a:cs typeface="Arial" charset="0"/>
                  </a:rPr>
                  <a:t>/</a:t>
                </a:r>
                <a:r>
                  <a:rPr kumimoji="1" lang="en-US" altLang="zh-CN" sz="700" b="1" dirty="0">
                    <a:solidFill>
                      <a:srgbClr val="666666"/>
                    </a:solidFill>
                    <a:latin typeface="Arial" charset="0"/>
                    <a:ea typeface="Arial" charset="0"/>
                    <a:cs typeface="Arial" charset="0"/>
                  </a:rPr>
                  <a:t>221/221</a:t>
                </a:r>
                <a:endParaRPr kumimoji="1" lang="mr-IN" altLang="zh-CN" sz="700" b="1" dirty="0">
                  <a:solidFill>
                    <a:srgbClr val="666666"/>
                  </a:solidFill>
                  <a:latin typeface="Arial" charset="0"/>
                  <a:ea typeface="Arial" charset="0"/>
                  <a:cs typeface="Arial" charset="0"/>
                </a:endParaRPr>
              </a:p>
            </p:txBody>
          </p:sp>
          <p:sp>
            <p:nvSpPr>
              <p:cNvPr id="36" name="矩形 12">
                <a:extLst>
                  <a:ext uri="{FF2B5EF4-FFF2-40B4-BE49-F238E27FC236}">
                    <a16:creationId xmlns:a16="http://schemas.microsoft.com/office/drawing/2014/main" xmlns="" id="{883734A3-2645-434A-9DCC-1416B6C687CC}"/>
                  </a:ext>
                </a:extLst>
              </p:cNvPr>
              <p:cNvSpPr/>
              <p:nvPr userDrawn="1"/>
            </p:nvSpPr>
            <p:spPr>
              <a:xfrm>
                <a:off x="13288175" y="3785971"/>
                <a:ext cx="885201" cy="462672"/>
              </a:xfrm>
              <a:prstGeom prst="rect">
                <a:avLst/>
              </a:prstGeom>
              <a:solidFill>
                <a:srgbClr val="E98C8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233</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140/128</a:t>
                </a:r>
                <a:endParaRPr kumimoji="1" lang="mr-IN" altLang="zh-CN" sz="7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1FF13552-FB3D-134A-A80A-6CFB35DFE1A1}"/>
                  </a:ext>
                </a:extLst>
              </p:cNvPr>
              <p:cNvSpPr/>
              <p:nvPr userDrawn="1"/>
            </p:nvSpPr>
            <p:spPr>
              <a:xfrm>
                <a:off x="13288175" y="3259312"/>
                <a:ext cx="885201" cy="462672"/>
              </a:xfrm>
              <a:prstGeom prst="rect">
                <a:avLst/>
              </a:prstGeom>
              <a:solidFill>
                <a:srgbClr val="A72126"/>
              </a:solidFill>
              <a:ln>
                <a:solidFill>
                  <a:srgbClr val="9F000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159</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0/1</a:t>
                </a:r>
                <a:endParaRPr kumimoji="1" lang="mr-IN" altLang="zh-CN" sz="700" b="1" dirty="0">
                  <a:solidFill>
                    <a:srgbClr val="FFFFFF"/>
                  </a:solidFill>
                  <a:latin typeface="Arial" charset="0"/>
                  <a:ea typeface="Arial" charset="0"/>
                  <a:cs typeface="Arial" charset="0"/>
                </a:endParaRPr>
              </a:p>
            </p:txBody>
          </p:sp>
          <p:sp>
            <p:nvSpPr>
              <p:cNvPr id="38" name="矩形 16">
                <a:extLst>
                  <a:ext uri="{FF2B5EF4-FFF2-40B4-BE49-F238E27FC236}">
                    <a16:creationId xmlns:a16="http://schemas.microsoft.com/office/drawing/2014/main" xmlns="" id="{0A96471B-CB12-1443-B01F-C14C9112C149}"/>
                  </a:ext>
                </a:extLst>
              </p:cNvPr>
              <p:cNvSpPr/>
              <p:nvPr userDrawn="1"/>
            </p:nvSpPr>
            <p:spPr>
              <a:xfrm>
                <a:off x="13288175" y="4836793"/>
                <a:ext cx="885201" cy="462672"/>
              </a:xfrm>
              <a:prstGeom prst="rect">
                <a:avLst/>
              </a:prstGeom>
              <a:solidFill>
                <a:srgbClr val="F5DC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r>
                  <a:rPr kumimoji="1" lang="mr-IN" altLang="zh-CN" sz="700" b="1" dirty="0" smtClean="0">
                    <a:solidFill>
                      <a:srgbClr val="666666"/>
                    </a:solidFill>
                    <a:latin typeface="Arial" charset="0"/>
                    <a:ea typeface="Arial" charset="0"/>
                    <a:cs typeface="Arial" charset="0"/>
                  </a:rPr>
                  <a:t>RGB</a:t>
                </a:r>
                <a:r>
                  <a:rPr kumimoji="1" lang="en-US" altLang="zh-CN" sz="700" b="1" dirty="0" smtClean="0">
                    <a:solidFill>
                      <a:srgbClr val="666666"/>
                    </a:solidFill>
                    <a:latin typeface="Arial" charset="0"/>
                    <a:ea typeface="Arial" charset="0"/>
                    <a:cs typeface="Arial" charset="0"/>
                  </a:rPr>
                  <a:t> </a:t>
                </a:r>
                <a:r>
                  <a:rPr kumimoji="1" lang="en-US" altLang="zh-CN" sz="700" b="1" dirty="0">
                    <a:solidFill>
                      <a:srgbClr val="666666"/>
                    </a:solidFill>
                    <a:latin typeface="Arial" charset="0"/>
                    <a:ea typeface="Arial" charset="0"/>
                    <a:cs typeface="Arial" charset="0"/>
                  </a:rPr>
                  <a:t>245</a:t>
                </a:r>
                <a:r>
                  <a:rPr kumimoji="1" lang="mr-IN" altLang="zh-CN" sz="700" b="1" dirty="0">
                    <a:solidFill>
                      <a:srgbClr val="666666"/>
                    </a:solidFill>
                    <a:latin typeface="Arial" charset="0"/>
                    <a:ea typeface="Arial" charset="0"/>
                    <a:cs typeface="Arial" charset="0"/>
                  </a:rPr>
                  <a:t>/</a:t>
                </a:r>
                <a:r>
                  <a:rPr kumimoji="1" lang="en-US" altLang="zh-CN" sz="700" b="1" dirty="0">
                    <a:solidFill>
                      <a:srgbClr val="666666"/>
                    </a:solidFill>
                    <a:latin typeface="Arial" charset="0"/>
                    <a:ea typeface="Arial" charset="0"/>
                    <a:cs typeface="Arial" charset="0"/>
                  </a:rPr>
                  <a:t>220/87</a:t>
                </a:r>
                <a:endParaRPr kumimoji="1" lang="mr-IN" altLang="zh-CN" sz="700" b="1" dirty="0">
                  <a:solidFill>
                    <a:srgbClr val="666666"/>
                  </a:solidFill>
                  <a:latin typeface="Arial" charset="0"/>
                  <a:ea typeface="Arial" charset="0"/>
                  <a:cs typeface="Arial" charset="0"/>
                </a:endParaRPr>
              </a:p>
            </p:txBody>
          </p:sp>
          <p:sp>
            <p:nvSpPr>
              <p:cNvPr id="39" name="矩形 17">
                <a:extLst>
                  <a:ext uri="{FF2B5EF4-FFF2-40B4-BE49-F238E27FC236}">
                    <a16:creationId xmlns:a16="http://schemas.microsoft.com/office/drawing/2014/main" xmlns="" id="{61890D59-CF8B-1449-A836-3A304EC9A907}"/>
                  </a:ext>
                </a:extLst>
              </p:cNvPr>
              <p:cNvSpPr/>
              <p:nvPr userDrawn="1"/>
            </p:nvSpPr>
            <p:spPr>
              <a:xfrm>
                <a:off x="13288175" y="4319278"/>
                <a:ext cx="885201" cy="462672"/>
              </a:xfrm>
              <a:prstGeom prst="rect">
                <a:avLst/>
              </a:prstGeom>
              <a:solidFill>
                <a:srgbClr val="F085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240</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133/0</a:t>
                </a:r>
                <a:endParaRPr kumimoji="1" lang="mr-IN" altLang="zh-CN" sz="700" b="1" dirty="0">
                  <a:solidFill>
                    <a:srgbClr val="FFFFFF"/>
                  </a:solidFill>
                  <a:latin typeface="Arial" charset="0"/>
                  <a:ea typeface="Arial" charset="0"/>
                  <a:cs typeface="Arial" charset="0"/>
                </a:endParaRPr>
              </a:p>
            </p:txBody>
          </p:sp>
          <p:sp>
            <p:nvSpPr>
              <p:cNvPr id="40" name="矩形 18">
                <a:extLst>
                  <a:ext uri="{FF2B5EF4-FFF2-40B4-BE49-F238E27FC236}">
                    <a16:creationId xmlns:a16="http://schemas.microsoft.com/office/drawing/2014/main" xmlns="" id="{0466A1E1-E7C7-FD49-9880-9E44BED19FF5}"/>
                  </a:ext>
                </a:extLst>
              </p:cNvPr>
              <p:cNvSpPr/>
              <p:nvPr userDrawn="1"/>
            </p:nvSpPr>
            <p:spPr>
              <a:xfrm>
                <a:off x="13288171" y="5880294"/>
                <a:ext cx="911019" cy="462672"/>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181</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181/181</a:t>
                </a:r>
                <a:endParaRPr kumimoji="1" lang="mr-IN" altLang="zh-CN" sz="700" b="1" dirty="0">
                  <a:solidFill>
                    <a:srgbClr val="FFFFFF"/>
                  </a:solidFill>
                  <a:latin typeface="Arial" charset="0"/>
                  <a:ea typeface="Arial" charset="0"/>
                  <a:cs typeface="Arial" charset="0"/>
                </a:endParaRPr>
              </a:p>
            </p:txBody>
          </p:sp>
          <p:sp>
            <p:nvSpPr>
              <p:cNvPr id="42" name="矩形 19">
                <a:extLst>
                  <a:ext uri="{FF2B5EF4-FFF2-40B4-BE49-F238E27FC236}">
                    <a16:creationId xmlns:a16="http://schemas.microsoft.com/office/drawing/2014/main" xmlns="" id="{B21AD6AC-1275-0142-A9EA-D77B26CB40EF}"/>
                  </a:ext>
                </a:extLst>
              </p:cNvPr>
              <p:cNvSpPr/>
              <p:nvPr userDrawn="1"/>
            </p:nvSpPr>
            <p:spPr>
              <a:xfrm>
                <a:off x="13288171" y="5362779"/>
                <a:ext cx="911019" cy="462672"/>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89</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87/87</a:t>
                </a:r>
                <a:endParaRPr kumimoji="1" lang="mr-IN" altLang="zh-CN" sz="700" b="1" dirty="0">
                  <a:solidFill>
                    <a:srgbClr val="FFFFFF"/>
                  </a:solidFill>
                  <a:latin typeface="Arial" charset="0"/>
                  <a:ea typeface="Arial" charset="0"/>
                  <a:cs typeface="Arial" charset="0"/>
                </a:endParaRPr>
              </a:p>
            </p:txBody>
          </p:sp>
          <p:sp>
            <p:nvSpPr>
              <p:cNvPr id="43" name="矩形 22">
                <a:extLst>
                  <a:ext uri="{FF2B5EF4-FFF2-40B4-BE49-F238E27FC236}">
                    <a16:creationId xmlns:a16="http://schemas.microsoft.com/office/drawing/2014/main" xmlns="" id="{238BAC2A-AE09-A84D-875D-8472236D6610}"/>
                  </a:ext>
                </a:extLst>
              </p:cNvPr>
              <p:cNvSpPr/>
              <p:nvPr userDrawn="1"/>
            </p:nvSpPr>
            <p:spPr>
              <a:xfrm>
                <a:off x="13288171" y="6403948"/>
                <a:ext cx="911019" cy="462672"/>
              </a:xfrm>
              <a:prstGeom prst="rect">
                <a:avLst/>
              </a:prstGeom>
              <a:solidFill>
                <a:srgbClr val="FFFFFF"/>
              </a:solidFill>
              <a:ln w="6350">
                <a:solidFill>
                  <a:schemeClr val="bg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r>
                  <a:rPr kumimoji="1" lang="mr-IN" altLang="zh-CN" sz="700" b="1" dirty="0" smtClean="0">
                    <a:solidFill>
                      <a:srgbClr val="666666"/>
                    </a:solidFill>
                    <a:latin typeface="Arial" charset="0"/>
                    <a:ea typeface="Arial" charset="0"/>
                    <a:cs typeface="Arial" charset="0"/>
                  </a:rPr>
                  <a:t>RGB</a:t>
                </a:r>
                <a:r>
                  <a:rPr kumimoji="1" lang="en-US" altLang="zh-CN" sz="700" b="1" dirty="0" smtClean="0">
                    <a:solidFill>
                      <a:srgbClr val="666666"/>
                    </a:solidFill>
                    <a:latin typeface="Arial" charset="0"/>
                    <a:ea typeface="Arial" charset="0"/>
                    <a:cs typeface="Arial" charset="0"/>
                  </a:rPr>
                  <a:t> </a:t>
                </a:r>
                <a:r>
                  <a:rPr kumimoji="1" lang="en-US" altLang="zh-CN" sz="700" b="1" dirty="0">
                    <a:solidFill>
                      <a:srgbClr val="666666"/>
                    </a:solidFill>
                    <a:latin typeface="Arial" charset="0"/>
                    <a:ea typeface="Arial" charset="0"/>
                    <a:cs typeface="Arial" charset="0"/>
                  </a:rPr>
                  <a:t>255</a:t>
                </a:r>
                <a:r>
                  <a:rPr kumimoji="1" lang="mr-IN" altLang="zh-CN" sz="700" b="1" dirty="0">
                    <a:solidFill>
                      <a:srgbClr val="666666"/>
                    </a:solidFill>
                    <a:latin typeface="Arial" charset="0"/>
                    <a:ea typeface="Arial" charset="0"/>
                    <a:cs typeface="Arial" charset="0"/>
                  </a:rPr>
                  <a:t>/</a:t>
                </a:r>
                <a:r>
                  <a:rPr kumimoji="1" lang="en-US" altLang="zh-CN" sz="700" b="1" dirty="0">
                    <a:solidFill>
                      <a:srgbClr val="666666"/>
                    </a:solidFill>
                    <a:latin typeface="Arial" charset="0"/>
                    <a:ea typeface="Arial" charset="0"/>
                    <a:cs typeface="Arial" charset="0"/>
                  </a:rPr>
                  <a:t>255/255</a:t>
                </a:r>
                <a:endParaRPr kumimoji="1" lang="mr-IN" altLang="zh-CN" sz="700" b="1" dirty="0">
                  <a:solidFill>
                    <a:srgbClr val="666666"/>
                  </a:solidFill>
                  <a:latin typeface="Arial" charset="0"/>
                  <a:ea typeface="Arial" charset="0"/>
                  <a:cs typeface="Arial" charset="0"/>
                </a:endParaRPr>
              </a:p>
            </p:txBody>
          </p:sp>
        </p:grpSp>
      </p:grpSp>
      <p:pic>
        <p:nvPicPr>
          <p:cNvPr id="41" name="图片 40"/>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7722" y="6321083"/>
            <a:ext cx="1267351" cy="277169"/>
          </a:xfrm>
          <a:prstGeom prst="rect">
            <a:avLst/>
          </a:prstGeom>
        </p:spPr>
      </p:pic>
    </p:spTree>
    <p:extLst>
      <p:ext uri="{BB962C8B-B14F-4D97-AF65-F5344CB8AC3E}">
        <p14:creationId xmlns:p14="http://schemas.microsoft.com/office/powerpoint/2010/main" val="2392040640"/>
      </p:ext>
    </p:extLst>
  </p:cSld>
  <p:clrMap bg1="lt1" tx1="dk1" bg2="lt2" tx2="dk2" accent1="accent1" accent2="accent2" accent3="accent3" accent4="accent4" accent5="accent5" accent6="accent6" hlink="hlink" folHlink="folHlink"/>
  <p:sldLayoutIdLst>
    <p:sldLayoutId id="2147484011" r:id="rId1"/>
    <p:sldLayoutId id="2147484013" r:id="rId2"/>
    <p:sldLayoutId id="2147484014" r:id="rId3"/>
    <p:sldLayoutId id="2147484015" r:id="rId4"/>
    <p:sldLayoutId id="2147484016" r:id="rId5"/>
  </p:sldLayoutIdLst>
  <p:hf hdr="0" ftr="0" dt="0"/>
  <p:txStyles>
    <p:titleStyle>
      <a:lvl1pPr algn="l" defTabSz="1187323" rtl="0" eaLnBrk="1" latinLnBrk="0" hangingPunct="1">
        <a:lnSpc>
          <a:spcPct val="90000"/>
        </a:lnSpc>
        <a:spcBef>
          <a:spcPct val="0"/>
        </a:spcBef>
        <a:buNone/>
        <a:defRPr sz="5714" kern="1200">
          <a:solidFill>
            <a:schemeClr val="tx1"/>
          </a:solidFill>
          <a:latin typeface="+mj-lt"/>
          <a:ea typeface="+mj-ea"/>
          <a:cs typeface="+mj-cs"/>
        </a:defRPr>
      </a:lvl1pPr>
    </p:titleStyle>
    <p:bodyStyle>
      <a:lvl1pPr marL="296831" indent="-296831" algn="l" defTabSz="1187323" rtl="0" eaLnBrk="1" latinLnBrk="0" hangingPunct="1">
        <a:lnSpc>
          <a:spcPct val="90000"/>
        </a:lnSpc>
        <a:spcBef>
          <a:spcPts val="1298"/>
        </a:spcBef>
        <a:buFont typeface="Arial" panose="020B0604020202020204" pitchFamily="34" charset="0"/>
        <a:buChar char="•"/>
        <a:defRPr sz="3635" kern="1200">
          <a:solidFill>
            <a:schemeClr val="tx1"/>
          </a:solidFill>
          <a:latin typeface="+mn-lt"/>
          <a:ea typeface="+mn-ea"/>
          <a:cs typeface="+mn-cs"/>
        </a:defRPr>
      </a:lvl1pPr>
      <a:lvl2pPr marL="890493" indent="-296831" algn="l" defTabSz="1187323" rtl="0" eaLnBrk="1" latinLnBrk="0" hangingPunct="1">
        <a:lnSpc>
          <a:spcPct val="90000"/>
        </a:lnSpc>
        <a:spcBef>
          <a:spcPts val="650"/>
        </a:spcBef>
        <a:buFont typeface="Arial" panose="020B0604020202020204" pitchFamily="34" charset="0"/>
        <a:buChar char="•"/>
        <a:defRPr sz="3117" kern="1200">
          <a:solidFill>
            <a:schemeClr val="tx1"/>
          </a:solidFill>
          <a:latin typeface="+mn-lt"/>
          <a:ea typeface="+mn-ea"/>
          <a:cs typeface="+mn-cs"/>
        </a:defRPr>
      </a:lvl2pPr>
      <a:lvl3pPr marL="1484154" indent="-296831" algn="l" defTabSz="1187323" rtl="0" eaLnBrk="1" latinLnBrk="0" hangingPunct="1">
        <a:lnSpc>
          <a:spcPct val="90000"/>
        </a:lnSpc>
        <a:spcBef>
          <a:spcPts val="650"/>
        </a:spcBef>
        <a:buFont typeface="Arial" panose="020B0604020202020204" pitchFamily="34" charset="0"/>
        <a:buChar char="•"/>
        <a:defRPr sz="2597" kern="1200">
          <a:solidFill>
            <a:schemeClr val="tx1"/>
          </a:solidFill>
          <a:latin typeface="+mn-lt"/>
          <a:ea typeface="+mn-ea"/>
          <a:cs typeface="+mn-cs"/>
        </a:defRPr>
      </a:lvl3pPr>
      <a:lvl4pPr marL="2077817"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4pPr>
      <a:lvl5pPr marL="2671478"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defTabSz="890849">
              <a:defRPr/>
            </a:pPr>
            <a:fld id="{C3837181-38C6-AD4F-B8BA-B444770388BB}" type="slidenum">
              <a:rPr lang="en-US" sz="974" smtClean="0">
                <a:solidFill>
                  <a:srgbClr val="1D1D1B"/>
                </a:solidFill>
                <a:latin typeface="Arial" panose="020B0604020202020204" pitchFamily="34" charset="0"/>
                <a:cs typeface="Arial" panose="020B0604020202020204" pitchFamily="34" charset="0"/>
              </a:rPr>
              <a:pPr defTabSz="890849">
                <a:defRPr/>
              </a:pPr>
              <a:t>‹#›</a:t>
            </a:fld>
            <a:endParaRPr lang="en-US" sz="974" dirty="0">
              <a:solidFill>
                <a:srgbClr val="1D1D1B"/>
              </a:solidFill>
              <a:latin typeface="Arial" panose="020B0604020202020204" pitchFamily="34" charset="0"/>
              <a:cs typeface="Arial" panose="020B0604020202020204" pitchFamily="34" charset="0"/>
            </a:endParaRPr>
          </a:p>
        </p:txBody>
      </p:sp>
      <p:pic>
        <p:nvPicPr>
          <p:cNvPr id="41" name="图片 4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91580" y="6324675"/>
            <a:ext cx="1285919" cy="281377"/>
          </a:xfrm>
          <a:prstGeom prst="rect">
            <a:avLst/>
          </a:prstGeom>
        </p:spPr>
      </p:pic>
    </p:spTree>
    <p:extLst>
      <p:ext uri="{BB962C8B-B14F-4D97-AF65-F5344CB8AC3E}">
        <p14:creationId xmlns:p14="http://schemas.microsoft.com/office/powerpoint/2010/main" val="2883394114"/>
      </p:ext>
    </p:extLst>
  </p:cSld>
  <p:clrMap bg1="lt1" tx1="dk1" bg2="lt2" tx2="dk2" accent1="accent1" accent2="accent2" accent3="accent3" accent4="accent4" accent5="accent5" accent6="accent6" hlink="hlink" folHlink="folHlink"/>
  <p:timing>
    <p:tnLst>
      <p:par>
        <p:cTn id="1" dur="indefinite" restart="never" nodeType="tmRoot"/>
      </p:par>
    </p:tnLst>
  </p:timing>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Rectangle 86"/>
          <p:cNvSpPr>
            <a:spLocks noChangeArrowheads="1"/>
          </p:cNvSpPr>
          <p:nvPr/>
        </p:nvSpPr>
        <p:spPr bwMode="auto">
          <a:xfrm>
            <a:off x="9935136" y="6560818"/>
            <a:ext cx="2080165" cy="246221"/>
          </a:xfrm>
          <a:prstGeom prst="rect">
            <a:avLst/>
          </a:prstGeom>
          <a:noFill/>
          <a:ln w="9525">
            <a:noFill/>
            <a:miter lim="800000"/>
            <a:headEnd/>
            <a:tailEnd/>
          </a:ln>
          <a:effectLst/>
        </p:spPr>
        <p:txBody>
          <a:bodyPr lIns="71972" tIns="46782" rIns="71972" bIns="46782"/>
          <a:lstStyle/>
          <a:p>
            <a:pPr defTabSz="987519" eaLnBrk="0" hangingPunct="0">
              <a:defRPr/>
            </a:pPr>
            <a:r>
              <a:rPr lang="en-US" altLang="zh-CN" sz="900" dirty="0" smtClean="0">
                <a:solidFill>
                  <a:prstClr val="black"/>
                </a:solidFill>
                <a:cs typeface="Arial"/>
              </a:rPr>
              <a:t>Huawei Technologies Co., Ltd.  |</a:t>
            </a:r>
            <a:r>
              <a:rPr lang="en-US" altLang="zh-CN" sz="900" b="1" dirty="0" smtClean="0">
                <a:solidFill>
                  <a:prstClr val="black"/>
                </a:solidFill>
                <a:cs typeface="Arial"/>
              </a:rPr>
              <a:t>  </a:t>
            </a:r>
            <a:fld id="{E68EC476-442B-4BB7-9603-F1440C241F3D}" type="slidenum">
              <a:rPr lang="de-DE" sz="900" b="1" smtClean="0">
                <a:solidFill>
                  <a:prstClr val="black"/>
                </a:solidFill>
                <a:ea typeface="MS PGothic" pitchFamily="34" charset="-128"/>
                <a:cs typeface="Arial" panose="020B0604020202020204" pitchFamily="34" charset="0"/>
              </a:rPr>
              <a:pPr defTabSz="987519" eaLnBrk="0" hangingPunct="0">
                <a:defRPr/>
              </a:pPr>
              <a:t>‹#›</a:t>
            </a:fld>
            <a:endParaRPr lang="en-GB" sz="900" b="1" dirty="0">
              <a:solidFill>
                <a:prstClr val="black"/>
              </a:solidFill>
              <a:ea typeface="MS PGothic" pitchFamily="34" charset="-128"/>
              <a:cs typeface="Arial" panose="020B0604020202020204" pitchFamily="34" charset="0"/>
            </a:endParaRPr>
          </a:p>
        </p:txBody>
      </p:sp>
    </p:spTree>
    <p:extLst>
      <p:ext uri="{BB962C8B-B14F-4D97-AF65-F5344CB8AC3E}">
        <p14:creationId xmlns:p14="http://schemas.microsoft.com/office/powerpoint/2010/main" val="3158438112"/>
      </p:ext>
    </p:extLst>
  </p:cSld>
  <p:clrMap bg1="lt1" tx1="dk1" bg2="lt2" tx2="dk2" accent1="accent1" accent2="accent2" accent3="accent3" accent4="accent4" accent5="accent5" accent6="accent6" hlink="hlink" folHlink="folHlink"/>
  <p:sldLayoutIdLst>
    <p:sldLayoutId id="2147484027" r:id="rId1"/>
  </p:sldLayoutIdLst>
  <p:timing>
    <p:tnLst>
      <p:par>
        <p:cTn id="1" dur="indefinite" restart="never" nodeType="tmRoot"/>
      </p:par>
    </p:tnLst>
  </p:timing>
  <p:txStyles>
    <p:titleStyle>
      <a:lvl1pPr algn="ctr" defTabSz="1218712" rtl="0" eaLnBrk="1" latinLnBrk="0" hangingPunct="1">
        <a:spcBef>
          <a:spcPct val="0"/>
        </a:spcBef>
        <a:buNone/>
        <a:defRPr sz="5897" kern="1200">
          <a:solidFill>
            <a:schemeClr val="tx1"/>
          </a:solidFill>
          <a:latin typeface="+mj-lt"/>
          <a:ea typeface="+mj-ea"/>
          <a:cs typeface="+mj-cs"/>
        </a:defRPr>
      </a:lvl1pPr>
    </p:titleStyle>
    <p:bodyStyle>
      <a:lvl1pPr marL="457017" indent="-457017" algn="l" defTabSz="1218712" rtl="0" eaLnBrk="1" latinLnBrk="0" hangingPunct="1">
        <a:spcBef>
          <a:spcPct val="20000"/>
        </a:spcBef>
        <a:buFont typeface="Arial" pitchFamily="34" charset="0"/>
        <a:buChar char="•"/>
        <a:defRPr sz="4297" kern="1200">
          <a:solidFill>
            <a:schemeClr val="tx1"/>
          </a:solidFill>
          <a:latin typeface="+mn-lt"/>
          <a:ea typeface="+mn-ea"/>
          <a:cs typeface="+mn-cs"/>
        </a:defRPr>
      </a:lvl1pPr>
      <a:lvl2pPr marL="990204" indent="-380848" algn="l" defTabSz="1218712" rtl="0" eaLnBrk="1" latinLnBrk="0" hangingPunct="1">
        <a:spcBef>
          <a:spcPct val="20000"/>
        </a:spcBef>
        <a:buFont typeface="Arial" pitchFamily="34" charset="0"/>
        <a:buChar char="–"/>
        <a:defRPr sz="3698" kern="1200">
          <a:solidFill>
            <a:schemeClr val="tx1"/>
          </a:solidFill>
          <a:latin typeface="+mn-lt"/>
          <a:ea typeface="+mn-ea"/>
          <a:cs typeface="+mn-cs"/>
        </a:defRPr>
      </a:lvl2pPr>
      <a:lvl3pPr marL="1523390" indent="-304678" algn="l" defTabSz="1218712" rtl="0" eaLnBrk="1" latinLnBrk="0" hangingPunct="1">
        <a:spcBef>
          <a:spcPct val="20000"/>
        </a:spcBef>
        <a:buFont typeface="Arial" pitchFamily="34" charset="0"/>
        <a:buChar char="•"/>
        <a:defRPr sz="3198" kern="1200">
          <a:solidFill>
            <a:schemeClr val="tx1"/>
          </a:solidFill>
          <a:latin typeface="+mn-lt"/>
          <a:ea typeface="+mn-ea"/>
          <a:cs typeface="+mn-cs"/>
        </a:defRPr>
      </a:lvl3pPr>
      <a:lvl4pPr marL="2132747" indent="-304678" algn="l" defTabSz="1218712" rtl="0" eaLnBrk="1" latinLnBrk="0" hangingPunct="1">
        <a:spcBef>
          <a:spcPct val="20000"/>
        </a:spcBef>
        <a:buFont typeface="Arial" pitchFamily="34" charset="0"/>
        <a:buChar char="–"/>
        <a:defRPr sz="2698" kern="1200">
          <a:solidFill>
            <a:schemeClr val="tx1"/>
          </a:solidFill>
          <a:latin typeface="+mn-lt"/>
          <a:ea typeface="+mn-ea"/>
          <a:cs typeface="+mn-cs"/>
        </a:defRPr>
      </a:lvl4pPr>
      <a:lvl5pPr marL="2742103" indent="-304678" algn="l" defTabSz="1218712" rtl="0" eaLnBrk="1" latinLnBrk="0" hangingPunct="1">
        <a:spcBef>
          <a:spcPct val="20000"/>
        </a:spcBef>
        <a:buFont typeface="Arial" pitchFamily="34" charset="0"/>
        <a:buChar char="»"/>
        <a:defRPr sz="2698" kern="1200">
          <a:solidFill>
            <a:schemeClr val="tx1"/>
          </a:solidFill>
          <a:latin typeface="+mn-lt"/>
          <a:ea typeface="+mn-ea"/>
          <a:cs typeface="+mn-cs"/>
        </a:defRPr>
      </a:lvl5pPr>
      <a:lvl6pPr marL="3351459" indent="-304678" algn="l" defTabSz="1218712" rtl="0" eaLnBrk="1" latinLnBrk="0" hangingPunct="1">
        <a:spcBef>
          <a:spcPct val="20000"/>
        </a:spcBef>
        <a:buFont typeface="Arial" pitchFamily="34" charset="0"/>
        <a:buChar char="•"/>
        <a:defRPr sz="2698" kern="1200">
          <a:solidFill>
            <a:schemeClr val="tx1"/>
          </a:solidFill>
          <a:latin typeface="+mn-lt"/>
          <a:ea typeface="+mn-ea"/>
          <a:cs typeface="+mn-cs"/>
        </a:defRPr>
      </a:lvl6pPr>
      <a:lvl7pPr marL="3960814" indent="-304678" algn="l" defTabSz="1218712" rtl="0" eaLnBrk="1" latinLnBrk="0" hangingPunct="1">
        <a:spcBef>
          <a:spcPct val="20000"/>
        </a:spcBef>
        <a:buFont typeface="Arial" pitchFamily="34" charset="0"/>
        <a:buChar char="•"/>
        <a:defRPr sz="2698" kern="1200">
          <a:solidFill>
            <a:schemeClr val="tx1"/>
          </a:solidFill>
          <a:latin typeface="+mn-lt"/>
          <a:ea typeface="+mn-ea"/>
          <a:cs typeface="+mn-cs"/>
        </a:defRPr>
      </a:lvl7pPr>
      <a:lvl8pPr marL="4570170" indent="-304678" algn="l" defTabSz="1218712" rtl="0" eaLnBrk="1" latinLnBrk="0" hangingPunct="1">
        <a:spcBef>
          <a:spcPct val="20000"/>
        </a:spcBef>
        <a:buFont typeface="Arial" pitchFamily="34" charset="0"/>
        <a:buChar char="•"/>
        <a:defRPr sz="2698" kern="1200">
          <a:solidFill>
            <a:schemeClr val="tx1"/>
          </a:solidFill>
          <a:latin typeface="+mn-lt"/>
          <a:ea typeface="+mn-ea"/>
          <a:cs typeface="+mn-cs"/>
        </a:defRPr>
      </a:lvl8pPr>
      <a:lvl9pPr marL="5179526" indent="-304678" algn="l" defTabSz="1218712" rtl="0" eaLnBrk="1" latinLnBrk="0" hangingPunct="1">
        <a:spcBef>
          <a:spcPct val="20000"/>
        </a:spcBef>
        <a:buFont typeface="Arial" pitchFamily="34" charset="0"/>
        <a:buChar char="•"/>
        <a:defRPr sz="2698" kern="1200">
          <a:solidFill>
            <a:schemeClr val="tx1"/>
          </a:solidFill>
          <a:latin typeface="+mn-lt"/>
          <a:ea typeface="+mn-ea"/>
          <a:cs typeface="+mn-cs"/>
        </a:defRPr>
      </a:lvl9pPr>
    </p:bodyStyle>
    <p:otherStyle>
      <a:defPPr>
        <a:defRPr lang="zh-CN"/>
      </a:defPPr>
      <a:lvl1pPr marL="0" algn="l" defTabSz="1218712" rtl="0" eaLnBrk="1" latinLnBrk="0" hangingPunct="1">
        <a:defRPr sz="2399" kern="1200">
          <a:solidFill>
            <a:schemeClr val="tx1"/>
          </a:solidFill>
          <a:latin typeface="+mn-lt"/>
          <a:ea typeface="+mn-ea"/>
          <a:cs typeface="+mn-cs"/>
        </a:defRPr>
      </a:lvl1pPr>
      <a:lvl2pPr marL="609356" algn="l" defTabSz="1218712" rtl="0" eaLnBrk="1" latinLnBrk="0" hangingPunct="1">
        <a:defRPr sz="2399" kern="1200">
          <a:solidFill>
            <a:schemeClr val="tx1"/>
          </a:solidFill>
          <a:latin typeface="+mn-lt"/>
          <a:ea typeface="+mn-ea"/>
          <a:cs typeface="+mn-cs"/>
        </a:defRPr>
      </a:lvl2pPr>
      <a:lvl3pPr marL="1218712" algn="l" defTabSz="1218712" rtl="0" eaLnBrk="1" latinLnBrk="0" hangingPunct="1">
        <a:defRPr sz="2399" kern="1200">
          <a:solidFill>
            <a:schemeClr val="tx1"/>
          </a:solidFill>
          <a:latin typeface="+mn-lt"/>
          <a:ea typeface="+mn-ea"/>
          <a:cs typeface="+mn-cs"/>
        </a:defRPr>
      </a:lvl3pPr>
      <a:lvl4pPr marL="1828068" algn="l" defTabSz="1218712" rtl="0" eaLnBrk="1" latinLnBrk="0" hangingPunct="1">
        <a:defRPr sz="2399" kern="1200">
          <a:solidFill>
            <a:schemeClr val="tx1"/>
          </a:solidFill>
          <a:latin typeface="+mn-lt"/>
          <a:ea typeface="+mn-ea"/>
          <a:cs typeface="+mn-cs"/>
        </a:defRPr>
      </a:lvl4pPr>
      <a:lvl5pPr marL="2437425" algn="l" defTabSz="1218712" rtl="0" eaLnBrk="1" latinLnBrk="0" hangingPunct="1">
        <a:defRPr sz="2399" kern="1200">
          <a:solidFill>
            <a:schemeClr val="tx1"/>
          </a:solidFill>
          <a:latin typeface="+mn-lt"/>
          <a:ea typeface="+mn-ea"/>
          <a:cs typeface="+mn-cs"/>
        </a:defRPr>
      </a:lvl5pPr>
      <a:lvl6pPr marL="3046781" algn="l" defTabSz="1218712" rtl="0" eaLnBrk="1" latinLnBrk="0" hangingPunct="1">
        <a:defRPr sz="2399" kern="1200">
          <a:solidFill>
            <a:schemeClr val="tx1"/>
          </a:solidFill>
          <a:latin typeface="+mn-lt"/>
          <a:ea typeface="+mn-ea"/>
          <a:cs typeface="+mn-cs"/>
        </a:defRPr>
      </a:lvl6pPr>
      <a:lvl7pPr marL="3656137" algn="l" defTabSz="1218712" rtl="0" eaLnBrk="1" latinLnBrk="0" hangingPunct="1">
        <a:defRPr sz="2399" kern="1200">
          <a:solidFill>
            <a:schemeClr val="tx1"/>
          </a:solidFill>
          <a:latin typeface="+mn-lt"/>
          <a:ea typeface="+mn-ea"/>
          <a:cs typeface="+mn-cs"/>
        </a:defRPr>
      </a:lvl7pPr>
      <a:lvl8pPr marL="4265492" algn="l" defTabSz="1218712" rtl="0" eaLnBrk="1" latinLnBrk="0" hangingPunct="1">
        <a:defRPr sz="2399" kern="1200">
          <a:solidFill>
            <a:schemeClr val="tx1"/>
          </a:solidFill>
          <a:latin typeface="+mn-lt"/>
          <a:ea typeface="+mn-ea"/>
          <a:cs typeface="+mn-cs"/>
        </a:defRPr>
      </a:lvl8pPr>
      <a:lvl9pPr marL="4874848" algn="l" defTabSz="1218712" rtl="0" eaLnBrk="1" latinLnBrk="0" hangingPunct="1">
        <a:defRPr sz="2399"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 name="Text Placeholder 14">
            <a:extLst>
              <a:ext uri="{FF2B5EF4-FFF2-40B4-BE49-F238E27FC236}">
                <a16:creationId xmlns="" xmlns:a16="http://schemas.microsoft.com/office/drawing/2014/main" xmlns:p15="http://schemas.microsoft.com/office/powerpoint/2012/main" xmlns:a14="http://schemas.microsoft.com/office/drawing/2010/main" xmlns:p14="http://schemas.microsoft.com/office/powerpoint/2010/main" id="{AF72FAD7-C8C3-754A-A498-D3A7EC29AB73}"/>
              </a:ext>
            </a:extLst>
          </p:cNvPr>
          <p:cNvSpPr>
            <a:spLocks noGrp="1"/>
          </p:cNvSpPr>
          <p:nvPr>
            <p:ph type="body" idx="1"/>
          </p:nvPr>
        </p:nvSpPr>
        <p:spPr>
          <a:xfrm>
            <a:off x="909309" y="6270651"/>
            <a:ext cx="1982316" cy="153611"/>
          </a:xfrm>
          <a:prstGeom prst="rect">
            <a:avLst/>
          </a:prstGeom>
        </p:spPr>
        <p:txBody>
          <a:bodyPr vert="horz" lIns="0" tIns="0" rIns="0" bIns="0" rtlCol="0">
            <a:noAutofit/>
          </a:bodyPr>
          <a:lstStyle/>
          <a:p>
            <a:pPr lvl="0"/>
            <a:r>
              <a:rPr lang="en-US"/>
              <a:t>Edit Master text styles</a:t>
            </a:r>
          </a:p>
        </p:txBody>
      </p:sp>
      <p:pic>
        <p:nvPicPr>
          <p:cNvPr id="4" name="图片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9206684" y="5970030"/>
            <a:ext cx="2256665" cy="493531"/>
          </a:xfrm>
          <a:prstGeom prst="rect">
            <a:avLst/>
          </a:prstGeom>
        </p:spPr>
      </p:pic>
    </p:spTree>
    <p:extLst>
      <p:ext uri="{BB962C8B-B14F-4D97-AF65-F5344CB8AC3E}">
        <p14:creationId xmlns:p14="http://schemas.microsoft.com/office/powerpoint/2010/main" val="530994633"/>
      </p:ext>
    </p:extLst>
  </p:cSld>
  <p:clrMap bg1="lt1" tx1="dk1" bg2="lt2" tx2="dk2" accent1="accent1" accent2="accent2" accent3="accent3" accent4="accent4" accent5="accent5" accent6="accent6" hlink="hlink" folHlink="folHlink"/>
  <p:sldLayoutIdLst>
    <p:sldLayoutId id="2147484030" r:id="rId1"/>
    <p:sldLayoutId id="2147484031" r:id="rId2"/>
    <p:sldLayoutId id="2147484032" r:id="rId3"/>
    <p:sldLayoutId id="2147484033" r:id="rId4"/>
    <p:sldLayoutId id="2147484034" r:id="rId5"/>
    <p:sldLayoutId id="2147484057" r:id="rId6"/>
  </p:sldLayoutIdLst>
  <p:transition/>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ct val="0"/>
        </a:spcBef>
        <a:buFontTx/>
        <a:buNone/>
        <a:defRPr sz="1000" kern="1200">
          <a:solidFill>
            <a:srgbClr val="1D1D1B"/>
          </a:solidFill>
          <a:latin typeface="Arial" pitchFamily="34" charset="0"/>
          <a:ea typeface="Microsoft YaHei" panose="020B0503020204020204" pitchFamily="34" charset="-122"/>
          <a:cs typeface="Arial"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itchFamily="34" charset="0"/>
          <a:ea typeface="+mn-ea"/>
          <a:cs typeface="Arial"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itchFamily="34" charset="0"/>
          <a:ea typeface="+mn-ea"/>
          <a:cs typeface="Arial"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itchFamily="34" charset="0"/>
          <a:ea typeface="+mn-ea"/>
          <a:cs typeface="Arial"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itchFamily="34" charset="0"/>
          <a:ea typeface="+mn-ea"/>
          <a:cs typeface="Arial" pitchFamily="34" charset="0"/>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59">
          <p15:clr>
            <a:srgbClr val="F26B43"/>
          </p15:clr>
        </p15:guide>
        <p15:guide id="2" pos="3841">
          <p15:clr>
            <a:srgbClr val="F26B43"/>
          </p15:clr>
        </p15:guide>
        <p15:guide id="3" pos="565">
          <p15:clr>
            <a:srgbClr val="F26B43"/>
          </p15:clr>
        </p15:guide>
        <p15:guide id="4" orient="horz" pos="4007">
          <p15:clr>
            <a:srgbClr val="F26B43"/>
          </p15:clr>
        </p15:guide>
        <p15:guide id="5" orient="horz" pos="1235">
          <p15:clr>
            <a:srgbClr val="F26B43"/>
          </p15:clr>
        </p15:guide>
        <p15:guide id="6" orient="horz" pos="553">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6850798"/>
      </p:ext>
    </p:extLst>
  </p:cSld>
  <p:clrMap bg1="lt1" tx1="dk1" bg2="lt2" tx2="dk2" accent1="accent1" accent2="accent2" accent3="accent3" accent4="accent4" accent5="accent5" accent6="accent6" hlink="hlink" folHlink="folHlink"/>
  <p:sldLayoutIdLst>
    <p:sldLayoutId id="2147484037" r:id="rId1"/>
  </p:sldLayoutIdLst>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145F1158-B1AA-8F41-AF0A-FEA0EC1874AC}"/>
              </a:ext>
            </a:extLst>
          </p:cNvPr>
          <p:cNvSpPr>
            <a:spLocks noGrp="1"/>
          </p:cNvSpPr>
          <p:nvPr>
            <p:ph type="title"/>
          </p:nvPr>
        </p:nvSpPr>
        <p:spPr>
          <a:xfrm>
            <a:off x="617144" y="1474840"/>
            <a:ext cx="3984232" cy="2816080"/>
          </a:xfrm>
          <a:prstGeom prst="rect">
            <a:avLst/>
          </a:prstGeom>
          <a:noFill/>
        </p:spPr>
        <p:txBody>
          <a:bodyPr vert="horz" lIns="91440" tIns="45720" rIns="91440" bIns="45720" rtlCol="0" anchor="t">
            <a:normAutofit/>
          </a:bodyPr>
          <a:lstStyle/>
          <a:p>
            <a:r>
              <a:rPr lang="en-US" dirty="0"/>
              <a:t>Click to edit Master title style</a:t>
            </a:r>
          </a:p>
        </p:txBody>
      </p:sp>
      <p:sp>
        <p:nvSpPr>
          <p:cNvPr id="6" name="Text Placeholder 1">
            <a:extLst>
              <a:ext uri="{FF2B5EF4-FFF2-40B4-BE49-F238E27FC236}">
                <a16:creationId xmlns:a16="http://schemas.microsoft.com/office/drawing/2014/main" xmlns="" id="{A24FF637-3127-064E-84EE-A0C7EB5BEE96}"/>
              </a:ext>
            </a:extLst>
          </p:cNvPr>
          <p:cNvSpPr txBox="1">
            <a:spLocks/>
          </p:cNvSpPr>
          <p:nvPr userDrawn="1"/>
        </p:nvSpPr>
        <p:spPr>
          <a:xfrm>
            <a:off x="7979357" y="2343267"/>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dirty="0">
                <a:solidFill>
                  <a:srgbClr val="1D1D1B"/>
                </a:solidFill>
                <a:latin typeface="Arial" panose="020B0604020202020204"/>
              </a:rPr>
              <a:t>Copyright©2018 Huawei Technologies Co., Ltd.</a:t>
            </a:r>
            <a:br>
              <a:rPr kumimoji="1" lang="en-US" altLang="zh-CN" sz="850" b="1" dirty="0">
                <a:solidFill>
                  <a:srgbClr val="1D1D1B"/>
                </a:solidFill>
                <a:latin typeface="Arial" panose="020B0604020202020204"/>
              </a:rPr>
            </a:br>
            <a:r>
              <a:rPr kumimoji="1" lang="en-US" altLang="zh-CN" sz="850" b="1" dirty="0">
                <a:solidFill>
                  <a:srgbClr val="1D1D1B"/>
                </a:solidFill>
                <a:latin typeface="Arial" panose="020B0604020202020204"/>
              </a:rPr>
              <a:t>All Rights Reserved.</a:t>
            </a:r>
            <a:r>
              <a:rPr kumimoji="1" lang="en-US" altLang="zh-CN" sz="779" dirty="0">
                <a:solidFill>
                  <a:srgbClr val="1D1D1B"/>
                </a:solidFill>
                <a:latin typeface="Arial" panose="020B0604020202020204"/>
              </a:rPr>
              <a:t/>
            </a:r>
            <a:br>
              <a:rPr kumimoji="1" lang="en-US" altLang="zh-CN" sz="779" dirty="0">
                <a:solidFill>
                  <a:srgbClr val="1D1D1B"/>
                </a:solidFill>
                <a:latin typeface="Arial" panose="020B0604020202020204"/>
              </a:rPr>
            </a:br>
            <a:r>
              <a:rPr kumimoji="1" lang="en-US" altLang="zh-CN" sz="779" dirty="0">
                <a:solidFill>
                  <a:srgbClr val="1D1D1B"/>
                </a:solidFill>
                <a:latin typeface="Arial" panose="020B0604020202020204"/>
              </a:rPr>
              <a:t/>
            </a:r>
            <a:br>
              <a:rPr kumimoji="1" lang="en-US" altLang="zh-CN" sz="779" dirty="0">
                <a:solidFill>
                  <a:srgbClr val="1D1D1B"/>
                </a:solidFill>
                <a:latin typeface="Arial" panose="020B0604020202020204"/>
              </a:rPr>
            </a:br>
            <a:r>
              <a:rPr kumimoji="1" lang="en-US" altLang="zh-CN" sz="850" dirty="0">
                <a:solidFill>
                  <a:srgbClr val="1D1D1B"/>
                </a:solidFill>
                <a:latin typeface="Arial" panose="020B0604020202020204"/>
                <a:cs typeface="Arial" panose="020B0604020202020204" pitchFamily="34" charset="0"/>
              </a:rPr>
              <a:t>The information in this document may contain predictive </a:t>
            </a:r>
            <a:br>
              <a:rPr kumimoji="1" lang="en-US" altLang="zh-CN" sz="850" dirty="0">
                <a:solidFill>
                  <a:srgbClr val="1D1D1B"/>
                </a:solidFill>
                <a:latin typeface="Arial" panose="020B0604020202020204"/>
                <a:cs typeface="Arial" panose="020B0604020202020204" pitchFamily="34" charset="0"/>
              </a:rPr>
            </a:br>
            <a:r>
              <a:rPr kumimoji="1" lang="en-US" altLang="zh-CN" sz="850" dirty="0">
                <a:solidFill>
                  <a:srgbClr val="1D1D1B"/>
                </a:solidFill>
                <a:latin typeface="Arial" panose="020B0604020202020204"/>
                <a:cs typeface="Arial" panose="020B0604020202020204" pitchFamily="34" charset="0"/>
              </a:rPr>
              <a:t>statements including, without limitation, statements regarding </a:t>
            </a:r>
            <a:br>
              <a:rPr kumimoji="1" lang="en-US" altLang="zh-CN" sz="850" dirty="0">
                <a:solidFill>
                  <a:srgbClr val="1D1D1B"/>
                </a:solidFill>
                <a:latin typeface="Arial" panose="020B0604020202020204"/>
                <a:cs typeface="Arial" panose="020B0604020202020204" pitchFamily="34" charset="0"/>
              </a:rPr>
            </a:br>
            <a:r>
              <a:rPr kumimoji="1" lang="en-US" altLang="zh-CN" sz="850" dirty="0">
                <a:solidFill>
                  <a:srgbClr val="1D1D1B"/>
                </a:solidFill>
                <a:latin typeface="Arial" panose="020B0604020202020204"/>
                <a:cs typeface="Arial" panose="020B0604020202020204" pitchFamily="34" charset="0"/>
              </a:rPr>
              <a:t>the future financial and operating results, future product </a:t>
            </a:r>
            <a:br>
              <a:rPr kumimoji="1" lang="en-US" altLang="zh-CN" sz="850" dirty="0">
                <a:solidFill>
                  <a:srgbClr val="1D1D1B"/>
                </a:solidFill>
                <a:latin typeface="Arial" panose="020B0604020202020204"/>
                <a:cs typeface="Arial" panose="020B0604020202020204" pitchFamily="34" charset="0"/>
              </a:rPr>
            </a:br>
            <a:r>
              <a:rPr kumimoji="1" lang="en-US" altLang="zh-CN" sz="850" dirty="0">
                <a:solidFill>
                  <a:srgbClr val="1D1D1B"/>
                </a:solidFill>
                <a:latin typeface="Arial" panose="020B0604020202020204"/>
                <a:cs typeface="Arial" panose="020B0604020202020204" pitchFamily="34" charset="0"/>
              </a:rPr>
              <a:t>portfolio, new technology, etc. There are a number of factors that </a:t>
            </a:r>
            <a:br>
              <a:rPr kumimoji="1" lang="en-US" altLang="zh-CN" sz="850" dirty="0">
                <a:solidFill>
                  <a:srgbClr val="1D1D1B"/>
                </a:solidFill>
                <a:latin typeface="Arial" panose="020B0604020202020204"/>
                <a:cs typeface="Arial" panose="020B0604020202020204" pitchFamily="34" charset="0"/>
              </a:rPr>
            </a:br>
            <a:r>
              <a:rPr kumimoji="1" lang="en-US" altLang="zh-CN" sz="850" dirty="0">
                <a:solidFill>
                  <a:srgbClr val="1D1D1B"/>
                </a:solidFill>
                <a:latin typeface="Arial" panose="020B0604020202020204"/>
                <a:cs typeface="Arial" panose="020B0604020202020204" pitchFamily="34" charset="0"/>
              </a:rPr>
              <a:t>could cause actual results and developments to differ materially </a:t>
            </a:r>
            <a:br>
              <a:rPr kumimoji="1" lang="en-US" altLang="zh-CN" sz="850" dirty="0">
                <a:solidFill>
                  <a:srgbClr val="1D1D1B"/>
                </a:solidFill>
                <a:latin typeface="Arial" panose="020B0604020202020204"/>
                <a:cs typeface="Arial" panose="020B0604020202020204" pitchFamily="34" charset="0"/>
              </a:rPr>
            </a:br>
            <a:r>
              <a:rPr kumimoji="1" lang="en-US" altLang="zh-CN" sz="850" dirty="0">
                <a:solidFill>
                  <a:srgbClr val="1D1D1B"/>
                </a:solidFill>
                <a:latin typeface="Arial" panose="020B0604020202020204"/>
                <a:cs typeface="Arial" panose="020B0604020202020204" pitchFamily="34" charset="0"/>
              </a:rPr>
              <a:t>from those expressed or implied in the predictive statements. </a:t>
            </a:r>
            <a:br>
              <a:rPr kumimoji="1" lang="en-US" altLang="zh-CN" sz="850" dirty="0">
                <a:solidFill>
                  <a:srgbClr val="1D1D1B"/>
                </a:solidFill>
                <a:latin typeface="Arial" panose="020B0604020202020204"/>
                <a:cs typeface="Arial" panose="020B0604020202020204" pitchFamily="34" charset="0"/>
              </a:rPr>
            </a:br>
            <a:r>
              <a:rPr kumimoji="1" lang="en-US" altLang="zh-CN" sz="850" dirty="0">
                <a:solidFill>
                  <a:srgbClr val="1D1D1B"/>
                </a:solidFill>
                <a:latin typeface="Arial" panose="020B0604020202020204"/>
                <a:cs typeface="Arial" panose="020B0604020202020204" pitchFamily="34" charset="0"/>
              </a:rPr>
              <a:t>Therefore, such information is provided for reference purpose </a:t>
            </a:r>
            <a:br>
              <a:rPr kumimoji="1" lang="en-US" altLang="zh-CN" sz="850" dirty="0">
                <a:solidFill>
                  <a:srgbClr val="1D1D1B"/>
                </a:solidFill>
                <a:latin typeface="Arial" panose="020B0604020202020204"/>
                <a:cs typeface="Arial" panose="020B0604020202020204" pitchFamily="34" charset="0"/>
              </a:rPr>
            </a:br>
            <a:r>
              <a:rPr kumimoji="1" lang="en-US" altLang="zh-CN" sz="850" dirty="0">
                <a:solidFill>
                  <a:srgbClr val="1D1D1B"/>
                </a:solidFill>
                <a:latin typeface="Arial" panose="020B0604020202020204"/>
                <a:cs typeface="Arial" panose="020B0604020202020204" pitchFamily="34" charset="0"/>
              </a:rPr>
              <a:t>only and constitutes neither an offer nor an acceptance. Huawei </a:t>
            </a:r>
            <a:br>
              <a:rPr kumimoji="1" lang="en-US" altLang="zh-CN" sz="850" dirty="0">
                <a:solidFill>
                  <a:srgbClr val="1D1D1B"/>
                </a:solidFill>
                <a:latin typeface="Arial" panose="020B0604020202020204"/>
                <a:cs typeface="Arial" panose="020B0604020202020204" pitchFamily="34" charset="0"/>
              </a:rPr>
            </a:br>
            <a:r>
              <a:rPr kumimoji="1" lang="en-US" altLang="zh-CN" sz="850" dirty="0">
                <a:solidFill>
                  <a:srgbClr val="1D1D1B"/>
                </a:solidFill>
                <a:latin typeface="Arial" panose="020B0604020202020204"/>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Arial" panose="020B0604020202020204"/>
            </a:endParaRPr>
          </a:p>
        </p:txBody>
      </p:sp>
      <p:sp>
        <p:nvSpPr>
          <p:cNvPr id="9" name="Subtitle 6">
            <a:extLst>
              <a:ext uri="{FF2B5EF4-FFF2-40B4-BE49-F238E27FC236}">
                <a16:creationId xmlns:a16="http://schemas.microsoft.com/office/drawing/2014/main" xmlns="" id="{FBF16AD5-9EBA-8547-984B-E4E106BBD6C0}"/>
              </a:ext>
            </a:extLst>
          </p:cNvPr>
          <p:cNvSpPr txBox="1">
            <a:spLocks/>
          </p:cNvSpPr>
          <p:nvPr userDrawn="1"/>
        </p:nvSpPr>
        <p:spPr>
          <a:xfrm>
            <a:off x="7977672" y="1654431"/>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Arial" panose="020B0604020202020204"/>
                <a:cs typeface="Arial" panose="020B0604020202020204" pitchFamily="34" charset="0"/>
              </a:rPr>
              <a:t>Bring digital to every person, home and </a:t>
            </a:r>
            <a:br>
              <a:rPr kumimoji="1" lang="en-US" altLang="zh-CN" sz="1200" dirty="0">
                <a:solidFill>
                  <a:srgbClr val="1D1D1B"/>
                </a:solidFill>
                <a:latin typeface="Arial" panose="020B0604020202020204"/>
                <a:cs typeface="Arial" panose="020B0604020202020204" pitchFamily="34" charset="0"/>
              </a:rPr>
            </a:br>
            <a:r>
              <a:rPr kumimoji="1" lang="en-US" altLang="zh-CN" sz="1200" dirty="0">
                <a:solidFill>
                  <a:srgbClr val="1D1D1B"/>
                </a:solidFill>
                <a:latin typeface="Arial" panose="020B0604020202020204"/>
                <a:cs typeface="Arial" panose="020B0604020202020204" pitchFamily="34" charset="0"/>
              </a:rPr>
              <a:t>organization for a fully connected, </a:t>
            </a:r>
            <a:br>
              <a:rPr kumimoji="1" lang="en-US" altLang="zh-CN" sz="1200" dirty="0">
                <a:solidFill>
                  <a:srgbClr val="1D1D1B"/>
                </a:solidFill>
                <a:latin typeface="Arial" panose="020B0604020202020204"/>
                <a:cs typeface="Arial" panose="020B0604020202020204" pitchFamily="34" charset="0"/>
              </a:rPr>
            </a:br>
            <a:r>
              <a:rPr kumimoji="1" lang="en-US" altLang="zh-CN" sz="1200" dirty="0">
                <a:solidFill>
                  <a:srgbClr val="1D1D1B"/>
                </a:solidFill>
                <a:latin typeface="Arial" panose="020B0604020202020204"/>
                <a:cs typeface="Arial" panose="020B0604020202020204" pitchFamily="34" charset="0"/>
              </a:rPr>
              <a:t>intelligent world.</a:t>
            </a:r>
            <a:endParaRPr kumimoji="1" lang="zh-CN" altLang="en-US" sz="1200" dirty="0">
              <a:solidFill>
                <a:srgbClr val="1D1D1B"/>
              </a:solidFill>
              <a:latin typeface="Arial" panose="020B0604020202020204"/>
              <a:ea typeface="Microsoft YaHei" charset="-122"/>
              <a:cs typeface="Microsoft YaHei" charset="-122"/>
            </a:endParaRPr>
          </a:p>
        </p:txBody>
      </p:sp>
      <p:pic>
        <p:nvPicPr>
          <p:cNvPr id="7" name="Picture 6">
            <a:extLst>
              <a:ext uri="{FF2B5EF4-FFF2-40B4-BE49-F238E27FC236}">
                <a16:creationId xmlns:a16="http://schemas.microsoft.com/office/drawing/2014/main" xmlns="" id="{73FEE128-9041-7B44-89D3-2029C9B08202}"/>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973676" y="5237566"/>
            <a:ext cx="1875600" cy="405914"/>
          </a:xfrm>
          <a:prstGeom prst="rect">
            <a:avLst/>
          </a:prstGeom>
        </p:spPr>
      </p:pic>
    </p:spTree>
    <p:extLst>
      <p:ext uri="{BB962C8B-B14F-4D97-AF65-F5344CB8AC3E}">
        <p14:creationId xmlns:p14="http://schemas.microsoft.com/office/powerpoint/2010/main" val="1757663115"/>
      </p:ext>
    </p:extLst>
  </p:cSld>
  <p:clrMap bg1="lt1" tx1="dk1" bg2="lt2" tx2="dk2" accent1="accent1" accent2="accent2" accent3="accent3" accent4="accent4" accent5="accent5" accent6="accent6" hlink="hlink" folHlink="folHlink"/>
  <p:sldLayoutIdLst>
    <p:sldLayoutId id="2147484042" r:id="rId1"/>
    <p:sldLayoutId id="2147484062" r:id="rId2"/>
  </p:sldLayoutIdLst>
  <p:hf hdr="0" ftr="0" dt="0"/>
  <p:txStyles>
    <p:titleStyle>
      <a:lvl1pPr algn="l" defTabSz="1187798" rtl="0" eaLnBrk="1" latinLnBrk="0" hangingPunct="1">
        <a:lnSpc>
          <a:spcPct val="90000"/>
        </a:lnSpc>
        <a:spcBef>
          <a:spcPct val="0"/>
        </a:spcBef>
        <a:buNone/>
        <a:defRPr sz="5000" b="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p:titleStyle>
    <p:bodyStyle>
      <a:lvl1pPr marL="0" indent="0" algn="l" defTabSz="1187798" rtl="0" eaLnBrk="1" latinLnBrk="0" hangingPunct="1">
        <a:lnSpc>
          <a:spcPct val="90000"/>
        </a:lnSpc>
        <a:spcBef>
          <a:spcPts val="1299"/>
        </a:spcBef>
        <a:buFont typeface="Arial" panose="020B0604020202020204" pitchFamily="34" charset="0"/>
        <a:buNone/>
        <a:defRPr sz="1819" kern="1200">
          <a:solidFill>
            <a:srgbClr val="FFFFFF"/>
          </a:solidFill>
          <a:latin typeface="Microsoft YaHei" panose="020B0503020204020204" pitchFamily="34" charset="-122"/>
          <a:ea typeface="Microsoft YaHei" panose="020B0503020204020204" pitchFamily="34" charset="-122"/>
          <a:cs typeface="+mn-cs"/>
        </a:defRPr>
      </a:lvl1pPr>
      <a:lvl2pPr marL="593900" indent="0" algn="l" defTabSz="1187798" rtl="0" eaLnBrk="1" latinLnBrk="0" hangingPunct="1">
        <a:lnSpc>
          <a:spcPct val="90000"/>
        </a:lnSpc>
        <a:spcBef>
          <a:spcPts val="650"/>
        </a:spcBef>
        <a:buFont typeface="Arial" panose="020B0604020202020204" pitchFamily="34" charset="0"/>
        <a:buNone/>
        <a:defRPr sz="3118" kern="1200">
          <a:solidFill>
            <a:schemeClr val="tx1"/>
          </a:solidFill>
          <a:latin typeface="+mn-lt"/>
          <a:ea typeface="+mn-ea"/>
          <a:cs typeface="+mn-cs"/>
        </a:defRPr>
      </a:lvl2pPr>
      <a:lvl3pPr marL="1187798" indent="0" algn="l"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3pPr>
      <a:lvl4pPr marL="1781699"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4pPr>
      <a:lvl5pPr marL="2375598"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16">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xml.rels><?xml version="1.0" encoding="UTF-8" standalone="yes"?>
<Relationships xmlns="http://schemas.openxmlformats.org/package/2006/relationships"><Relationship Id="rId2" Type="http://schemas.openxmlformats.org/officeDocument/2006/relationships/hyperlink" Target="https://www.3gpp.org/ftp/tsg_ran/WG1_RL1/TSGR1_112/Inbox/Chair_notes/Chair's%20notes%20RAN1#112 v20.zip" TargetMode="External"/><Relationship Id="rId1" Type="http://schemas.openxmlformats.org/officeDocument/2006/relationships/slideLayout" Target="../slideLayouts/slideLayout3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4.xml"/><Relationship Id="rId1" Type="http://schemas.openxmlformats.org/officeDocument/2006/relationships/slideLayout" Target="../slideLayouts/slideLayout3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10516459" y="309170"/>
            <a:ext cx="1539487" cy="382555"/>
          </a:xfrm>
          <a:prstGeom prst="rect">
            <a:avLst/>
          </a:prstGeom>
        </p:spPr>
        <p:txBody>
          <a:bodyPr lIns="0" tIns="0" rIns="0" bIns="0" anchor="t">
            <a:normAutofit fontScale="97500"/>
          </a:bodyPr>
          <a:lstStyle>
            <a:lvl1pPr algn="l" defTabSz="1186670" rtl="0" eaLnBrk="1" latinLnBrk="0" hangingPunct="1">
              <a:lnSpc>
                <a:spcPct val="90000"/>
              </a:lnSpc>
              <a:spcBef>
                <a:spcPct val="0"/>
              </a:spcBef>
              <a:buNone/>
              <a:defRPr sz="3200" b="0" i="0" kern="1200">
                <a:solidFill>
                  <a:schemeClr val="tx1"/>
                </a:solidFill>
                <a:latin typeface="+mj-lt"/>
                <a:ea typeface="Microsoft YaHei" panose="020B0503020204020204" pitchFamily="34" charset="-122"/>
                <a:cs typeface="+mj-cs"/>
              </a:defRPr>
            </a:lvl1pPr>
          </a:lstStyle>
          <a:p>
            <a:r>
              <a:rPr lang="en-US" altLang="zh-CN" sz="2400" b="1" dirty="0" smtClean="0">
                <a:latin typeface="Times New Roman" panose="02020603050405020304" pitchFamily="18" charset="0"/>
                <a:ea typeface="宋体" pitchFamily="2" charset="-122"/>
                <a:cs typeface="+mn-cs"/>
              </a:rPr>
              <a:t>RP-230569</a:t>
            </a:r>
            <a:endParaRPr lang="zh-CN" altLang="en-US" sz="2400" b="1" dirty="0">
              <a:latin typeface="Times New Roman" panose="02020603050405020304" pitchFamily="18" charset="0"/>
              <a:ea typeface="宋体" pitchFamily="2" charset="-122"/>
              <a:cs typeface="+mn-cs"/>
            </a:endParaRPr>
          </a:p>
        </p:txBody>
      </p:sp>
      <p:sp>
        <p:nvSpPr>
          <p:cNvPr id="4" name="矩形 3"/>
          <p:cNvSpPr/>
          <p:nvPr/>
        </p:nvSpPr>
        <p:spPr>
          <a:xfrm>
            <a:off x="111240" y="177283"/>
            <a:ext cx="6096000" cy="646331"/>
          </a:xfrm>
          <a:prstGeom prst="rect">
            <a:avLst/>
          </a:prstGeom>
        </p:spPr>
        <p:txBody>
          <a:bodyPr>
            <a:spAutoFit/>
          </a:bodyPr>
          <a:lstStyle/>
          <a:p>
            <a:r>
              <a:rPr lang="en-GB" altLang="zh-CN" b="1" dirty="0">
                <a:latin typeface="Arial" panose="020B0604020202020204" pitchFamily="34" charset="0"/>
                <a:cs typeface="Times New Roman" panose="02020603050405020304" pitchFamily="18" charset="0"/>
              </a:rPr>
              <a:t>3GPP TSG RAN Meeting #99	</a:t>
            </a:r>
            <a:endParaRPr lang="zh-CN" altLang="zh-CN" sz="1200" b="1" dirty="0">
              <a:latin typeface="Arial" panose="020B0604020202020204" pitchFamily="34" charset="0"/>
              <a:cs typeface="Times New Roman" panose="02020603050405020304" pitchFamily="18" charset="0"/>
            </a:endParaRPr>
          </a:p>
          <a:p>
            <a:pPr hangingPunct="0">
              <a:spcAft>
                <a:spcPts val="900"/>
              </a:spcAft>
            </a:pPr>
            <a:r>
              <a:rPr lang="en-GB" altLang="zh-CN" b="1" dirty="0"/>
              <a:t>Rotterdam, Netherlands, March 20-23, 2023</a:t>
            </a:r>
            <a:r>
              <a:rPr lang="en-GB" altLang="zh-CN" sz="1050" dirty="0">
                <a:latin typeface="Times New Roman" panose="02020603050405020304" pitchFamily="18" charset="0"/>
              </a:rPr>
              <a:t> </a:t>
            </a:r>
            <a:endParaRPr lang="zh-CN" altLang="zh-CN" sz="1200" dirty="0">
              <a:latin typeface="Times New Roman" panose="02020603050405020304" pitchFamily="18" charset="0"/>
            </a:endParaRPr>
          </a:p>
        </p:txBody>
      </p:sp>
      <p:sp>
        <p:nvSpPr>
          <p:cNvPr id="5" name="矩形 4"/>
          <p:cNvSpPr/>
          <p:nvPr/>
        </p:nvSpPr>
        <p:spPr>
          <a:xfrm>
            <a:off x="465803" y="1084938"/>
            <a:ext cx="11175448" cy="1200329"/>
          </a:xfrm>
          <a:prstGeom prst="rect">
            <a:avLst/>
          </a:prstGeom>
        </p:spPr>
        <p:txBody>
          <a:bodyPr wrap="square">
            <a:spAutoFit/>
          </a:bodyPr>
          <a:lstStyle/>
          <a:p>
            <a:pPr algn="just">
              <a:tabLst>
                <a:tab pos="1350645" algn="l"/>
              </a:tabLst>
            </a:pPr>
            <a:r>
              <a:rPr lang="en-US" altLang="zh-CN" b="1" dirty="0">
                <a:latin typeface="Arial" panose="020B0604020202020204" pitchFamily="34" charset="0"/>
                <a:ea typeface="Batang"/>
                <a:cs typeface="Times New Roman" panose="02020603050405020304" pitchFamily="18" charset="0"/>
              </a:rPr>
              <a:t>Source:		Huawei, HiSilicon</a:t>
            </a:r>
            <a:endParaRPr lang="zh-CN" altLang="zh-CN" b="1" dirty="0">
              <a:latin typeface="Times New Roman" panose="02020603050405020304" pitchFamily="18" charset="0"/>
            </a:endParaRPr>
          </a:p>
          <a:p>
            <a:pPr algn="just">
              <a:tabLst>
                <a:tab pos="1350645" algn="l"/>
              </a:tabLst>
            </a:pPr>
            <a:r>
              <a:rPr lang="en-GB" altLang="zh-CN" b="1" dirty="0">
                <a:latin typeface="Arial" panose="020B0604020202020204" pitchFamily="34" charset="0"/>
                <a:ea typeface="Batang"/>
              </a:rPr>
              <a:t>Title</a:t>
            </a:r>
            <a:r>
              <a:rPr lang="en-GB" altLang="zh-CN" b="1" dirty="0">
                <a:latin typeface="Arial" panose="020B0604020202020204" pitchFamily="34" charset="0"/>
                <a:ea typeface="Batang"/>
                <a:cs typeface="Times New Roman" panose="02020603050405020304" pitchFamily="18" charset="0"/>
              </a:rPr>
              <a:t>:		</a:t>
            </a:r>
            <a:r>
              <a:rPr lang="en-US" altLang="zh-CN" b="1" dirty="0">
                <a:latin typeface="Arial" panose="020B0604020202020204" pitchFamily="34" charset="0"/>
                <a:ea typeface="Batang"/>
                <a:cs typeface="Times New Roman" panose="02020603050405020304" pitchFamily="18" charset="0"/>
              </a:rPr>
              <a:t>On support of UL/SUL indicator as Type 2 field </a:t>
            </a:r>
            <a:endParaRPr lang="zh-CN" altLang="zh-CN" b="1" dirty="0">
              <a:latin typeface="Arial" panose="020B0604020202020204" pitchFamily="34" charset="0"/>
              <a:ea typeface="Batang"/>
              <a:cs typeface="Times New Roman" panose="02020603050405020304" pitchFamily="18" charset="0"/>
            </a:endParaRPr>
          </a:p>
          <a:p>
            <a:pPr algn="just">
              <a:tabLst>
                <a:tab pos="1350645" algn="l"/>
              </a:tabLst>
            </a:pPr>
            <a:r>
              <a:rPr lang="en-GB" altLang="zh-CN" b="1" dirty="0">
                <a:latin typeface="Arial" panose="020B0604020202020204" pitchFamily="34" charset="0"/>
                <a:ea typeface="Batang"/>
                <a:cs typeface="Times New Roman" panose="02020603050405020304" pitchFamily="18" charset="0"/>
              </a:rPr>
              <a:t>Document for:	</a:t>
            </a:r>
            <a:r>
              <a:rPr lang="en-US" altLang="zh-CN" b="1" dirty="0">
                <a:latin typeface="Arial" panose="020B0604020202020204" pitchFamily="34" charset="0"/>
                <a:ea typeface="Batang"/>
                <a:cs typeface="Times New Roman" panose="02020603050405020304" pitchFamily="18" charset="0"/>
              </a:rPr>
              <a:t>Discussion and decision</a:t>
            </a:r>
            <a:endParaRPr lang="zh-CN" altLang="zh-CN" b="1" dirty="0">
              <a:latin typeface="Times New Roman" panose="02020603050405020304" pitchFamily="18" charset="0"/>
            </a:endParaRPr>
          </a:p>
          <a:p>
            <a:pPr algn="just">
              <a:tabLst>
                <a:tab pos="1350645" algn="l"/>
              </a:tabLst>
            </a:pPr>
            <a:r>
              <a:rPr lang="en-GB" altLang="zh-CN" b="1" dirty="0">
                <a:latin typeface="Arial" panose="020B0604020202020204" pitchFamily="34" charset="0"/>
                <a:ea typeface="Batang"/>
                <a:cs typeface="Times New Roman" panose="02020603050405020304" pitchFamily="18" charset="0"/>
              </a:rPr>
              <a:t>Agenda Item:	9.3</a:t>
            </a:r>
            <a:r>
              <a:rPr lang="en-US" altLang="zh-CN" b="1" dirty="0">
                <a:latin typeface="Arial" panose="020B0604020202020204" pitchFamily="34" charset="0"/>
                <a:ea typeface="Batang"/>
                <a:cs typeface="Times New Roman" panose="02020603050405020304" pitchFamily="18" charset="0"/>
              </a:rPr>
              <a:t>.</a:t>
            </a:r>
            <a:r>
              <a:rPr lang="en-GB" altLang="zh-CN" b="1" dirty="0">
                <a:latin typeface="Arial" panose="020B0604020202020204" pitchFamily="34" charset="0"/>
                <a:ea typeface="Batang"/>
                <a:cs typeface="Times New Roman" panose="02020603050405020304" pitchFamily="18" charset="0"/>
              </a:rPr>
              <a:t>1.2</a:t>
            </a:r>
            <a:endParaRPr lang="zh-CN" altLang="zh-CN" b="1" dirty="0">
              <a:latin typeface="Times New Roman" panose="02020603050405020304" pitchFamily="18" charset="0"/>
            </a:endParaRPr>
          </a:p>
        </p:txBody>
      </p:sp>
    </p:spTree>
    <p:extLst>
      <p:ext uri="{BB962C8B-B14F-4D97-AF65-F5344CB8AC3E}">
        <p14:creationId xmlns:p14="http://schemas.microsoft.com/office/powerpoint/2010/main" val="395245093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2"/>
          </p:nvPr>
        </p:nvSpPr>
        <p:spPr>
          <a:xfrm>
            <a:off x="307836" y="836741"/>
            <a:ext cx="11721475" cy="5293369"/>
          </a:xfrm>
        </p:spPr>
        <p:txBody>
          <a:bodyPr/>
          <a:lstStyle/>
          <a:p>
            <a:pPr marL="273050" indent="-273050" fontAlgn="base">
              <a:spcBef>
                <a:spcPts val="600"/>
              </a:spcBef>
            </a:pPr>
            <a:r>
              <a:rPr lang="en-US" altLang="zh-CN" dirty="0" smtClean="0">
                <a:solidFill>
                  <a:srgbClr val="006699"/>
                </a:solidFill>
                <a:latin typeface="Calibri" panose="020F0502020204030204" pitchFamily="34" charset="0"/>
                <a:ea typeface="+mn-ea"/>
                <a:cs typeface="Calibri" panose="020F0502020204030204" pitchFamily="34" charset="0"/>
              </a:rPr>
              <a:t>In RAN1#111 meeting, it was agreed to support UL/SUL indicator for DCI format 0_X, with FFS on which type it belongs to.</a:t>
            </a:r>
          </a:p>
          <a:p>
            <a:pPr marL="273050" indent="-273050" fontAlgn="base">
              <a:spcBef>
                <a:spcPts val="300"/>
              </a:spcBef>
            </a:pPr>
            <a:r>
              <a:rPr lang="en-US" altLang="zh-CN" dirty="0">
                <a:solidFill>
                  <a:srgbClr val="006699"/>
                </a:solidFill>
                <a:latin typeface="Calibri" panose="020F0502020204030204" pitchFamily="34" charset="0"/>
                <a:cs typeface="Calibri" panose="020F0502020204030204" pitchFamily="34" charset="0"/>
              </a:rPr>
              <a:t>The relevant definition of the field types based on RAN1 agreements are provided here for information </a:t>
            </a:r>
          </a:p>
          <a:p>
            <a:pPr marL="742950" lvl="1" indent="-285750" fontAlgn="base">
              <a:buFont typeface="Courier New" panose="02070309020205020404" pitchFamily="49" charset="0"/>
              <a:buChar char="o"/>
            </a:pPr>
            <a:r>
              <a:rPr lang="en-GB" altLang="zh-CN" dirty="0">
                <a:latin typeface="Calibri" panose="020F0502020204030204" pitchFamily="34" charset="0"/>
                <a:cs typeface="Calibri" panose="020F0502020204030204" pitchFamily="34" charset="0"/>
              </a:rPr>
              <a:t>Type-1 field: </a:t>
            </a:r>
            <a:endParaRPr lang="en-US" altLang="zh-CN" dirty="0">
              <a:latin typeface="Calibri" panose="020F0502020204030204" pitchFamily="34" charset="0"/>
              <a:cs typeface="Calibri" panose="020F0502020204030204" pitchFamily="34" charset="0"/>
            </a:endParaRPr>
          </a:p>
          <a:p>
            <a:pPr marL="1080000" lvl="2" indent="-285750" fontAlgn="base">
              <a:buFont typeface=".AppleSystemUIFont"/>
              <a:buChar char="–"/>
            </a:pPr>
            <a:r>
              <a:rPr lang="en-GB" altLang="zh-CN" sz="1600" dirty="0">
                <a:latin typeface="Calibri" panose="020F0502020204030204" pitchFamily="34" charset="0"/>
                <a:cs typeface="Calibri" panose="020F0502020204030204" pitchFamily="34" charset="0"/>
              </a:rPr>
              <a:t>Type-1A field: A single field indicating common information to all the co-scheduled cells</a:t>
            </a:r>
            <a:endParaRPr lang="en-US" altLang="zh-CN" sz="1600" dirty="0">
              <a:latin typeface="Calibri" panose="020F0502020204030204" pitchFamily="34" charset="0"/>
              <a:cs typeface="Calibri" panose="020F0502020204030204" pitchFamily="34" charset="0"/>
            </a:endParaRPr>
          </a:p>
          <a:p>
            <a:pPr marL="1080000" lvl="2" indent="-285750" fontAlgn="base">
              <a:buFont typeface=".AppleSystemUIFont"/>
              <a:buChar char="–"/>
            </a:pPr>
            <a:r>
              <a:rPr lang="en-GB" altLang="zh-CN" sz="1600" dirty="0">
                <a:latin typeface="Calibri" panose="020F0502020204030204" pitchFamily="34" charset="0"/>
                <a:cs typeface="Calibri" panose="020F0502020204030204" pitchFamily="34" charset="0"/>
              </a:rPr>
              <a:t>Type-1C field: A single field indicating an information to only one of co-scheduled cells</a:t>
            </a:r>
            <a:endParaRPr lang="en-US" altLang="zh-CN" sz="1600" dirty="0">
              <a:latin typeface="Calibri" panose="020F0502020204030204" pitchFamily="34" charset="0"/>
              <a:cs typeface="Calibri" panose="020F0502020204030204" pitchFamily="34" charset="0"/>
            </a:endParaRPr>
          </a:p>
          <a:p>
            <a:pPr marL="742950" lvl="1" indent="-285750" fontAlgn="base">
              <a:buFont typeface="Courier New" panose="02070309020205020404" pitchFamily="49" charset="0"/>
              <a:buChar char="o"/>
            </a:pPr>
            <a:r>
              <a:rPr lang="en-GB" altLang="zh-CN" dirty="0">
                <a:latin typeface="Calibri" panose="020F0502020204030204" pitchFamily="34" charset="0"/>
                <a:cs typeface="Calibri" panose="020F0502020204030204" pitchFamily="34" charset="0"/>
              </a:rPr>
              <a:t>Type-2 field: Separate field for each of the co-scheduled cells</a:t>
            </a:r>
            <a:endParaRPr lang="en-US" altLang="zh-CN" dirty="0">
              <a:latin typeface="Calibri" panose="020F0502020204030204" pitchFamily="34" charset="0"/>
              <a:cs typeface="Calibri" panose="020F0502020204030204" pitchFamily="34" charset="0"/>
            </a:endParaRPr>
          </a:p>
          <a:p>
            <a:pPr marL="742950" lvl="1" indent="-285750" fontAlgn="base">
              <a:buFont typeface="Courier New" panose="02070309020205020404" pitchFamily="49" charset="0"/>
              <a:buChar char="o"/>
            </a:pPr>
            <a:r>
              <a:rPr lang="en-GB" altLang="zh-CN" dirty="0">
                <a:latin typeface="Calibri" panose="020F0502020204030204" pitchFamily="34" charset="0"/>
                <a:cs typeface="Calibri" panose="020F0502020204030204" pitchFamily="34" charset="0"/>
              </a:rPr>
              <a:t>Type-3 field: Common or separate to each of the co-scheduled cells, or separate to each sub-group, depending on configuration</a:t>
            </a:r>
            <a:r>
              <a:rPr lang="en-US" altLang="zh-CN" dirty="0" smtClean="0">
                <a:solidFill>
                  <a:srgbClr val="006699"/>
                </a:solidFill>
                <a:latin typeface="Calibri" panose="020F0502020204030204" pitchFamily="34" charset="0"/>
                <a:ea typeface="+mn-ea"/>
                <a:cs typeface="Calibri" panose="020F0502020204030204" pitchFamily="34" charset="0"/>
              </a:rPr>
              <a:t> </a:t>
            </a:r>
            <a:endParaRPr lang="en-US" dirty="0">
              <a:solidFill>
                <a:srgbClr val="006699"/>
              </a:solidFill>
              <a:latin typeface="Calibri" panose="020F0502020204030204" pitchFamily="34" charset="0"/>
              <a:ea typeface="+mn-ea"/>
              <a:cs typeface="Calibri" panose="020F0502020204030204" pitchFamily="34" charset="0"/>
            </a:endParaRPr>
          </a:p>
          <a:p>
            <a:pPr marL="273050" indent="-273050" fontAlgn="base">
              <a:spcBef>
                <a:spcPts val="300"/>
              </a:spcBef>
            </a:pPr>
            <a:r>
              <a:rPr lang="en-US" altLang="zh-CN" dirty="0" smtClean="0">
                <a:solidFill>
                  <a:srgbClr val="006699"/>
                </a:solidFill>
                <a:latin typeface="Calibri" panose="020F0502020204030204" pitchFamily="34" charset="0"/>
                <a:cs typeface="Calibri" panose="020F0502020204030204" pitchFamily="34" charset="0"/>
              </a:rPr>
              <a:t>In RAN1#112 meeting, the following was proposed (</a:t>
            </a:r>
            <a:r>
              <a:rPr lang="en-US" altLang="zh-CN" dirty="0" smtClean="0">
                <a:solidFill>
                  <a:srgbClr val="006699"/>
                </a:solidFill>
                <a:latin typeface="Calibri" panose="020F0502020204030204" pitchFamily="34" charset="0"/>
                <a:cs typeface="Calibri" panose="020F0502020204030204" pitchFamily="34" charset="0"/>
                <a:hlinkClick r:id="rId2"/>
              </a:rPr>
              <a:t>Chair’s note RAN1#112 v20</a:t>
            </a:r>
            <a:r>
              <a:rPr lang="en-US" altLang="zh-CN" dirty="0">
                <a:solidFill>
                  <a:srgbClr val="006699"/>
                </a:solidFill>
                <a:latin typeface="Calibri" panose="020F0502020204030204" pitchFamily="34" charset="0"/>
                <a:cs typeface="Calibri" panose="020F0502020204030204" pitchFamily="34" charset="0"/>
              </a:rPr>
              <a:t>) </a:t>
            </a:r>
            <a:r>
              <a:rPr lang="en-US" altLang="zh-CN" dirty="0" smtClean="0">
                <a:solidFill>
                  <a:srgbClr val="006699"/>
                </a:solidFill>
                <a:latin typeface="Calibri" panose="020F0502020204030204" pitchFamily="34" charset="0"/>
                <a:cs typeface="Calibri" panose="020F0502020204030204" pitchFamily="34" charset="0"/>
              </a:rPr>
              <a:t>as a potential way forward</a:t>
            </a:r>
            <a:endParaRPr lang="en-US" dirty="0" smtClean="0">
              <a:solidFill>
                <a:srgbClr val="006699"/>
              </a:solidFill>
              <a:latin typeface="Calibri" panose="020F0502020204030204" pitchFamily="34" charset="0"/>
              <a:cs typeface="Calibri" panose="020F0502020204030204" pitchFamily="34" charset="0"/>
            </a:endParaRPr>
          </a:p>
          <a:p>
            <a:pPr marL="742950" lvl="1" indent="-285750" fontAlgn="base">
              <a:buFont typeface="Courier New" panose="02070309020205020404" pitchFamily="49" charset="0"/>
              <a:buChar char="o"/>
            </a:pPr>
            <a:r>
              <a:rPr lang="en-US" altLang="zh-CN" dirty="0" smtClean="0">
                <a:latin typeface="Calibri" panose="020F0502020204030204" pitchFamily="34" charset="0"/>
                <a:cs typeface="Calibri" panose="020F0502020204030204" pitchFamily="34" charset="0"/>
              </a:rPr>
              <a:t>UL/SUL indicator in DCI format 0_X belongs to Type-2</a:t>
            </a:r>
          </a:p>
          <a:p>
            <a:pPr marL="1080000" lvl="2" indent="-285750" fontAlgn="base">
              <a:buFont typeface=".AppleSystemUIFont"/>
              <a:buChar char="–"/>
            </a:pPr>
            <a:r>
              <a:rPr lang="en-US" altLang="zh-CN" sz="1600" dirty="0" smtClean="0">
                <a:latin typeface="Calibri" panose="020F0502020204030204" pitchFamily="34" charset="0"/>
                <a:cs typeface="Calibri" panose="020F0502020204030204" pitchFamily="34" charset="0"/>
              </a:rPr>
              <a:t>Note: It </a:t>
            </a:r>
            <a:r>
              <a:rPr lang="en-US" altLang="zh-CN" sz="1600" dirty="0">
                <a:latin typeface="Calibri" panose="020F0502020204030204" pitchFamily="34" charset="0"/>
                <a:cs typeface="Calibri" panose="020F0502020204030204" pitchFamily="34" charset="0"/>
              </a:rPr>
              <a:t>is RAN1 understanding that above does not revert the RAN#96 agreement on scenarios for UL TX switching (captured in RP-221880)</a:t>
            </a:r>
          </a:p>
          <a:p>
            <a:pPr marL="1080000" lvl="2" indent="-285750" fontAlgn="base">
              <a:buFont typeface=".AppleSystemUIFont"/>
              <a:buChar char="–"/>
            </a:pPr>
            <a:r>
              <a:rPr lang="en-US" altLang="zh-CN" sz="1600" dirty="0" smtClean="0">
                <a:latin typeface="Calibri" panose="020F0502020204030204" pitchFamily="34" charset="0"/>
                <a:cs typeface="Calibri" panose="020F0502020204030204" pitchFamily="34" charset="0"/>
              </a:rPr>
              <a:t>Note: It </a:t>
            </a:r>
            <a:r>
              <a:rPr lang="en-US" altLang="zh-CN" sz="1600" dirty="0">
                <a:latin typeface="Calibri" panose="020F0502020204030204" pitchFamily="34" charset="0"/>
                <a:cs typeface="Calibri" panose="020F0502020204030204" pitchFamily="34" charset="0"/>
              </a:rPr>
              <a:t>is RAN1 understanding that above does not revert the RAN#98 agreement on NR CA band combinations with two SUL cells (captured in RP-223553)</a:t>
            </a:r>
            <a:endParaRPr lang="en-US" sz="1600" dirty="0">
              <a:latin typeface="Calibri" panose="020F0502020204030204" pitchFamily="34" charset="0"/>
              <a:cs typeface="Calibri" panose="020F0502020204030204" pitchFamily="34" charset="0"/>
            </a:endParaRPr>
          </a:p>
          <a:p>
            <a:pPr marL="269875" indent="-258763">
              <a:spcBef>
                <a:spcPts val="600"/>
              </a:spcBef>
            </a:pPr>
            <a:r>
              <a:rPr lang="en-US" altLang="zh-CN" dirty="0">
                <a:solidFill>
                  <a:srgbClr val="006699"/>
                </a:solidFill>
                <a:latin typeface="Calibri" panose="020F0502020204030204" pitchFamily="34" charset="0"/>
                <a:cs typeface="Calibri" panose="020F0502020204030204" pitchFamily="34" charset="0"/>
              </a:rPr>
              <a:t>Companies </a:t>
            </a:r>
            <a:r>
              <a:rPr lang="en-US" altLang="zh-CN" dirty="0" smtClean="0">
                <a:solidFill>
                  <a:srgbClr val="006699"/>
                </a:solidFill>
                <a:latin typeface="Calibri" panose="020F0502020204030204" pitchFamily="34" charset="0"/>
                <a:cs typeface="Calibri" panose="020F0502020204030204" pitchFamily="34" charset="0"/>
              </a:rPr>
              <a:t>have different interpretations on Note 2 in RP-223553, thus did not reach conclusions on </a:t>
            </a:r>
            <a:r>
              <a:rPr lang="en-US" altLang="zh-CN" dirty="0">
                <a:solidFill>
                  <a:srgbClr val="006699"/>
                </a:solidFill>
                <a:latin typeface="Calibri" panose="020F0502020204030204" pitchFamily="34" charset="0"/>
                <a:cs typeface="Calibri" panose="020F0502020204030204" pitchFamily="34" charset="0"/>
              </a:rPr>
              <a:t>the UL/SUL indicator for DCI format </a:t>
            </a:r>
            <a:r>
              <a:rPr lang="en-US" altLang="zh-CN" dirty="0" smtClean="0">
                <a:solidFill>
                  <a:srgbClr val="006699"/>
                </a:solidFill>
                <a:latin typeface="Calibri" panose="020F0502020204030204" pitchFamily="34" charset="0"/>
                <a:cs typeface="Calibri" panose="020F0502020204030204" pitchFamily="34" charset="0"/>
              </a:rPr>
              <a:t>0_X</a:t>
            </a:r>
            <a:endParaRPr lang="en-US" altLang="zh-CN" dirty="0">
              <a:solidFill>
                <a:srgbClr val="006699"/>
              </a:solidFill>
              <a:latin typeface="Calibri" panose="020F0502020204030204" pitchFamily="34" charset="0"/>
              <a:cs typeface="Calibri" panose="020F0502020204030204" pitchFamily="34" charset="0"/>
            </a:endParaRPr>
          </a:p>
          <a:p>
            <a:pPr marL="11112" indent="0">
              <a:spcBef>
                <a:spcPts val="900"/>
              </a:spcBef>
              <a:buNone/>
            </a:pPr>
            <a:r>
              <a:rPr lang="en-US" b="1" dirty="0" smtClean="0">
                <a:solidFill>
                  <a:srgbClr val="006699"/>
                </a:solidFill>
                <a:latin typeface="Calibri" panose="020F0502020204030204" pitchFamily="34" charset="0"/>
                <a:cs typeface="Calibri" panose="020F0502020204030204" pitchFamily="34" charset="0"/>
              </a:rPr>
              <a:t>Observation: A resolution is needed for completion of the inclusion of UL/SUL indicator field in DCI format 0_X.</a:t>
            </a:r>
          </a:p>
        </p:txBody>
      </p:sp>
      <p:sp>
        <p:nvSpPr>
          <p:cNvPr id="4" name="Subtitle 12">
            <a:extLst>
              <a:ext uri="{FF2B5EF4-FFF2-40B4-BE49-F238E27FC236}">
                <a16:creationId xmlns:a16="http://schemas.microsoft.com/office/drawing/2014/main" xmlns="" id="{90D37C7A-CCE3-0E4A-BD2E-081A329C46EC}"/>
              </a:ext>
            </a:extLst>
          </p:cNvPr>
          <p:cNvSpPr txBox="1">
            <a:spLocks/>
          </p:cNvSpPr>
          <p:nvPr/>
        </p:nvSpPr>
        <p:spPr>
          <a:xfrm>
            <a:off x="430944" y="223119"/>
            <a:ext cx="10743726" cy="524101"/>
          </a:xfrm>
          <a:prstGeom prst="rect">
            <a:avLst/>
          </a:prstGeom>
        </p:spPr>
        <p:txBody>
          <a:bodyPr lIns="0" tIns="0" rIns="0" bIns="0" anchor="t">
            <a:normAutofit/>
          </a:bodyPr>
          <a:lstStyle>
            <a:lvl1pPr marL="0" indent="0" algn="l" defTabSz="1187798" rtl="0" eaLnBrk="1" latinLnBrk="0" hangingPunct="1">
              <a:lnSpc>
                <a:spcPts val="3430"/>
              </a:lnSpc>
              <a:spcBef>
                <a:spcPts val="0"/>
              </a:spcBef>
              <a:buFont typeface="Arial" panose="020B0604020202020204" pitchFamily="34" charset="0"/>
              <a:buNone/>
              <a:defRPr sz="3200" kern="1200" baseline="0">
                <a:solidFill>
                  <a:schemeClr val="tx1"/>
                </a:solidFill>
                <a:latin typeface="Microsoft YaHei" panose="020B0503020204020204" pitchFamily="34" charset="-122"/>
                <a:ea typeface="Microsoft YaHei" panose="020B0503020204020204" pitchFamily="34" charset="-122"/>
                <a:cs typeface="+mn-cs"/>
              </a:defRPr>
            </a:lvl1pPr>
            <a:lvl2pPr marL="593900" indent="0" algn="ctr"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2pPr>
            <a:lvl3pPr marL="1187798" indent="0" algn="ctr"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3pPr>
            <a:lvl4pPr marL="1781699"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4pPr>
            <a:lvl5pPr marL="2375598"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5pPr>
            <a:lvl6pPr marL="29694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6pPr>
            <a:lvl7pPr marL="3563396"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7pPr>
            <a:lvl8pPr marL="41572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8pPr>
            <a:lvl9pPr marL="4751195"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9pPr>
          </a:lstStyle>
          <a:p>
            <a:pPr>
              <a:spcBef>
                <a:spcPct val="0"/>
              </a:spcBef>
            </a:pPr>
            <a:r>
              <a:rPr lang="en-US" sz="2800" dirty="0">
                <a:solidFill>
                  <a:srgbClr val="990000"/>
                </a:solidFill>
                <a:latin typeface="Arial" pitchFamily="34" charset="0"/>
                <a:ea typeface="+mj-ea"/>
                <a:cs typeface="Arial" pitchFamily="34" charset="0"/>
              </a:rPr>
              <a:t>Background</a:t>
            </a:r>
          </a:p>
        </p:txBody>
      </p:sp>
    </p:spTree>
    <p:extLst>
      <p:ext uri="{BB962C8B-B14F-4D97-AF65-F5344CB8AC3E}">
        <p14:creationId xmlns:p14="http://schemas.microsoft.com/office/powerpoint/2010/main" val="36583905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2"/>
          </p:nvPr>
        </p:nvSpPr>
        <p:spPr>
          <a:xfrm>
            <a:off x="326497" y="901429"/>
            <a:ext cx="11569810" cy="4586221"/>
          </a:xfrm>
        </p:spPr>
        <p:txBody>
          <a:bodyPr/>
          <a:lstStyle/>
          <a:p>
            <a:pPr marL="273050" lvl="1" indent="-273050" fontAlgn="base">
              <a:spcBef>
                <a:spcPts val="600"/>
              </a:spcBef>
              <a:buClr>
                <a:srgbClr val="000000"/>
              </a:buClr>
              <a:buFont typeface="Arial" panose="020B0604020202020204" pitchFamily="34" charset="0"/>
              <a:buChar char="•"/>
            </a:pPr>
            <a:r>
              <a:rPr lang="en-GB" sz="1800" dirty="0">
                <a:solidFill>
                  <a:srgbClr val="006699"/>
                </a:solidFill>
                <a:latin typeface="Calibri" panose="020F0502020204030204" pitchFamily="34" charset="0"/>
                <a:ea typeface="+mn-ea"/>
                <a:cs typeface="Calibri" panose="020F0502020204030204" pitchFamily="34" charset="0"/>
              </a:rPr>
              <a:t>UL/SUL indicator field </a:t>
            </a:r>
            <a:r>
              <a:rPr lang="en-US" altLang="zh-CN" sz="1800" dirty="0">
                <a:solidFill>
                  <a:srgbClr val="006699"/>
                </a:solidFill>
                <a:latin typeface="Calibri" panose="020F0502020204030204" pitchFamily="34" charset="0"/>
                <a:ea typeface="+mn-ea"/>
                <a:cs typeface="Calibri" panose="020F0502020204030204" pitchFamily="34" charset="0"/>
              </a:rPr>
              <a:t>in DCI format 0_X belongs to Type-2</a:t>
            </a:r>
            <a:endParaRPr lang="en-GB" sz="1800" dirty="0">
              <a:solidFill>
                <a:srgbClr val="006699"/>
              </a:solidFill>
              <a:latin typeface="Calibri" panose="020F0502020204030204" pitchFamily="34" charset="0"/>
              <a:ea typeface="+mn-ea"/>
              <a:cs typeface="Calibri" panose="020F0502020204030204" pitchFamily="34" charset="0"/>
            </a:endParaRPr>
          </a:p>
          <a:p>
            <a:pPr marL="742950" lvl="1" indent="-285750" fontAlgn="base">
              <a:buFont typeface="Courier New" panose="02070309020205020404" pitchFamily="49" charset="0"/>
              <a:buChar char="o"/>
            </a:pPr>
            <a:r>
              <a:rPr lang="en-US" dirty="0">
                <a:latin typeface="Calibri" panose="020F0502020204030204" pitchFamily="34" charset="0"/>
                <a:ea typeface="+mn-ea"/>
                <a:cs typeface="Calibri" panose="020F0502020204030204" pitchFamily="34" charset="0"/>
              </a:rPr>
              <a:t>For single DCI, </a:t>
            </a:r>
            <a:r>
              <a:rPr lang="en-US" dirty="0" smtClean="0">
                <a:latin typeface="Calibri" panose="020F0502020204030204" pitchFamily="34" charset="0"/>
                <a:ea typeface="+mn-ea"/>
                <a:cs typeface="Calibri" panose="020F0502020204030204" pitchFamily="34" charset="0"/>
              </a:rPr>
              <a:t>whether a configured cell is scheduled or not is indicated dynamically and independently </a:t>
            </a:r>
            <a:r>
              <a:rPr lang="en-US" altLang="zh-CN" dirty="0" smtClean="0">
                <a:latin typeface="Calibri" panose="020F0502020204030204" pitchFamily="34" charset="0"/>
                <a:ea typeface="+mn-ea"/>
                <a:cs typeface="Calibri" panose="020F0502020204030204" pitchFamily="34" charset="0"/>
              </a:rPr>
              <a:t>by </a:t>
            </a:r>
            <a:r>
              <a:rPr lang="en-US" altLang="zh-CN" dirty="0">
                <a:latin typeface="Calibri" panose="020F0502020204030204" pitchFamily="34" charset="0"/>
                <a:ea typeface="+mn-ea"/>
                <a:cs typeface="Calibri" panose="020F0502020204030204" pitchFamily="34" charset="0"/>
              </a:rPr>
              <a:t>the new DCI format </a:t>
            </a:r>
            <a:r>
              <a:rPr lang="en-US" altLang="zh-CN" dirty="0" smtClean="0">
                <a:latin typeface="Calibri" panose="020F0502020204030204" pitchFamily="34" charset="0"/>
                <a:ea typeface="+mn-ea"/>
                <a:cs typeface="Calibri" panose="020F0502020204030204" pitchFamily="34" charset="0"/>
              </a:rPr>
              <a:t>0_X. The </a:t>
            </a:r>
            <a:r>
              <a:rPr lang="en-US" altLang="zh-CN" dirty="0">
                <a:latin typeface="Calibri" panose="020F0502020204030204" pitchFamily="34" charset="0"/>
                <a:ea typeface="+mn-ea"/>
                <a:cs typeface="Calibri" panose="020F0502020204030204" pitchFamily="34" charset="0"/>
              </a:rPr>
              <a:t>same criteria shall be applied to the </a:t>
            </a:r>
            <a:r>
              <a:rPr lang="en-US" altLang="zh-CN" dirty="0" smtClean="0">
                <a:latin typeface="Calibri" panose="020F0502020204030204" pitchFamily="34" charset="0"/>
                <a:ea typeface="+mn-ea"/>
                <a:cs typeface="Calibri" panose="020F0502020204030204" pitchFamily="34" charset="0"/>
              </a:rPr>
              <a:t>uplink </a:t>
            </a:r>
            <a:r>
              <a:rPr lang="en-US" altLang="zh-CN" dirty="0">
                <a:latin typeface="Calibri" panose="020F0502020204030204" pitchFamily="34" charset="0"/>
                <a:ea typeface="+mn-ea"/>
                <a:cs typeface="Calibri" panose="020F0502020204030204" pitchFamily="34" charset="0"/>
              </a:rPr>
              <a:t>carriers </a:t>
            </a:r>
            <a:r>
              <a:rPr lang="en-US" altLang="zh-CN" dirty="0" smtClean="0">
                <a:latin typeface="Calibri" panose="020F0502020204030204" pitchFamily="34" charset="0"/>
                <a:ea typeface="+mn-ea"/>
                <a:cs typeface="Calibri" panose="020F0502020204030204" pitchFamily="34" charset="0"/>
              </a:rPr>
              <a:t>for the </a:t>
            </a:r>
            <a:r>
              <a:rPr lang="en-US" altLang="zh-CN" dirty="0">
                <a:latin typeface="Calibri" panose="020F0502020204030204" pitchFamily="34" charset="0"/>
                <a:ea typeface="+mn-ea"/>
                <a:cs typeface="Calibri" panose="020F0502020204030204" pitchFamily="34" charset="0"/>
              </a:rPr>
              <a:t>serving cells with SUL.</a:t>
            </a:r>
            <a:endParaRPr lang="en-US" dirty="0">
              <a:latin typeface="Calibri" panose="020F0502020204030204" pitchFamily="34" charset="0"/>
              <a:ea typeface="+mn-ea"/>
              <a:cs typeface="Calibri" panose="020F0502020204030204" pitchFamily="34" charset="0"/>
            </a:endParaRPr>
          </a:p>
          <a:p>
            <a:pPr marL="742950" lvl="1" indent="-285750" fontAlgn="base">
              <a:buFont typeface="Courier New" panose="02070309020205020404" pitchFamily="49" charset="0"/>
              <a:buChar char="o"/>
            </a:pPr>
            <a:r>
              <a:rPr lang="en-US" dirty="0" smtClean="0">
                <a:latin typeface="Calibri" panose="020F0502020204030204" pitchFamily="34" charset="0"/>
                <a:ea typeface="+mn-ea"/>
                <a:cs typeface="Calibri" panose="020F0502020204030204" pitchFamily="34" charset="0"/>
              </a:rPr>
              <a:t>Type 2 for UL/SUL indicator </a:t>
            </a:r>
            <a:r>
              <a:rPr lang="en-US" dirty="0">
                <a:latin typeface="Calibri" panose="020F0502020204030204" pitchFamily="34" charset="0"/>
                <a:ea typeface="+mn-ea"/>
                <a:cs typeface="Calibri" panose="020F0502020204030204" pitchFamily="34" charset="0"/>
              </a:rPr>
              <a:t>suits the above very </a:t>
            </a:r>
            <a:r>
              <a:rPr lang="en-US" dirty="0" smtClean="0">
                <a:latin typeface="Calibri" panose="020F0502020204030204" pitchFamily="34" charset="0"/>
                <a:ea typeface="+mn-ea"/>
                <a:cs typeface="Calibri" panose="020F0502020204030204" pitchFamily="34" charset="0"/>
              </a:rPr>
              <a:t>well, since type 2 enables separate indication of cells with SUL</a:t>
            </a:r>
            <a:endParaRPr lang="en-US" dirty="0">
              <a:latin typeface="Calibri" panose="020F0502020204030204" pitchFamily="34" charset="0"/>
              <a:ea typeface="+mn-ea"/>
              <a:cs typeface="Calibri" panose="020F0502020204030204" pitchFamily="34" charset="0"/>
            </a:endParaRPr>
          </a:p>
          <a:p>
            <a:pPr marL="1080000" lvl="2" indent="-285750" fontAlgn="base">
              <a:buFont typeface=".AppleSystemUIFont"/>
              <a:buChar char="–"/>
            </a:pPr>
            <a:r>
              <a:rPr lang="en-US" sz="1600" dirty="0">
                <a:latin typeface="Calibri" panose="020F0502020204030204" pitchFamily="34" charset="0"/>
                <a:ea typeface="+mn-ea"/>
                <a:cs typeface="Calibri" panose="020F0502020204030204" pitchFamily="34" charset="0"/>
              </a:rPr>
              <a:t>Type 1A restricts that </a:t>
            </a:r>
            <a:r>
              <a:rPr lang="en-US" altLang="zh-CN" sz="1600" dirty="0">
                <a:latin typeface="Calibri" panose="020F0502020204030204" pitchFamily="34" charset="0"/>
                <a:cs typeface="Calibri" panose="020F0502020204030204" pitchFamily="34" charset="0"/>
              </a:rPr>
              <a:t>the SULs of the co-scheduled cells always have to function simultaneously</a:t>
            </a:r>
            <a:r>
              <a:rPr lang="en-US" sz="1600" dirty="0">
                <a:latin typeface="Calibri" panose="020F0502020204030204" pitchFamily="34" charset="0"/>
                <a:ea typeface="+mn-ea"/>
                <a:cs typeface="Calibri" panose="020F0502020204030204" pitchFamily="34" charset="0"/>
              </a:rPr>
              <a:t>, despite that there could be difference in terms of channel quality and load for different carriers </a:t>
            </a:r>
          </a:p>
          <a:p>
            <a:pPr marL="1080000" lvl="2" indent="-285750" fontAlgn="base">
              <a:buFont typeface=".AppleSystemUIFont"/>
              <a:buChar char="–"/>
            </a:pPr>
            <a:r>
              <a:rPr lang="en-US" sz="1600" dirty="0">
                <a:latin typeface="Calibri" panose="020F0502020204030204" pitchFamily="34" charset="0"/>
                <a:ea typeface="+mn-ea"/>
                <a:cs typeface="Calibri" panose="020F0502020204030204" pitchFamily="34" charset="0"/>
              </a:rPr>
              <a:t>Type 1C restricts that only one SUL can be configured/indicated at a time, eliminating the PDCCH capacity improvement benefits by joint scheduling multi-carriers with the single DCI</a:t>
            </a:r>
          </a:p>
          <a:p>
            <a:pPr marL="273050" lvl="1" indent="-273050" fontAlgn="base">
              <a:spcBef>
                <a:spcPts val="600"/>
              </a:spcBef>
              <a:buClr>
                <a:srgbClr val="000000"/>
              </a:buClr>
              <a:buFont typeface="Arial" panose="020B0604020202020204" pitchFamily="34" charset="0"/>
              <a:buChar char="•"/>
            </a:pPr>
            <a:r>
              <a:rPr lang="en-GB" sz="1800" dirty="0">
                <a:solidFill>
                  <a:srgbClr val="006699"/>
                </a:solidFill>
                <a:latin typeface="Calibri" panose="020F0502020204030204" pitchFamily="34" charset="0"/>
                <a:ea typeface="+mn-ea"/>
                <a:cs typeface="Calibri" panose="020F0502020204030204" pitchFamily="34" charset="0"/>
              </a:rPr>
              <a:t>Whether/how to clarify Note 2 </a:t>
            </a:r>
            <a:r>
              <a:rPr lang="en-US" altLang="zh-CN" sz="1800" dirty="0">
                <a:solidFill>
                  <a:srgbClr val="006699"/>
                </a:solidFill>
                <a:latin typeface="Calibri" panose="020F0502020204030204" pitchFamily="34" charset="0"/>
                <a:ea typeface="+mn-ea"/>
                <a:cs typeface="Calibri" panose="020F0502020204030204" pitchFamily="34" charset="0"/>
              </a:rPr>
              <a:t>in RP-223553 is an independent discussion, which shall not prevent the completion of UL/SUL indicator in DCI format 0_X.   </a:t>
            </a:r>
            <a:endParaRPr lang="en-GB" sz="1800" dirty="0">
              <a:solidFill>
                <a:srgbClr val="006699"/>
              </a:solidFill>
              <a:latin typeface="Calibri" panose="020F0502020204030204" pitchFamily="34" charset="0"/>
              <a:ea typeface="+mn-ea"/>
              <a:cs typeface="Calibri" panose="020F0502020204030204" pitchFamily="34" charset="0"/>
            </a:endParaRPr>
          </a:p>
          <a:p>
            <a:pPr marL="742950" lvl="1" indent="-285750" fontAlgn="base">
              <a:buFont typeface="Courier New" panose="02070309020205020404" pitchFamily="49" charset="0"/>
              <a:buChar char="o"/>
            </a:pPr>
            <a:r>
              <a:rPr lang="en-US" dirty="0" smtClean="0">
                <a:latin typeface="Calibri" panose="020F0502020204030204" pitchFamily="34" charset="0"/>
                <a:cs typeface="Calibri" panose="020F0502020204030204" pitchFamily="34" charset="0"/>
              </a:rPr>
              <a:t>RAN1 </a:t>
            </a:r>
            <a:r>
              <a:rPr lang="en-US" dirty="0">
                <a:latin typeface="Calibri" panose="020F0502020204030204" pitchFamily="34" charset="0"/>
                <a:cs typeface="Calibri" panose="020F0502020204030204" pitchFamily="34" charset="0"/>
              </a:rPr>
              <a:t>and RAN2 </a:t>
            </a:r>
            <a:r>
              <a:rPr lang="en-US" dirty="0" smtClean="0">
                <a:latin typeface="Calibri" panose="020F0502020204030204" pitchFamily="34" charset="0"/>
                <a:cs typeface="Calibri" panose="020F0502020204030204" pitchFamily="34" charset="0"/>
              </a:rPr>
              <a:t>specifications shall </a:t>
            </a:r>
            <a:r>
              <a:rPr lang="en-US" dirty="0">
                <a:latin typeface="Calibri" panose="020F0502020204030204" pitchFamily="34" charset="0"/>
                <a:cs typeface="Calibri" panose="020F0502020204030204" pitchFamily="34" charset="0"/>
              </a:rPr>
              <a:t>be </a:t>
            </a:r>
            <a:r>
              <a:rPr lang="en-US" dirty="0" smtClean="0">
                <a:latin typeface="Calibri" panose="020F0502020204030204" pitchFamily="34" charset="0"/>
                <a:cs typeface="Calibri" panose="020F0502020204030204" pitchFamily="34" charset="0"/>
              </a:rPr>
              <a:t>generic to </a:t>
            </a:r>
            <a:r>
              <a:rPr lang="en-US" dirty="0">
                <a:latin typeface="Calibri" panose="020F0502020204030204" pitchFamily="34" charset="0"/>
                <a:cs typeface="Calibri" panose="020F0502020204030204" pitchFamily="34" charset="0"/>
              </a:rPr>
              <a:t>the band </a:t>
            </a:r>
            <a:r>
              <a:rPr lang="en-US" dirty="0" smtClean="0">
                <a:latin typeface="Calibri" panose="020F0502020204030204" pitchFamily="34" charset="0"/>
                <a:cs typeface="Calibri" panose="020F0502020204030204" pitchFamily="34" charset="0"/>
              </a:rPr>
              <a:t>combinations defined in RAN4, </a:t>
            </a:r>
            <a:r>
              <a:rPr lang="en-US" dirty="0">
                <a:latin typeface="Calibri" panose="020F0502020204030204" pitchFamily="34" charset="0"/>
                <a:cs typeface="Calibri" panose="020F0502020204030204" pitchFamily="34" charset="0"/>
              </a:rPr>
              <a:t>in order to be forward </a:t>
            </a:r>
            <a:r>
              <a:rPr lang="en-US" dirty="0" smtClean="0">
                <a:latin typeface="Calibri" panose="020F0502020204030204" pitchFamily="34" charset="0"/>
                <a:cs typeface="Calibri" panose="020F0502020204030204" pitchFamily="34" charset="0"/>
              </a:rPr>
              <a:t>compatible</a:t>
            </a:r>
            <a:endParaRPr lang="en-US" dirty="0">
              <a:latin typeface="Calibri" panose="020F0502020204030204" pitchFamily="34" charset="0"/>
              <a:cs typeface="Calibri" panose="020F0502020204030204" pitchFamily="34" charset="0"/>
            </a:endParaRPr>
          </a:p>
          <a:p>
            <a:pPr marL="1080000" lvl="2" indent="-285750" fontAlgn="base">
              <a:buFont typeface=".AppleSystemUIFont"/>
              <a:buChar char="–"/>
            </a:pPr>
            <a:r>
              <a:rPr lang="en-US" sz="1600" dirty="0">
                <a:latin typeface="Calibri" panose="020F0502020204030204" pitchFamily="34" charset="0"/>
                <a:ea typeface="+mn-ea"/>
                <a:cs typeface="Calibri" panose="020F0502020204030204" pitchFamily="34" charset="0"/>
              </a:rPr>
              <a:t>This is quite normal, or even desirable from specification work perspective. Example: RAN4 so far has not defined CA with up to 16 CCs, which is allowed by RAN1 and RAN2 specifications since Rel-15.</a:t>
            </a:r>
          </a:p>
          <a:p>
            <a:pPr marL="742950" lvl="1" indent="-285750" fontAlgn="base">
              <a:buFont typeface="Courier New" panose="02070309020205020404" pitchFamily="49" charset="0"/>
              <a:buChar char="o"/>
            </a:pPr>
            <a:r>
              <a:rPr lang="en-US" dirty="0">
                <a:latin typeface="Calibri" panose="020F0502020204030204" pitchFamily="34" charset="0"/>
                <a:cs typeface="Calibri" panose="020F0502020204030204" pitchFamily="34" charset="0"/>
              </a:rPr>
              <a:t>Support of </a:t>
            </a:r>
            <a:r>
              <a:rPr lang="en-US" dirty="0" smtClean="0">
                <a:latin typeface="Calibri" panose="020F0502020204030204" pitchFamily="34" charset="0"/>
                <a:cs typeface="Calibri" panose="020F0502020204030204" pitchFamily="34" charset="0"/>
              </a:rPr>
              <a:t>type 2 field for UL/SUL indicator does </a:t>
            </a:r>
            <a:r>
              <a:rPr lang="en-US" dirty="0">
                <a:latin typeface="Calibri" panose="020F0502020204030204" pitchFamily="34" charset="0"/>
                <a:cs typeface="Calibri" panose="020F0502020204030204" pitchFamily="34" charset="0"/>
              </a:rPr>
              <a:t>not </a:t>
            </a:r>
            <a:r>
              <a:rPr lang="en-US" dirty="0" smtClean="0">
                <a:latin typeface="Calibri" panose="020F0502020204030204" pitchFamily="34" charset="0"/>
                <a:cs typeface="Calibri" panose="020F0502020204030204" pitchFamily="34" charset="0"/>
              </a:rPr>
              <a:t>revert any agreement from previous </a:t>
            </a:r>
            <a:r>
              <a:rPr lang="en-US" dirty="0">
                <a:latin typeface="Calibri" panose="020F0502020204030204" pitchFamily="34" charset="0"/>
                <a:cs typeface="Calibri" panose="020F0502020204030204" pitchFamily="34" charset="0"/>
              </a:rPr>
              <a:t>RAN plenary </a:t>
            </a:r>
            <a:r>
              <a:rPr lang="en-US" dirty="0" smtClean="0">
                <a:latin typeface="Calibri" panose="020F0502020204030204" pitchFamily="34" charset="0"/>
                <a:cs typeface="Calibri" panose="020F0502020204030204" pitchFamily="34" charset="0"/>
              </a:rPr>
              <a:t>meetings, </a:t>
            </a:r>
            <a:r>
              <a:rPr lang="en-US" dirty="0">
                <a:latin typeface="Calibri" panose="020F0502020204030204" pitchFamily="34" charset="0"/>
                <a:cs typeface="Calibri" panose="020F0502020204030204" pitchFamily="34" charset="0"/>
              </a:rPr>
              <a:t>e.g</a:t>
            </a:r>
            <a:r>
              <a:rPr lang="en-US" dirty="0" smtClean="0">
                <a:latin typeface="Calibri" panose="020F0502020204030204" pitchFamily="34" charset="0"/>
                <a:cs typeface="Calibri" panose="020F0502020204030204" pitchFamily="34" charset="0"/>
              </a:rPr>
              <a:t>. agreements on </a:t>
            </a:r>
            <a:r>
              <a:rPr lang="en-US" dirty="0">
                <a:latin typeface="Calibri" panose="020F0502020204030204" pitchFamily="34" charset="0"/>
                <a:cs typeface="Calibri" panose="020F0502020204030204" pitchFamily="34" charset="0"/>
              </a:rPr>
              <a:t>UL TX switching (RP-221880) or band combinations with two SULs (RP-223553</a:t>
            </a:r>
            <a:r>
              <a:rPr lang="en-US" dirty="0" smtClean="0">
                <a:latin typeface="Calibri" panose="020F0502020204030204" pitchFamily="34" charset="0"/>
                <a:cs typeface="Calibri" panose="020F0502020204030204" pitchFamily="34" charset="0"/>
              </a:rPr>
              <a:t>)</a:t>
            </a:r>
            <a:endParaRPr lang="en-US" dirty="0">
              <a:latin typeface="Calibri" panose="020F0502020204030204" pitchFamily="34" charset="0"/>
              <a:cs typeface="Calibri" panose="020F0502020204030204" pitchFamily="34" charset="0"/>
            </a:endParaRPr>
          </a:p>
        </p:txBody>
      </p:sp>
      <p:sp>
        <p:nvSpPr>
          <p:cNvPr id="4" name="Subtitle 12">
            <a:extLst>
              <a:ext uri="{FF2B5EF4-FFF2-40B4-BE49-F238E27FC236}">
                <a16:creationId xmlns:a16="http://schemas.microsoft.com/office/drawing/2014/main" xmlns="" id="{90D37C7A-CCE3-0E4A-BD2E-081A329C46EC}"/>
              </a:ext>
            </a:extLst>
          </p:cNvPr>
          <p:cNvSpPr txBox="1">
            <a:spLocks/>
          </p:cNvSpPr>
          <p:nvPr/>
        </p:nvSpPr>
        <p:spPr>
          <a:xfrm>
            <a:off x="420914" y="232554"/>
            <a:ext cx="10739242" cy="524101"/>
          </a:xfrm>
          <a:prstGeom prst="rect">
            <a:avLst/>
          </a:prstGeom>
        </p:spPr>
        <p:txBody>
          <a:bodyPr lIns="0" tIns="0" rIns="0" bIns="0" anchor="t">
            <a:normAutofit/>
          </a:bodyPr>
          <a:lstStyle>
            <a:lvl1pPr marL="0" indent="0" algn="l" defTabSz="1187798" rtl="0" eaLnBrk="1" latinLnBrk="0" hangingPunct="1">
              <a:lnSpc>
                <a:spcPts val="3430"/>
              </a:lnSpc>
              <a:spcBef>
                <a:spcPts val="0"/>
              </a:spcBef>
              <a:buFont typeface="Arial" panose="020B0604020202020204" pitchFamily="34" charset="0"/>
              <a:buNone/>
              <a:defRPr sz="3200" kern="1200" baseline="0">
                <a:solidFill>
                  <a:schemeClr val="tx1"/>
                </a:solidFill>
                <a:latin typeface="Microsoft YaHei" panose="020B0503020204020204" pitchFamily="34" charset="-122"/>
                <a:ea typeface="Microsoft YaHei" panose="020B0503020204020204" pitchFamily="34" charset="-122"/>
                <a:cs typeface="+mn-cs"/>
              </a:defRPr>
            </a:lvl1pPr>
            <a:lvl2pPr marL="593900" indent="0" algn="ctr"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2pPr>
            <a:lvl3pPr marL="1187798" indent="0" algn="ctr"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3pPr>
            <a:lvl4pPr marL="1781699"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4pPr>
            <a:lvl5pPr marL="2375598"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5pPr>
            <a:lvl6pPr marL="29694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6pPr>
            <a:lvl7pPr marL="3563396"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7pPr>
            <a:lvl8pPr marL="41572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8pPr>
            <a:lvl9pPr marL="4751195"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9pPr>
          </a:lstStyle>
          <a:p>
            <a:pPr>
              <a:spcBef>
                <a:spcPct val="0"/>
              </a:spcBef>
            </a:pPr>
            <a:r>
              <a:rPr lang="en-US" sz="2800" dirty="0">
                <a:solidFill>
                  <a:srgbClr val="990000"/>
                </a:solidFill>
                <a:latin typeface="Arial" pitchFamily="34" charset="0"/>
                <a:ea typeface="+mj-ea"/>
                <a:cs typeface="Arial" pitchFamily="34" charset="0"/>
              </a:rPr>
              <a:t>On field type for UL/SUL indicator </a:t>
            </a:r>
          </a:p>
        </p:txBody>
      </p:sp>
      <p:sp>
        <p:nvSpPr>
          <p:cNvPr id="2" name="矩形 1"/>
          <p:cNvSpPr/>
          <p:nvPr/>
        </p:nvSpPr>
        <p:spPr>
          <a:xfrm>
            <a:off x="326497" y="5622526"/>
            <a:ext cx="11263954" cy="369332"/>
          </a:xfrm>
          <a:prstGeom prst="rect">
            <a:avLst/>
          </a:prstGeom>
        </p:spPr>
        <p:txBody>
          <a:bodyPr wrap="square">
            <a:spAutoFit/>
          </a:bodyPr>
          <a:lstStyle/>
          <a:p>
            <a:pPr marL="11112"/>
            <a:r>
              <a:rPr lang="en-US" altLang="zh-CN" b="1" dirty="0" smtClean="0">
                <a:solidFill>
                  <a:srgbClr val="006699"/>
                </a:solidFill>
                <a:latin typeface="Calibri" panose="020F0502020204030204" pitchFamily="34" charset="0"/>
                <a:cs typeface="Calibri" panose="020F0502020204030204" pitchFamily="34" charset="0"/>
              </a:rPr>
              <a:t>Proposal: </a:t>
            </a:r>
            <a:r>
              <a:rPr lang="en-US" altLang="zh-CN" b="1" dirty="0">
                <a:solidFill>
                  <a:srgbClr val="006699"/>
                </a:solidFill>
                <a:latin typeface="Calibri" panose="020F0502020204030204" pitchFamily="34" charset="0"/>
                <a:cs typeface="Calibri" panose="020F0502020204030204" pitchFamily="34" charset="0"/>
              </a:rPr>
              <a:t>RAN to conclude that UL/SUL indicator in DCI format 0_X belongs to Type-2.</a:t>
            </a:r>
          </a:p>
        </p:txBody>
      </p:sp>
    </p:spTree>
    <p:extLst>
      <p:ext uri="{BB962C8B-B14F-4D97-AF65-F5344CB8AC3E}">
        <p14:creationId xmlns:p14="http://schemas.microsoft.com/office/powerpoint/2010/main" val="154805477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2"/>
          </p:nvPr>
        </p:nvSpPr>
        <p:spPr>
          <a:xfrm>
            <a:off x="326496" y="763885"/>
            <a:ext cx="11569810" cy="5558947"/>
          </a:xfrm>
        </p:spPr>
        <p:txBody>
          <a:bodyPr/>
          <a:lstStyle/>
          <a:p>
            <a:pPr marL="273050" lvl="1" indent="-273050" fontAlgn="base">
              <a:spcBef>
                <a:spcPts val="600"/>
              </a:spcBef>
              <a:spcAft>
                <a:spcPts val="300"/>
              </a:spcAft>
              <a:buClr>
                <a:srgbClr val="000000"/>
              </a:buClr>
              <a:buFont typeface="Arial" panose="020B0604020202020204" pitchFamily="34" charset="0"/>
              <a:buChar char="•"/>
            </a:pPr>
            <a:r>
              <a:rPr lang="en-US" sz="1800" dirty="0">
                <a:solidFill>
                  <a:srgbClr val="006699"/>
                </a:solidFill>
                <a:latin typeface="Calibri" panose="020F0502020204030204" pitchFamily="34" charset="0"/>
                <a:ea typeface="+mn-ea"/>
                <a:cs typeface="Calibri" panose="020F0502020204030204" pitchFamily="34" charset="0"/>
              </a:rPr>
              <a:t>Note 2 in RP-223553, i.e. </a:t>
            </a:r>
            <a:r>
              <a:rPr lang="en-GB" altLang="zh-CN" sz="1800" dirty="0">
                <a:solidFill>
                  <a:srgbClr val="006699"/>
                </a:solidFill>
                <a:latin typeface="Calibri" panose="020F0502020204030204" pitchFamily="34" charset="0"/>
                <a:ea typeface="+mn-ea"/>
                <a:cs typeface="Calibri" panose="020F0502020204030204" pitchFamily="34" charset="0"/>
              </a:rPr>
              <a:t>New WID: NR CA band combinations with two SUL cells in Rel-18, is copied below: </a:t>
            </a:r>
            <a:endParaRPr lang="en-GB" sz="1800" dirty="0">
              <a:solidFill>
                <a:srgbClr val="006699"/>
              </a:solidFill>
              <a:latin typeface="Calibri" panose="020F0502020204030204" pitchFamily="34" charset="0"/>
              <a:ea typeface="+mn-ea"/>
              <a:cs typeface="Calibri" panose="020F0502020204030204" pitchFamily="34" charset="0"/>
            </a:endParaRPr>
          </a:p>
          <a:p>
            <a:pPr marL="742950" lvl="1" indent="-285750" fontAlgn="base">
              <a:buFont typeface="Courier New" panose="02070309020205020404" pitchFamily="49" charset="0"/>
              <a:buChar char="o"/>
            </a:pPr>
            <a:r>
              <a:rPr lang="en-GB" altLang="zh-CN" dirty="0" smtClean="0">
                <a:latin typeface="Calibri" panose="020F0502020204030204" pitchFamily="34" charset="0"/>
                <a:ea typeface="+mn-ea"/>
                <a:cs typeface="Calibri" panose="020F0502020204030204" pitchFamily="34" charset="0"/>
              </a:rPr>
              <a:t>NOTE </a:t>
            </a:r>
            <a:r>
              <a:rPr lang="en-GB" altLang="zh-CN" dirty="0">
                <a:latin typeface="Calibri" panose="020F0502020204030204" pitchFamily="34" charset="0"/>
                <a:ea typeface="+mn-ea"/>
                <a:cs typeface="Calibri" panose="020F0502020204030204" pitchFamily="34" charset="0"/>
              </a:rPr>
              <a:t>2: No simultaneous uplink configuration on the two SUL bands according to Table 1</a:t>
            </a:r>
            <a:r>
              <a:rPr lang="en-GB" altLang="zh-CN" dirty="0" smtClean="0">
                <a:latin typeface="Calibri" panose="020F0502020204030204" pitchFamily="34" charset="0"/>
                <a:ea typeface="+mn-ea"/>
                <a:cs typeface="Calibri" panose="020F0502020204030204" pitchFamily="34" charset="0"/>
              </a:rPr>
              <a:t>.</a:t>
            </a:r>
            <a:endParaRPr lang="en-US" altLang="zh-CN" sz="1800" dirty="0">
              <a:solidFill>
                <a:srgbClr val="006699"/>
              </a:solidFill>
              <a:latin typeface="Calibri" panose="020F0502020204030204" pitchFamily="34" charset="0"/>
              <a:cs typeface="Calibri" panose="020F0502020204030204" pitchFamily="34" charset="0"/>
            </a:endParaRPr>
          </a:p>
          <a:p>
            <a:pPr marL="273050" lvl="1" indent="-273050" fontAlgn="base">
              <a:spcBef>
                <a:spcPts val="300"/>
              </a:spcBef>
              <a:spcAft>
                <a:spcPts val="300"/>
              </a:spcAft>
              <a:buClr>
                <a:srgbClr val="000000"/>
              </a:buClr>
              <a:buFont typeface="Arial" panose="020B0604020202020204" pitchFamily="34" charset="0"/>
              <a:buChar char="•"/>
            </a:pPr>
            <a:r>
              <a:rPr lang="en-US" altLang="zh-CN" sz="1800" dirty="0">
                <a:solidFill>
                  <a:srgbClr val="006699"/>
                </a:solidFill>
                <a:latin typeface="Calibri" panose="020F0502020204030204" pitchFamily="34" charset="0"/>
                <a:cs typeface="Calibri" panose="020F0502020204030204" pitchFamily="34" charset="0"/>
              </a:rPr>
              <a:t>Note 2 in RP-223553 does not prevent a UE to be </a:t>
            </a:r>
            <a:r>
              <a:rPr lang="en-US" altLang="zh-CN" sz="1800" dirty="0" smtClean="0">
                <a:solidFill>
                  <a:srgbClr val="006699"/>
                </a:solidFill>
                <a:latin typeface="Calibri" panose="020F0502020204030204" pitchFamily="34" charset="0"/>
                <a:cs typeface="Calibri" panose="020F0502020204030204" pitchFamily="34" charset="0"/>
              </a:rPr>
              <a:t>configured via RRC </a:t>
            </a:r>
            <a:r>
              <a:rPr lang="en-US" altLang="zh-CN" sz="1800" dirty="0">
                <a:solidFill>
                  <a:srgbClr val="006699"/>
                </a:solidFill>
                <a:latin typeface="Calibri" panose="020F0502020204030204" pitchFamily="34" charset="0"/>
                <a:cs typeface="Calibri" panose="020F0502020204030204" pitchFamily="34" charset="0"/>
              </a:rPr>
              <a:t>with two service cells, each with SUL</a:t>
            </a:r>
            <a:endParaRPr lang="en-US" altLang="zh-CN" sz="1800" b="1" dirty="0">
              <a:solidFill>
                <a:srgbClr val="006699"/>
              </a:solidFill>
              <a:latin typeface="Calibri" panose="020F0502020204030204" pitchFamily="34" charset="0"/>
              <a:cs typeface="Calibri" panose="020F0502020204030204" pitchFamily="34" charset="0"/>
            </a:endParaRPr>
          </a:p>
          <a:p>
            <a:pPr marL="742950" lvl="1" indent="-285750" fontAlgn="base">
              <a:buFont typeface="Courier New" panose="02070309020205020404" pitchFamily="49" charset="0"/>
              <a:buChar char="o"/>
            </a:pPr>
            <a:r>
              <a:rPr lang="en-US" altLang="zh-CN" dirty="0" smtClean="0">
                <a:latin typeface="Calibri" panose="020F0502020204030204" pitchFamily="34" charset="0"/>
                <a:ea typeface="+mn-ea"/>
                <a:cs typeface="Calibri" panose="020F0502020204030204" pitchFamily="34" charset="0"/>
              </a:rPr>
              <a:t>During the GTW </a:t>
            </a:r>
            <a:r>
              <a:rPr lang="en-US" altLang="zh-CN" dirty="0">
                <a:latin typeface="Calibri" panose="020F0502020204030204" pitchFamily="34" charset="0"/>
                <a:ea typeface="+mn-ea"/>
                <a:cs typeface="Calibri" panose="020F0502020204030204" pitchFamily="34" charset="0"/>
              </a:rPr>
              <a:t>session when RP-223553 was approved, it was clarified that Note 2 in RP-223553 is not related to serving cell RRC configuration for a UE; rather the </a:t>
            </a:r>
            <a:r>
              <a:rPr lang="en-US" altLang="zh-CN" dirty="0" smtClean="0">
                <a:latin typeface="Calibri" panose="020F0502020204030204" pitchFamily="34" charset="0"/>
                <a:ea typeface="+mn-ea"/>
                <a:cs typeface="Calibri" panose="020F0502020204030204" pitchFamily="34" charset="0"/>
              </a:rPr>
              <a:t>“UL configuration” </a:t>
            </a:r>
            <a:r>
              <a:rPr lang="en-US" altLang="zh-CN" dirty="0">
                <a:latin typeface="Calibri" panose="020F0502020204030204" pitchFamily="34" charset="0"/>
                <a:ea typeface="+mn-ea"/>
                <a:cs typeface="Calibri" panose="020F0502020204030204" pitchFamily="34" charset="0"/>
              </a:rPr>
              <a:t>in Note 2 refers to the those already captured </a:t>
            </a:r>
            <a:r>
              <a:rPr lang="en-US" altLang="zh-CN" dirty="0" smtClean="0">
                <a:latin typeface="Calibri" panose="020F0502020204030204" pitchFamily="34" charset="0"/>
                <a:ea typeface="+mn-ea"/>
                <a:cs typeface="Calibri" panose="020F0502020204030204" pitchFamily="34" charset="0"/>
              </a:rPr>
              <a:t>in Table </a:t>
            </a:r>
            <a:r>
              <a:rPr lang="en-US" altLang="zh-CN" dirty="0">
                <a:latin typeface="Calibri" panose="020F0502020204030204" pitchFamily="34" charset="0"/>
                <a:ea typeface="+mn-ea"/>
                <a:cs typeface="Calibri" panose="020F0502020204030204" pitchFamily="34" charset="0"/>
              </a:rPr>
              <a:t>1 </a:t>
            </a:r>
            <a:r>
              <a:rPr lang="en-US" altLang="zh-CN" dirty="0" smtClean="0">
                <a:latin typeface="Calibri" panose="020F0502020204030204" pitchFamily="34" charset="0"/>
                <a:ea typeface="+mn-ea"/>
                <a:cs typeface="Calibri" panose="020F0502020204030204" pitchFamily="34" charset="0"/>
              </a:rPr>
              <a:t>of RP-223553</a:t>
            </a:r>
            <a:endParaRPr lang="en-US" altLang="zh-CN" dirty="0">
              <a:latin typeface="Calibri" panose="020F0502020204030204" pitchFamily="34" charset="0"/>
              <a:ea typeface="+mn-ea"/>
              <a:cs typeface="Calibri" panose="020F0502020204030204" pitchFamily="34" charset="0"/>
            </a:endParaRPr>
          </a:p>
          <a:p>
            <a:pPr marL="742950" lvl="1" indent="-285750" fontAlgn="base">
              <a:buFont typeface="Courier New" panose="02070309020205020404" pitchFamily="49" charset="0"/>
              <a:buChar char="o"/>
            </a:pPr>
            <a:r>
              <a:rPr lang="en-GB" altLang="zh-CN" dirty="0" smtClean="0">
                <a:latin typeface="Calibri" panose="020F0502020204030204" pitchFamily="34" charset="0"/>
                <a:cs typeface="Calibri" panose="020F0502020204030204" pitchFamily="34" charset="0"/>
              </a:rPr>
              <a:t>The second column in Table 1 in RP-223553 is for RAN4 to define the corresponding RF requirements</a:t>
            </a:r>
          </a:p>
          <a:p>
            <a:pPr marL="742950" lvl="1" indent="-285750" fontAlgn="base">
              <a:spcAft>
                <a:spcPts val="300"/>
              </a:spcAft>
              <a:buFont typeface="Courier New" panose="02070309020205020404" pitchFamily="49" charset="0"/>
              <a:buChar char="o"/>
            </a:pPr>
            <a:r>
              <a:rPr lang="en-GB" altLang="zh-CN" dirty="0" smtClean="0">
                <a:latin typeface="Calibri" panose="020F0502020204030204" pitchFamily="34" charset="0"/>
                <a:ea typeface="+mn-ea"/>
                <a:cs typeface="Calibri" panose="020F0502020204030204" pitchFamily="34" charset="0"/>
              </a:rPr>
              <a:t>Take </a:t>
            </a:r>
            <a:r>
              <a:rPr lang="en-GB" altLang="zh-CN" dirty="0">
                <a:latin typeface="Calibri" panose="020F0502020204030204" pitchFamily="34" charset="0"/>
                <a:ea typeface="+mn-ea"/>
                <a:cs typeface="Calibri" panose="020F0502020204030204" pitchFamily="34" charset="0"/>
              </a:rPr>
              <a:t>the first row, as copied below, in Table 1 in RP-223553 as an example, RAN4 will define the RF requirements for SUL_n41A-n95A, SUL_n79A-n98A and </a:t>
            </a:r>
            <a:r>
              <a:rPr lang="en-GB" altLang="zh-CN" dirty="0" smtClean="0">
                <a:latin typeface="Calibri" panose="020F0502020204030204" pitchFamily="34" charset="0"/>
                <a:ea typeface="+mn-ea"/>
                <a:cs typeface="Calibri" panose="020F0502020204030204" pitchFamily="34" charset="0"/>
              </a:rPr>
              <a:t>CA_n41A-n79A. For example, </a:t>
            </a:r>
          </a:p>
          <a:p>
            <a:pPr marL="1080000" lvl="2" indent="-285750" fontAlgn="base">
              <a:buFont typeface=".AppleSystemUIFont"/>
              <a:buChar char="–"/>
            </a:pPr>
            <a:r>
              <a:rPr lang="en-GB" altLang="zh-CN" sz="1600" dirty="0">
                <a:latin typeface="Calibri" panose="020F0502020204030204" pitchFamily="34" charset="0"/>
                <a:cs typeface="Calibri" panose="020F0502020204030204" pitchFamily="34" charset="0"/>
              </a:rPr>
              <a:t>For a UE reporting the support of </a:t>
            </a:r>
            <a:r>
              <a:rPr lang="en-US" altLang="zh-CN" sz="1600" dirty="0">
                <a:latin typeface="Calibri" panose="020F0502020204030204" pitchFamily="34" charset="0"/>
                <a:cs typeface="Calibri" panose="020F0502020204030204" pitchFamily="34" charset="0"/>
              </a:rPr>
              <a:t>all the three cases (i.e. , SUL_n41A-n95A, SUL_n79A-n98A and CA_n41A-n79A), it is able to meet the RF requirements for switched UL transmission between n41 and n95, switched UL transmission between n79 and n98, and simultaneous UL transmission on n41 and n79. For such kind of UE, from serving cell RRC configuration perspective, it is able to support the configuration of cell 1: n41 (NUL) + n95 (SUL) and cell 2: n79 (NUL) + n98 (SUL</a:t>
            </a:r>
            <a:r>
              <a:rPr lang="en-US" altLang="zh-CN" sz="1600" dirty="0" smtClean="0">
                <a:latin typeface="Calibri" panose="020F0502020204030204" pitchFamily="34" charset="0"/>
                <a:cs typeface="Calibri" panose="020F0502020204030204" pitchFamily="34" charset="0"/>
              </a:rPr>
              <a:t>).</a:t>
            </a:r>
            <a:endParaRPr lang="en-US" altLang="zh-CN" sz="1600" dirty="0">
              <a:latin typeface="Calibri" panose="020F0502020204030204" pitchFamily="34" charset="0"/>
              <a:cs typeface="Calibri" panose="020F0502020204030204" pitchFamily="34" charset="0"/>
            </a:endParaRPr>
          </a:p>
          <a:p>
            <a:pPr marL="1080000" lvl="2" indent="-285750" fontAlgn="base">
              <a:buFont typeface=".AppleSystemUIFont"/>
              <a:buChar char="–"/>
            </a:pPr>
            <a:endParaRPr lang="en-US" altLang="zh-CN" sz="1600" dirty="0">
              <a:latin typeface="Calibri" panose="020F0502020204030204" pitchFamily="34" charset="0"/>
              <a:cs typeface="Calibri" panose="020F0502020204030204" pitchFamily="34" charset="0"/>
            </a:endParaRPr>
          </a:p>
          <a:p>
            <a:pPr marL="794250" lvl="2" indent="0" fontAlgn="base">
              <a:spcAft>
                <a:spcPts val="2400"/>
              </a:spcAft>
              <a:buNone/>
            </a:pPr>
            <a:endParaRPr lang="en-US" altLang="zh-CN" sz="1600" dirty="0">
              <a:latin typeface="Calibri" panose="020F0502020204030204" pitchFamily="34" charset="0"/>
              <a:ea typeface="+mn-ea"/>
              <a:cs typeface="Calibri" panose="020F0502020204030204" pitchFamily="34" charset="0"/>
            </a:endParaRPr>
          </a:p>
          <a:p>
            <a:pPr marL="742950" lvl="1" indent="-285750" fontAlgn="base">
              <a:spcBef>
                <a:spcPts val="600"/>
              </a:spcBef>
              <a:spcAft>
                <a:spcPts val="1200"/>
              </a:spcAft>
              <a:buFont typeface="Courier New" panose="02070309020205020404" pitchFamily="49" charset="0"/>
              <a:buChar char="o"/>
            </a:pPr>
            <a:r>
              <a:rPr lang="en-GB" altLang="zh-CN" dirty="0" smtClean="0">
                <a:latin typeface="Calibri" panose="020F0502020204030204" pitchFamily="34" charset="0"/>
                <a:cs typeface="Calibri" panose="020F0502020204030204" pitchFamily="34" charset="0"/>
              </a:rPr>
              <a:t>Huawei’s </a:t>
            </a:r>
            <a:r>
              <a:rPr lang="en-GB" altLang="zh-CN" dirty="0">
                <a:latin typeface="Calibri" panose="020F0502020204030204" pitchFamily="34" charset="0"/>
                <a:cs typeface="Calibri" panose="020F0502020204030204" pitchFamily="34" charset="0"/>
              </a:rPr>
              <a:t>understanding </a:t>
            </a:r>
            <a:r>
              <a:rPr lang="en-GB" altLang="zh-CN" dirty="0" smtClean="0">
                <a:latin typeface="Calibri" panose="020F0502020204030204" pitchFamily="34" charset="0"/>
                <a:cs typeface="Calibri" panose="020F0502020204030204" pitchFamily="34" charset="0"/>
              </a:rPr>
              <a:t>on </a:t>
            </a:r>
            <a:r>
              <a:rPr lang="en-GB" altLang="zh-CN" dirty="0">
                <a:latin typeface="Calibri" panose="020F0502020204030204" pitchFamily="34" charset="0"/>
                <a:cs typeface="Calibri" panose="020F0502020204030204" pitchFamily="34" charset="0"/>
              </a:rPr>
              <a:t>the WI in RP-223553 is to support two serving </a:t>
            </a:r>
            <a:r>
              <a:rPr lang="en-GB" altLang="zh-CN" dirty="0" smtClean="0">
                <a:latin typeface="Calibri" panose="020F0502020204030204" pitchFamily="34" charset="0"/>
                <a:cs typeface="Calibri" panose="020F0502020204030204" pitchFamily="34" charset="0"/>
              </a:rPr>
              <a:t>cells, </a:t>
            </a:r>
            <a:r>
              <a:rPr lang="en-GB" altLang="zh-CN" dirty="0">
                <a:latin typeface="Calibri" panose="020F0502020204030204" pitchFamily="34" charset="0"/>
                <a:cs typeface="Calibri" panose="020F0502020204030204" pitchFamily="34" charset="0"/>
              </a:rPr>
              <a:t>each with </a:t>
            </a:r>
            <a:r>
              <a:rPr lang="en-GB" altLang="zh-CN" dirty="0" smtClean="0">
                <a:latin typeface="Calibri" panose="020F0502020204030204" pitchFamily="34" charset="0"/>
                <a:cs typeface="Calibri" panose="020F0502020204030204" pitchFamily="34" charset="0"/>
              </a:rPr>
              <a:t>SUL, for </a:t>
            </a:r>
            <a:r>
              <a:rPr lang="en-GB" altLang="zh-CN" dirty="0">
                <a:latin typeface="Calibri" panose="020F0502020204030204" pitchFamily="34" charset="0"/>
                <a:cs typeface="Calibri" panose="020F0502020204030204" pitchFamily="34" charset="0"/>
              </a:rPr>
              <a:t>a UE. During the discussion and approval process, it is a </a:t>
            </a:r>
            <a:r>
              <a:rPr lang="en-GB" altLang="zh-CN" dirty="0" smtClean="0">
                <a:latin typeface="Calibri" panose="020F0502020204030204" pitchFamily="34" charset="0"/>
                <a:cs typeface="Calibri" panose="020F0502020204030204" pitchFamily="34" charset="0"/>
              </a:rPr>
              <a:t>compromise </a:t>
            </a:r>
            <a:r>
              <a:rPr lang="en-GB" altLang="zh-CN" dirty="0">
                <a:latin typeface="Calibri" panose="020F0502020204030204" pitchFamily="34" charset="0"/>
                <a:cs typeface="Calibri" panose="020F0502020204030204" pitchFamily="34" charset="0"/>
              </a:rPr>
              <a:t>not to support simultaneous uplink transmission of n41+n98, n79+n95, and n95+n98, which </a:t>
            </a:r>
            <a:r>
              <a:rPr lang="en-GB" altLang="zh-CN" dirty="0" smtClean="0">
                <a:latin typeface="Calibri" panose="020F0502020204030204" pitchFamily="34" charset="0"/>
                <a:cs typeface="Calibri" panose="020F0502020204030204" pitchFamily="34" charset="0"/>
              </a:rPr>
              <a:t>are reflected </a:t>
            </a:r>
            <a:r>
              <a:rPr lang="en-GB" altLang="zh-CN" dirty="0">
                <a:latin typeface="Calibri" panose="020F0502020204030204" pitchFamily="34" charset="0"/>
                <a:cs typeface="Calibri" panose="020F0502020204030204" pitchFamily="34" charset="0"/>
              </a:rPr>
              <a:t>in Table 1 </a:t>
            </a:r>
            <a:r>
              <a:rPr lang="en-US" altLang="zh-CN" dirty="0" smtClean="0">
                <a:latin typeface="Calibri" panose="020F0502020204030204" pitchFamily="34" charset="0"/>
                <a:cs typeface="Calibri" panose="020F0502020204030204" pitchFamily="34" charset="0"/>
              </a:rPr>
              <a:t>of </a:t>
            </a:r>
            <a:r>
              <a:rPr lang="en-GB" altLang="zh-CN" dirty="0">
                <a:latin typeface="Calibri" panose="020F0502020204030204" pitchFamily="34" charset="0"/>
                <a:cs typeface="Calibri" panose="020F0502020204030204" pitchFamily="34" charset="0"/>
              </a:rPr>
              <a:t>RP-223553 </a:t>
            </a:r>
            <a:r>
              <a:rPr lang="en-GB" altLang="zh-CN" dirty="0" smtClean="0">
                <a:latin typeface="Calibri" panose="020F0502020204030204" pitchFamily="34" charset="0"/>
                <a:cs typeface="Calibri" panose="020F0502020204030204" pitchFamily="34" charset="0"/>
              </a:rPr>
              <a:t>and </a:t>
            </a:r>
            <a:r>
              <a:rPr lang="en-GB" altLang="zh-CN" dirty="0">
                <a:latin typeface="Calibri" panose="020F0502020204030204" pitchFamily="34" charset="0"/>
                <a:cs typeface="Calibri" panose="020F0502020204030204" pitchFamily="34" charset="0"/>
              </a:rPr>
              <a:t>no corresponding RF requirements are to be specified in this WI</a:t>
            </a:r>
            <a:r>
              <a:rPr lang="en-GB" altLang="zh-CN" dirty="0" smtClean="0">
                <a:latin typeface="Calibri" panose="020F0502020204030204" pitchFamily="34" charset="0"/>
                <a:cs typeface="Calibri" panose="020F0502020204030204" pitchFamily="34" charset="0"/>
              </a:rPr>
              <a:t>.</a:t>
            </a:r>
          </a:p>
          <a:p>
            <a:pPr marL="0" lvl="1" indent="0" fontAlgn="base">
              <a:spcBef>
                <a:spcPts val="600"/>
              </a:spcBef>
              <a:buClr>
                <a:srgbClr val="000000"/>
              </a:buClr>
              <a:buNone/>
            </a:pPr>
            <a:endParaRPr lang="en-GB" sz="1800" dirty="0">
              <a:solidFill>
                <a:srgbClr val="006699"/>
              </a:solidFill>
              <a:latin typeface="Calibri" panose="020F0502020204030204" pitchFamily="34" charset="0"/>
              <a:ea typeface="+mn-ea"/>
              <a:cs typeface="Calibri" panose="020F0502020204030204" pitchFamily="34" charset="0"/>
            </a:endParaRPr>
          </a:p>
        </p:txBody>
      </p:sp>
      <p:sp>
        <p:nvSpPr>
          <p:cNvPr id="4" name="Subtitle 12">
            <a:extLst>
              <a:ext uri="{FF2B5EF4-FFF2-40B4-BE49-F238E27FC236}">
                <a16:creationId xmlns:a16="http://schemas.microsoft.com/office/drawing/2014/main" xmlns="" id="{90D37C7A-CCE3-0E4A-BD2E-081A329C46EC}"/>
              </a:ext>
            </a:extLst>
          </p:cNvPr>
          <p:cNvSpPr txBox="1">
            <a:spLocks/>
          </p:cNvSpPr>
          <p:nvPr/>
        </p:nvSpPr>
        <p:spPr>
          <a:xfrm>
            <a:off x="420914" y="193728"/>
            <a:ext cx="10739242" cy="524101"/>
          </a:xfrm>
          <a:prstGeom prst="rect">
            <a:avLst/>
          </a:prstGeom>
        </p:spPr>
        <p:txBody>
          <a:bodyPr lIns="0" tIns="0" rIns="0" bIns="0" anchor="t">
            <a:normAutofit/>
          </a:bodyPr>
          <a:lstStyle>
            <a:lvl1pPr marL="0" indent="0" algn="l" defTabSz="1187798" rtl="0" eaLnBrk="1" latinLnBrk="0" hangingPunct="1">
              <a:lnSpc>
                <a:spcPts val="3430"/>
              </a:lnSpc>
              <a:spcBef>
                <a:spcPts val="0"/>
              </a:spcBef>
              <a:buFont typeface="Arial" panose="020B0604020202020204" pitchFamily="34" charset="0"/>
              <a:buNone/>
              <a:defRPr sz="3200" kern="1200" baseline="0">
                <a:solidFill>
                  <a:schemeClr val="tx1"/>
                </a:solidFill>
                <a:latin typeface="Microsoft YaHei" panose="020B0503020204020204" pitchFamily="34" charset="-122"/>
                <a:ea typeface="Microsoft YaHei" panose="020B0503020204020204" pitchFamily="34" charset="-122"/>
                <a:cs typeface="+mn-cs"/>
              </a:defRPr>
            </a:lvl1pPr>
            <a:lvl2pPr marL="593900" indent="0" algn="ctr"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2pPr>
            <a:lvl3pPr marL="1187798" indent="0" algn="ctr"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3pPr>
            <a:lvl4pPr marL="1781699"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4pPr>
            <a:lvl5pPr marL="2375598"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5pPr>
            <a:lvl6pPr marL="29694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6pPr>
            <a:lvl7pPr marL="3563396"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7pPr>
            <a:lvl8pPr marL="41572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8pPr>
            <a:lvl9pPr marL="4751195"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9pPr>
          </a:lstStyle>
          <a:p>
            <a:pPr>
              <a:spcBef>
                <a:spcPct val="0"/>
              </a:spcBef>
            </a:pPr>
            <a:r>
              <a:rPr lang="en-US" sz="2800" dirty="0">
                <a:solidFill>
                  <a:srgbClr val="990000"/>
                </a:solidFill>
                <a:latin typeface="Arial" pitchFamily="34" charset="0"/>
                <a:ea typeface="+mj-ea"/>
                <a:cs typeface="Arial" pitchFamily="34" charset="0"/>
              </a:rPr>
              <a:t>On Note 2 in </a:t>
            </a:r>
            <a:r>
              <a:rPr lang="en-US" altLang="zh-CN" sz="2800" dirty="0">
                <a:solidFill>
                  <a:srgbClr val="990000"/>
                </a:solidFill>
                <a:latin typeface="Arial" pitchFamily="34" charset="0"/>
                <a:ea typeface="+mj-ea"/>
                <a:cs typeface="Arial" pitchFamily="34" charset="0"/>
              </a:rPr>
              <a:t>RP-223553 </a:t>
            </a:r>
            <a:r>
              <a:rPr lang="en-US" sz="2800" dirty="0">
                <a:solidFill>
                  <a:srgbClr val="990000"/>
                </a:solidFill>
                <a:latin typeface="Arial" pitchFamily="34" charset="0"/>
                <a:ea typeface="+mj-ea"/>
                <a:cs typeface="Arial" pitchFamily="34" charset="0"/>
              </a:rPr>
              <a:t> </a:t>
            </a:r>
          </a:p>
        </p:txBody>
      </p:sp>
      <p:graphicFrame>
        <p:nvGraphicFramePr>
          <p:cNvPr id="5" name="表格 4"/>
          <p:cNvGraphicFramePr>
            <a:graphicFrameLocks noGrp="1"/>
          </p:cNvGraphicFramePr>
          <p:nvPr>
            <p:extLst>
              <p:ext uri="{D42A27DB-BD31-4B8C-83A1-F6EECF244321}">
                <p14:modId xmlns:p14="http://schemas.microsoft.com/office/powerpoint/2010/main" val="3421247233"/>
              </p:ext>
            </p:extLst>
          </p:nvPr>
        </p:nvGraphicFramePr>
        <p:xfrm>
          <a:off x="901452" y="4233093"/>
          <a:ext cx="10419899" cy="819343"/>
        </p:xfrm>
        <a:graphic>
          <a:graphicData uri="http://schemas.openxmlformats.org/drawingml/2006/table">
            <a:tbl>
              <a:tblPr firstRow="1" firstCol="1" bandRow="1"/>
              <a:tblGrid>
                <a:gridCol w="3370789"/>
                <a:gridCol w="3370789"/>
                <a:gridCol w="3678321"/>
              </a:tblGrid>
              <a:tr h="355599">
                <a:tc>
                  <a:txBody>
                    <a:bodyPr/>
                    <a:lstStyle/>
                    <a:p>
                      <a:pPr marL="0" algn="ctr" defTabSz="914400" rtl="0" eaLnBrk="1" latinLnBrk="0" hangingPunct="0">
                        <a:spcAft>
                          <a:spcPts val="0"/>
                        </a:spcAft>
                      </a:pPr>
                      <a:r>
                        <a:rPr lang="en-US" altLang="zh-CN" sz="1000" b="1" kern="100" dirty="0" smtClean="0">
                          <a:solidFill>
                            <a:schemeClr val="tx1"/>
                          </a:solidFill>
                          <a:effectLst/>
                          <a:latin typeface="Calibri" panose="020F0502020204030204" pitchFamily="34" charset="0"/>
                          <a:ea typeface="宋体" panose="02010600030101010101" pitchFamily="2" charset="-122"/>
                          <a:cs typeface="Calibri" panose="020F0502020204030204" pitchFamily="34" charset="0"/>
                        </a:rPr>
                        <a:t>NR CA</a:t>
                      </a:r>
                      <a:r>
                        <a:rPr lang="en-US" altLang="zh-CN" sz="1000" b="1" kern="100" baseline="0" dirty="0" smtClean="0">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r>
                        <a:rPr lang="en-US" altLang="zh-CN" sz="1000" b="1" kern="100" dirty="0" smtClean="0">
                          <a:solidFill>
                            <a:schemeClr val="tx1"/>
                          </a:solidFill>
                          <a:effectLst/>
                          <a:latin typeface="Calibri" panose="020F0502020204030204" pitchFamily="34" charset="0"/>
                          <a:ea typeface="宋体" panose="02010600030101010101" pitchFamily="2" charset="-122"/>
                          <a:cs typeface="Calibri" panose="020F0502020204030204" pitchFamily="34" charset="0"/>
                        </a:rPr>
                        <a:t>configuration</a:t>
                      </a:r>
                      <a:endParaRPr lang="en-US" sz="1000" b="1" kern="100" dirty="0" smtClean="0">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a:p>
                      <a:pPr algn="ctr" hangingPunct="0">
                        <a:spcAft>
                          <a:spcPts val="0"/>
                        </a:spcAft>
                      </a:pPr>
                      <a:endParaRPr lang="zh-CN" sz="1000" dirty="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00" b="1" kern="100" dirty="0">
                          <a:effectLst/>
                          <a:latin typeface="Calibri" panose="020F0502020204030204" pitchFamily="34" charset="0"/>
                          <a:ea typeface="宋体" panose="02010600030101010101" pitchFamily="2" charset="-122"/>
                          <a:cs typeface="Calibri" panose="020F0502020204030204" pitchFamily="34" charset="0"/>
                        </a:rPr>
                        <a:t>Uplink </a:t>
                      </a:r>
                      <a:r>
                        <a:rPr lang="en-US" sz="1000" b="1" kern="100" dirty="0" smtClean="0">
                          <a:effectLst/>
                          <a:latin typeface="Calibri" panose="020F0502020204030204" pitchFamily="34" charset="0"/>
                          <a:ea typeface="宋体" panose="02010600030101010101" pitchFamily="2" charset="-122"/>
                          <a:cs typeface="Calibri" panose="020F0502020204030204" pitchFamily="34" charset="0"/>
                        </a:rPr>
                        <a:t>CA</a:t>
                      </a:r>
                      <a:r>
                        <a:rPr lang="en-US" sz="1000" b="0" kern="1200" baseline="0" dirty="0" smtClean="0">
                          <a:effectLst/>
                          <a:latin typeface="Calibri" panose="020F0502020204030204" pitchFamily="34" charset="0"/>
                          <a:ea typeface="宋体" panose="02010600030101010101" pitchFamily="2" charset="-122"/>
                          <a:cs typeface="Calibri" panose="020F0502020204030204" pitchFamily="34" charset="0"/>
                        </a:rPr>
                        <a:t> </a:t>
                      </a:r>
                      <a:r>
                        <a:rPr lang="en-US" sz="1000" b="1" kern="100" dirty="0" smtClean="0">
                          <a:effectLst/>
                          <a:latin typeface="Calibri" panose="020F0502020204030204" pitchFamily="34" charset="0"/>
                          <a:ea typeface="宋体" panose="02010600030101010101" pitchFamily="2" charset="-122"/>
                          <a:cs typeface="Calibri" panose="020F0502020204030204" pitchFamily="34" charset="0"/>
                        </a:rPr>
                        <a:t>configuration </a:t>
                      </a:r>
                      <a:r>
                        <a:rPr lang="en-US" sz="1000" b="1" kern="100" dirty="0">
                          <a:effectLst/>
                          <a:latin typeface="Calibri" panose="020F0502020204030204" pitchFamily="34" charset="0"/>
                          <a:ea typeface="宋体" panose="02010600030101010101" pitchFamily="2" charset="-122"/>
                          <a:cs typeface="Calibri" panose="020F0502020204030204" pitchFamily="34" charset="0"/>
                        </a:rPr>
                        <a:t>or SUL configuration</a:t>
                      </a:r>
                      <a:endParaRPr lang="zh-CN" sz="1000" dirty="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00" b="1" kern="100" dirty="0">
                          <a:effectLst/>
                          <a:latin typeface="Calibri" panose="020F0502020204030204" pitchFamily="34" charset="0"/>
                          <a:ea typeface="宋体" panose="02010600030101010101" pitchFamily="2" charset="-122"/>
                          <a:cs typeface="Calibri" panose="020F0502020204030204" pitchFamily="34" charset="0"/>
                        </a:rPr>
                        <a:t>Power Class</a:t>
                      </a:r>
                      <a:endParaRPr lang="zh-CN" sz="1000" dirty="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3744">
                <a:tc>
                  <a:txBody>
                    <a:bodyPr/>
                    <a:lstStyle/>
                    <a:p>
                      <a:pPr hangingPunct="0">
                        <a:spcAft>
                          <a:spcPts val="0"/>
                        </a:spcAft>
                      </a:pPr>
                      <a:r>
                        <a:rPr lang="en-US" sz="1000" kern="100" dirty="0">
                          <a:effectLst/>
                          <a:latin typeface="Calibri" panose="020F0502020204030204" pitchFamily="34" charset="0"/>
                          <a:ea typeface="宋体" panose="02010600030101010101" pitchFamily="2" charset="-122"/>
                          <a:cs typeface="Calibri" panose="020F0502020204030204" pitchFamily="34" charset="0"/>
                        </a:rPr>
                        <a:t>CA_SUL_n41A-n95A_SUL_n79A-n98A</a:t>
                      </a:r>
                      <a:endParaRPr lang="zh-CN" sz="1000" dirty="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US" sz="1000" kern="100" dirty="0">
                          <a:effectLst/>
                          <a:latin typeface="Calibri" panose="020F0502020204030204" pitchFamily="34" charset="0"/>
                          <a:ea typeface="宋体" panose="02010600030101010101" pitchFamily="2" charset="-122"/>
                          <a:cs typeface="Calibri" panose="020F0502020204030204" pitchFamily="34" charset="0"/>
                        </a:rPr>
                        <a:t>SUL_n41A-n95A</a:t>
                      </a:r>
                      <a:endParaRPr lang="zh-CN" sz="1000" dirty="0">
                        <a:effectLst/>
                        <a:latin typeface="Calibri" panose="020F0502020204030204" pitchFamily="34" charset="0"/>
                        <a:ea typeface="宋体" panose="02010600030101010101" pitchFamily="2" charset="-122"/>
                        <a:cs typeface="Calibri" panose="020F0502020204030204" pitchFamily="34" charset="0"/>
                      </a:endParaRPr>
                    </a:p>
                    <a:p>
                      <a:pPr hangingPunct="0">
                        <a:spcAft>
                          <a:spcPts val="0"/>
                        </a:spcAft>
                      </a:pPr>
                      <a:r>
                        <a:rPr lang="en-US" sz="1000" kern="100" dirty="0">
                          <a:effectLst/>
                          <a:latin typeface="Calibri" panose="020F0502020204030204" pitchFamily="34" charset="0"/>
                          <a:ea typeface="宋体" panose="02010600030101010101" pitchFamily="2" charset="-122"/>
                          <a:cs typeface="Calibri" panose="020F0502020204030204" pitchFamily="34" charset="0"/>
                        </a:rPr>
                        <a:t>SUL_n79A-n98A</a:t>
                      </a:r>
                      <a:endParaRPr lang="zh-CN" sz="1000" dirty="0">
                        <a:effectLst/>
                        <a:latin typeface="Calibri" panose="020F0502020204030204" pitchFamily="34" charset="0"/>
                        <a:ea typeface="宋体" panose="02010600030101010101" pitchFamily="2" charset="-122"/>
                        <a:cs typeface="Calibri" panose="020F0502020204030204" pitchFamily="34" charset="0"/>
                      </a:endParaRPr>
                    </a:p>
                    <a:p>
                      <a:pPr hangingPunct="0">
                        <a:spcAft>
                          <a:spcPts val="0"/>
                        </a:spcAft>
                      </a:pPr>
                      <a:r>
                        <a:rPr lang="en-US" sz="1000" kern="100" dirty="0" smtClean="0">
                          <a:effectLst/>
                          <a:latin typeface="Calibri" panose="020F0502020204030204" pitchFamily="34" charset="0"/>
                          <a:ea typeface="宋体" panose="02010600030101010101" pitchFamily="2" charset="-122"/>
                          <a:cs typeface="Calibri" panose="020F0502020204030204" pitchFamily="34" charset="0"/>
                        </a:rPr>
                        <a:t>CA_n41A-n79A</a:t>
                      </a:r>
                      <a:endParaRPr lang="zh-CN" sz="1000" dirty="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00" dirty="0">
                          <a:effectLst/>
                          <a:latin typeface="Calibri" panose="020F0502020204030204" pitchFamily="34" charset="0"/>
                          <a:ea typeface="宋体" panose="02010600030101010101" pitchFamily="2" charset="-122"/>
                          <a:cs typeface="Calibri" panose="020F0502020204030204" pitchFamily="34" charset="0"/>
                        </a:rPr>
                        <a:t>PC3, PC2</a:t>
                      </a:r>
                      <a:endParaRPr lang="zh-CN" sz="1000" dirty="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 name="矩形 1"/>
          <p:cNvSpPr/>
          <p:nvPr/>
        </p:nvSpPr>
        <p:spPr>
          <a:xfrm>
            <a:off x="120717" y="6018058"/>
            <a:ext cx="12015293" cy="646331"/>
          </a:xfrm>
          <a:prstGeom prst="rect">
            <a:avLst/>
          </a:prstGeom>
          <a:solidFill>
            <a:schemeClr val="tx2"/>
          </a:solidFill>
        </p:spPr>
        <p:txBody>
          <a:bodyPr wrap="square">
            <a:spAutoFit/>
          </a:bodyPr>
          <a:lstStyle/>
          <a:p>
            <a:pPr marL="11112"/>
            <a:r>
              <a:rPr lang="en-US" altLang="zh-CN" b="1" dirty="0">
                <a:solidFill>
                  <a:srgbClr val="006699"/>
                </a:solidFill>
                <a:latin typeface="Calibri" panose="020F0502020204030204" pitchFamily="34" charset="0"/>
                <a:cs typeface="Calibri" panose="020F0502020204030204" pitchFamily="34" charset="0"/>
              </a:rPr>
              <a:t>Conclusion: Note 2 in RP-223553 does not prevent a UE to be </a:t>
            </a:r>
            <a:r>
              <a:rPr lang="en-US" altLang="zh-CN" b="1" dirty="0" smtClean="0">
                <a:solidFill>
                  <a:srgbClr val="006699"/>
                </a:solidFill>
                <a:latin typeface="Calibri" panose="020F0502020204030204" pitchFamily="34" charset="0"/>
                <a:cs typeface="Calibri" panose="020F0502020204030204" pitchFamily="34" charset="0"/>
              </a:rPr>
              <a:t>configured via RRC </a:t>
            </a:r>
            <a:r>
              <a:rPr lang="en-US" altLang="zh-CN" b="1" dirty="0">
                <a:solidFill>
                  <a:srgbClr val="006699"/>
                </a:solidFill>
                <a:latin typeface="Calibri" panose="020F0502020204030204" pitchFamily="34" charset="0"/>
                <a:cs typeface="Calibri" panose="020F0502020204030204" pitchFamily="34" charset="0"/>
              </a:rPr>
              <a:t>with two serving cells, each with SUL. Simultaneous uplink transmissions and corresponding RF requirements are to be specified according to Table 1 of </a:t>
            </a:r>
            <a:r>
              <a:rPr lang="en-US" altLang="zh-CN" b="1" dirty="0" smtClean="0">
                <a:solidFill>
                  <a:srgbClr val="006699"/>
                </a:solidFill>
                <a:latin typeface="Calibri" panose="020F0502020204030204" pitchFamily="34" charset="0"/>
                <a:cs typeface="Calibri" panose="020F0502020204030204" pitchFamily="34" charset="0"/>
              </a:rPr>
              <a:t>RP-223553.</a:t>
            </a:r>
            <a:endParaRPr lang="en-US" altLang="zh-CN" b="1" dirty="0">
              <a:solidFill>
                <a:srgbClr val="00669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417493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1727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2"/>
          </p:nvPr>
        </p:nvSpPr>
        <p:spPr>
          <a:xfrm>
            <a:off x="326498" y="937196"/>
            <a:ext cx="11411441" cy="5218981"/>
          </a:xfrm>
        </p:spPr>
        <p:txBody>
          <a:bodyPr/>
          <a:lstStyle/>
          <a:p>
            <a:pPr marL="273050" lvl="2" indent="-273050" fontAlgn="base">
              <a:spcBef>
                <a:spcPts val="600"/>
              </a:spcBef>
              <a:buClr>
                <a:srgbClr val="000000"/>
              </a:buClr>
              <a:buFont typeface="Arial" panose="020B0604020202020204" pitchFamily="34" charset="0"/>
              <a:buChar char="•"/>
            </a:pPr>
            <a:r>
              <a:rPr lang="en-US" sz="1800" dirty="0">
                <a:solidFill>
                  <a:srgbClr val="006699"/>
                </a:solidFill>
                <a:latin typeface="Calibri" panose="020F0502020204030204" pitchFamily="34" charset="0"/>
                <a:ea typeface="+mn-ea"/>
                <a:cs typeface="Calibri" panose="020F0502020204030204" pitchFamily="34" charset="0"/>
              </a:rPr>
              <a:t>Table 1 mentioned in Note 2 in RP-223553 is as below:</a:t>
            </a:r>
          </a:p>
          <a:p>
            <a:pPr marL="457200" lvl="1" indent="0" fontAlgn="base">
              <a:buNone/>
            </a:pPr>
            <a:endParaRPr lang="en-US" b="1" dirty="0">
              <a:latin typeface="Calibri" panose="020F0502020204030204" pitchFamily="34" charset="0"/>
              <a:ea typeface="+mn-ea"/>
              <a:cs typeface="Calibri" panose="020F0502020204030204" pitchFamily="34" charset="0"/>
            </a:endParaRPr>
          </a:p>
          <a:p>
            <a:pPr marL="273050" lvl="2" indent="-273050" fontAlgn="base">
              <a:spcBef>
                <a:spcPts val="600"/>
              </a:spcBef>
              <a:buClr>
                <a:srgbClr val="000000"/>
              </a:buClr>
              <a:buFont typeface="Arial" panose="020B0604020202020204" pitchFamily="34" charset="0"/>
              <a:buChar char="•"/>
            </a:pPr>
            <a:endParaRPr lang="en-US" sz="1800" dirty="0">
              <a:solidFill>
                <a:srgbClr val="006699"/>
              </a:solidFill>
              <a:latin typeface="Calibri" panose="020F0502020204030204" pitchFamily="34" charset="0"/>
              <a:ea typeface="+mn-ea"/>
              <a:cs typeface="Calibri" panose="020F0502020204030204" pitchFamily="34" charset="0"/>
            </a:endParaRPr>
          </a:p>
          <a:p>
            <a:pPr marL="457200" lvl="1" indent="0" fontAlgn="base">
              <a:buNone/>
            </a:pPr>
            <a:endParaRPr lang="en-US" sz="1400" dirty="0">
              <a:latin typeface="Calibri" panose="020F0502020204030204" pitchFamily="34" charset="0"/>
              <a:ea typeface="+mn-ea"/>
              <a:cs typeface="Calibri" panose="020F0502020204030204" pitchFamily="34" charset="0"/>
            </a:endParaRPr>
          </a:p>
        </p:txBody>
      </p:sp>
      <p:sp>
        <p:nvSpPr>
          <p:cNvPr id="4" name="Subtitle 12">
            <a:extLst>
              <a:ext uri="{FF2B5EF4-FFF2-40B4-BE49-F238E27FC236}">
                <a16:creationId xmlns:a16="http://schemas.microsoft.com/office/drawing/2014/main" xmlns="" id="{90D37C7A-CCE3-0E4A-BD2E-081A329C46EC}"/>
              </a:ext>
            </a:extLst>
          </p:cNvPr>
          <p:cNvSpPr txBox="1">
            <a:spLocks/>
          </p:cNvSpPr>
          <p:nvPr/>
        </p:nvSpPr>
        <p:spPr>
          <a:xfrm>
            <a:off x="420914" y="157806"/>
            <a:ext cx="10739242" cy="524101"/>
          </a:xfrm>
          <a:prstGeom prst="rect">
            <a:avLst/>
          </a:prstGeom>
        </p:spPr>
        <p:txBody>
          <a:bodyPr lIns="0" tIns="0" rIns="0" bIns="0" anchor="t">
            <a:normAutofit/>
          </a:bodyPr>
          <a:lstStyle>
            <a:lvl1pPr marL="0" indent="0" algn="l" defTabSz="1187798" rtl="0" eaLnBrk="1" latinLnBrk="0" hangingPunct="1">
              <a:lnSpc>
                <a:spcPts val="3430"/>
              </a:lnSpc>
              <a:spcBef>
                <a:spcPts val="0"/>
              </a:spcBef>
              <a:buFont typeface="Arial" panose="020B0604020202020204" pitchFamily="34" charset="0"/>
              <a:buNone/>
              <a:defRPr sz="3200" kern="1200" baseline="0">
                <a:solidFill>
                  <a:schemeClr val="tx1"/>
                </a:solidFill>
                <a:latin typeface="Microsoft YaHei" panose="020B0503020204020204" pitchFamily="34" charset="-122"/>
                <a:ea typeface="Microsoft YaHei" panose="020B0503020204020204" pitchFamily="34" charset="-122"/>
                <a:cs typeface="+mn-cs"/>
              </a:defRPr>
            </a:lvl1pPr>
            <a:lvl2pPr marL="593900" indent="0" algn="ctr"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2pPr>
            <a:lvl3pPr marL="1187798" indent="0" algn="ctr"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3pPr>
            <a:lvl4pPr marL="1781699"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4pPr>
            <a:lvl5pPr marL="2375598"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5pPr>
            <a:lvl6pPr marL="29694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6pPr>
            <a:lvl7pPr marL="3563396"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7pPr>
            <a:lvl8pPr marL="41572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8pPr>
            <a:lvl9pPr marL="4751195"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9pPr>
          </a:lstStyle>
          <a:p>
            <a:pPr>
              <a:spcBef>
                <a:spcPct val="0"/>
              </a:spcBef>
            </a:pPr>
            <a:r>
              <a:rPr lang="en-US" sz="2800" dirty="0">
                <a:solidFill>
                  <a:srgbClr val="990000"/>
                </a:solidFill>
                <a:latin typeface="Arial" pitchFamily="34" charset="0"/>
                <a:ea typeface="+mj-ea"/>
                <a:cs typeface="Arial" pitchFamily="34" charset="0"/>
              </a:rPr>
              <a:t>Appendix </a:t>
            </a:r>
          </a:p>
        </p:txBody>
      </p:sp>
      <p:graphicFrame>
        <p:nvGraphicFramePr>
          <p:cNvPr id="6" name="表格 5"/>
          <p:cNvGraphicFramePr>
            <a:graphicFrameLocks noGrp="1"/>
          </p:cNvGraphicFramePr>
          <p:nvPr>
            <p:extLst>
              <p:ext uri="{D42A27DB-BD31-4B8C-83A1-F6EECF244321}">
                <p14:modId xmlns:p14="http://schemas.microsoft.com/office/powerpoint/2010/main" val="1383742488"/>
              </p:ext>
            </p:extLst>
          </p:nvPr>
        </p:nvGraphicFramePr>
        <p:xfrm>
          <a:off x="740255" y="1636295"/>
          <a:ext cx="10419901" cy="4621778"/>
        </p:xfrm>
        <a:graphic>
          <a:graphicData uri="http://schemas.openxmlformats.org/drawingml/2006/table">
            <a:tbl>
              <a:tblPr firstRow="1" firstCol="1" bandRow="1"/>
              <a:tblGrid>
                <a:gridCol w="1164945"/>
                <a:gridCol w="1164945"/>
                <a:gridCol w="1271228"/>
                <a:gridCol w="1271228"/>
                <a:gridCol w="2196515"/>
                <a:gridCol w="2173591"/>
                <a:gridCol w="1177449"/>
              </a:tblGrid>
              <a:tr h="506978">
                <a:tc>
                  <a:txBody>
                    <a:bodyPr/>
                    <a:lstStyle/>
                    <a:p>
                      <a:pPr algn="ctr" hangingPunct="0">
                        <a:spcAft>
                          <a:spcPts val="0"/>
                        </a:spcAft>
                      </a:pPr>
                      <a:r>
                        <a:rPr lang="en-US" sz="1000" b="1" kern="100" dirty="0">
                          <a:effectLst/>
                          <a:latin typeface="Calibri" panose="020F0502020204030204" pitchFamily="34" charset="0"/>
                          <a:ea typeface="宋体" panose="02010600030101010101" pitchFamily="2" charset="-122"/>
                          <a:cs typeface="Calibri" panose="020F0502020204030204" pitchFamily="34" charset="0"/>
                        </a:rPr>
                        <a:t>NR CA</a:t>
                      </a:r>
                      <a:endParaRPr lang="zh-CN" sz="1000" dirty="0">
                        <a:effectLst/>
                        <a:latin typeface="Calibri" panose="020F0502020204030204" pitchFamily="34" charset="0"/>
                        <a:ea typeface="宋体" panose="02010600030101010101" pitchFamily="2" charset="-122"/>
                        <a:cs typeface="Calibri" panose="020F0502020204030204" pitchFamily="34" charset="0"/>
                      </a:endParaRPr>
                    </a:p>
                    <a:p>
                      <a:pPr algn="ctr" hangingPunct="0">
                        <a:spcAft>
                          <a:spcPts val="0"/>
                        </a:spcAft>
                      </a:pPr>
                      <a:r>
                        <a:rPr lang="en-US" sz="1000" b="1" kern="100" dirty="0">
                          <a:effectLst/>
                          <a:latin typeface="Calibri" panose="020F0502020204030204" pitchFamily="34" charset="0"/>
                          <a:ea typeface="宋体" panose="02010600030101010101" pitchFamily="2" charset="-122"/>
                          <a:cs typeface="Calibri" panose="020F0502020204030204" pitchFamily="34" charset="0"/>
                        </a:rPr>
                        <a:t>configuration</a:t>
                      </a:r>
                      <a:endParaRPr lang="zh-CN" sz="1000" dirty="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algn="ctr" hangingPunct="0">
                        <a:spcAft>
                          <a:spcPts val="0"/>
                        </a:spcAft>
                      </a:pPr>
                      <a:r>
                        <a:rPr lang="en-US" sz="1000" b="1" kern="100" dirty="0">
                          <a:effectLst/>
                          <a:latin typeface="Calibri" panose="020F0502020204030204" pitchFamily="34" charset="0"/>
                          <a:ea typeface="宋体" panose="02010600030101010101" pitchFamily="2" charset="-122"/>
                          <a:cs typeface="Calibri" panose="020F0502020204030204" pitchFamily="34" charset="0"/>
                        </a:rPr>
                        <a:t>Uplink CA</a:t>
                      </a:r>
                      <a:endParaRPr lang="zh-CN" sz="1000" dirty="0">
                        <a:effectLst/>
                        <a:latin typeface="Calibri" panose="020F0502020204030204" pitchFamily="34" charset="0"/>
                        <a:ea typeface="宋体" panose="02010600030101010101" pitchFamily="2" charset="-122"/>
                        <a:cs typeface="Calibri" panose="020F0502020204030204" pitchFamily="34" charset="0"/>
                      </a:endParaRPr>
                    </a:p>
                    <a:p>
                      <a:pPr algn="ctr" hangingPunct="0">
                        <a:spcAft>
                          <a:spcPts val="0"/>
                        </a:spcAft>
                      </a:pPr>
                      <a:r>
                        <a:rPr lang="en-US" sz="1000" b="1" kern="100" dirty="0">
                          <a:effectLst/>
                          <a:latin typeface="Calibri" panose="020F0502020204030204" pitchFamily="34" charset="0"/>
                          <a:ea typeface="宋体" panose="02010600030101010101" pitchFamily="2" charset="-122"/>
                          <a:cs typeface="Calibri" panose="020F0502020204030204" pitchFamily="34" charset="0"/>
                        </a:rPr>
                        <a:t>configuration or SUL configuration</a:t>
                      </a:r>
                      <a:endParaRPr lang="zh-CN" sz="1000" dirty="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algn="ctr" hangingPunct="0">
                        <a:spcAft>
                          <a:spcPts val="0"/>
                        </a:spcAft>
                      </a:pPr>
                      <a:r>
                        <a:rPr lang="en-US" sz="1000" b="1" kern="100" dirty="0">
                          <a:effectLst/>
                          <a:latin typeface="Calibri" panose="020F0502020204030204" pitchFamily="34" charset="0"/>
                          <a:ea typeface="宋体" panose="02010600030101010101" pitchFamily="2" charset="-122"/>
                          <a:cs typeface="Calibri" panose="020F0502020204030204" pitchFamily="34" charset="0"/>
                        </a:rPr>
                        <a:t>Power Class</a:t>
                      </a:r>
                      <a:endParaRPr lang="zh-CN" sz="1000" dirty="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algn="ctr" hangingPunct="0">
                        <a:spcAft>
                          <a:spcPts val="0"/>
                        </a:spcAft>
                      </a:pPr>
                      <a:r>
                        <a:rPr lang="en-US" sz="1000" b="1" kern="100">
                          <a:effectLst/>
                          <a:latin typeface="Calibri" panose="020F0502020204030204" pitchFamily="34" charset="0"/>
                          <a:ea typeface="宋体" panose="02010600030101010101" pitchFamily="2" charset="-122"/>
                          <a:cs typeface="Calibri" panose="020F0502020204030204" pitchFamily="34" charset="0"/>
                        </a:rPr>
                        <a:t>contact</a:t>
                      </a:r>
                      <a:endParaRPr lang="zh-CN" sz="1000">
                        <a:effectLst/>
                        <a:latin typeface="Calibri" panose="020F0502020204030204" pitchFamily="34" charset="0"/>
                        <a:ea typeface="宋体" panose="02010600030101010101" pitchFamily="2" charset="-122"/>
                        <a:cs typeface="Calibri" panose="020F0502020204030204" pitchFamily="34" charset="0"/>
                      </a:endParaRPr>
                    </a:p>
                    <a:p>
                      <a:pPr algn="ctr" hangingPunct="0">
                        <a:spcAft>
                          <a:spcPts val="0"/>
                        </a:spcAft>
                      </a:pPr>
                      <a:r>
                        <a:rPr lang="en-US" sz="1000" b="1" kern="100">
                          <a:effectLst/>
                          <a:latin typeface="Calibri" panose="020F0502020204030204" pitchFamily="34" charset="0"/>
                          <a:ea typeface="宋体" panose="02010600030101010101" pitchFamily="2" charset="-122"/>
                          <a:cs typeface="Calibri" panose="020F0502020204030204" pitchFamily="34" charset="0"/>
                        </a:rPr>
                        <a:t>name, company</a:t>
                      </a:r>
                      <a:endParaRPr lang="zh-CN" sz="100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algn="ctr" hangingPunct="0">
                        <a:spcAft>
                          <a:spcPts val="0"/>
                        </a:spcAft>
                      </a:pPr>
                      <a:r>
                        <a:rPr lang="en-US" sz="1000" b="1" kern="100">
                          <a:effectLst/>
                          <a:latin typeface="Calibri" panose="020F0502020204030204" pitchFamily="34" charset="0"/>
                          <a:ea typeface="宋体" panose="02010600030101010101" pitchFamily="2" charset="-122"/>
                          <a:cs typeface="Calibri" panose="020F0502020204030204" pitchFamily="34" charset="0"/>
                        </a:rPr>
                        <a:t>Contact email</a:t>
                      </a:r>
                      <a:endParaRPr lang="zh-CN" sz="100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algn="ctr" hangingPunct="0">
                        <a:spcAft>
                          <a:spcPts val="0"/>
                        </a:spcAft>
                      </a:pPr>
                      <a:r>
                        <a:rPr lang="en-US" sz="1000" b="1" kern="100" dirty="0">
                          <a:effectLst/>
                          <a:latin typeface="Calibri" panose="020F0502020204030204" pitchFamily="34" charset="0"/>
                          <a:ea typeface="宋体" panose="02010600030101010101" pitchFamily="2" charset="-122"/>
                          <a:cs typeface="Calibri" panose="020F0502020204030204" pitchFamily="34" charset="0"/>
                        </a:rPr>
                        <a:t>other supporting companies</a:t>
                      </a:r>
                      <a:endParaRPr lang="zh-CN" sz="1000" dirty="0">
                        <a:effectLst/>
                        <a:latin typeface="Calibri" panose="020F0502020204030204" pitchFamily="34" charset="0"/>
                        <a:ea typeface="宋体" panose="02010600030101010101" pitchFamily="2" charset="-122"/>
                        <a:cs typeface="Calibri" panose="020F0502020204030204" pitchFamily="34" charset="0"/>
                      </a:endParaRPr>
                    </a:p>
                    <a:p>
                      <a:pPr algn="ctr" hangingPunct="0">
                        <a:spcAft>
                          <a:spcPts val="0"/>
                        </a:spcAft>
                      </a:pPr>
                      <a:r>
                        <a:rPr lang="en-US" sz="1000" b="1" kern="100" dirty="0">
                          <a:effectLst/>
                          <a:latin typeface="Calibri" panose="020F0502020204030204" pitchFamily="34" charset="0"/>
                          <a:ea typeface="宋体" panose="02010600030101010101" pitchFamily="2" charset="-122"/>
                          <a:cs typeface="Calibri" panose="020F0502020204030204" pitchFamily="34" charset="0"/>
                        </a:rPr>
                        <a:t>(min. 3)</a:t>
                      </a:r>
                      <a:endParaRPr lang="zh-CN" sz="1000" dirty="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algn="ctr" hangingPunct="0">
                        <a:spcAft>
                          <a:spcPts val="0"/>
                        </a:spcAft>
                      </a:pPr>
                      <a:r>
                        <a:rPr lang="en-US" sz="1000" b="1" kern="100">
                          <a:effectLst/>
                          <a:latin typeface="Calibri" panose="020F0502020204030204" pitchFamily="34" charset="0"/>
                          <a:ea typeface="宋体" panose="02010600030101010101" pitchFamily="2" charset="-122"/>
                          <a:cs typeface="Calibri" panose="020F0502020204030204" pitchFamily="34" charset="0"/>
                        </a:rPr>
                        <a:t>status</a:t>
                      </a:r>
                      <a:endParaRPr lang="zh-CN" sz="1000">
                        <a:effectLst/>
                        <a:latin typeface="Calibri" panose="020F0502020204030204" pitchFamily="34" charset="0"/>
                        <a:ea typeface="宋体" panose="02010600030101010101" pitchFamily="2" charset="-122"/>
                        <a:cs typeface="Calibri" panose="020F0502020204030204" pitchFamily="34" charset="0"/>
                      </a:endParaRPr>
                    </a:p>
                    <a:p>
                      <a:pPr algn="ctr" hangingPunct="0">
                        <a:spcAft>
                          <a:spcPts val="0"/>
                        </a:spcAft>
                      </a:pPr>
                      <a:r>
                        <a:rPr lang="en-US" sz="1000" b="1" kern="100">
                          <a:effectLst/>
                          <a:latin typeface="Calibri" panose="020F0502020204030204" pitchFamily="34" charset="0"/>
                          <a:ea typeface="宋体" panose="02010600030101010101" pitchFamily="2" charset="-122"/>
                          <a:cs typeface="Calibri" panose="020F0502020204030204" pitchFamily="34" charset="0"/>
                        </a:rPr>
                        <a:t>(new, ongoing, completed, stopped)</a:t>
                      </a:r>
                      <a:endParaRPr lang="zh-CN" sz="100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r>
              <a:tr h="98425">
                <a:tc>
                  <a:txBody>
                    <a:bodyPr/>
                    <a:lstStyle/>
                    <a:p>
                      <a:pPr hangingPunct="0">
                        <a:spcAft>
                          <a:spcPts val="0"/>
                        </a:spcAft>
                      </a:pPr>
                      <a:r>
                        <a:rPr lang="en-US" sz="1000" kern="100">
                          <a:effectLst/>
                          <a:latin typeface="Calibri" panose="020F0502020204030204" pitchFamily="34" charset="0"/>
                          <a:ea typeface="宋体" panose="02010600030101010101" pitchFamily="2" charset="-122"/>
                          <a:cs typeface="Calibri" panose="020F0502020204030204" pitchFamily="34" charset="0"/>
                        </a:rPr>
                        <a:t>CA_SUL_n41A-n95A_SUL_n79A-n98A</a:t>
                      </a:r>
                      <a:endParaRPr lang="zh-CN" sz="100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hangingPunct="0">
                        <a:spcAft>
                          <a:spcPts val="0"/>
                        </a:spcAft>
                      </a:pPr>
                      <a:r>
                        <a:rPr lang="en-US" sz="1000" kern="100" dirty="0">
                          <a:effectLst/>
                          <a:latin typeface="Calibri" panose="020F0502020204030204" pitchFamily="34" charset="0"/>
                          <a:ea typeface="宋体" panose="02010600030101010101" pitchFamily="2" charset="-122"/>
                          <a:cs typeface="Calibri" panose="020F0502020204030204" pitchFamily="34" charset="0"/>
                        </a:rPr>
                        <a:t>SUL_n41A-n95A</a:t>
                      </a:r>
                      <a:endParaRPr lang="zh-CN" sz="1000" dirty="0">
                        <a:effectLst/>
                        <a:latin typeface="Calibri" panose="020F0502020204030204" pitchFamily="34" charset="0"/>
                        <a:ea typeface="宋体" panose="02010600030101010101" pitchFamily="2" charset="-122"/>
                        <a:cs typeface="Calibri" panose="020F0502020204030204" pitchFamily="34" charset="0"/>
                      </a:endParaRPr>
                    </a:p>
                    <a:p>
                      <a:pPr hangingPunct="0">
                        <a:spcAft>
                          <a:spcPts val="0"/>
                        </a:spcAft>
                      </a:pPr>
                      <a:r>
                        <a:rPr lang="en-US" sz="1000" kern="100" dirty="0">
                          <a:effectLst/>
                          <a:latin typeface="Calibri" panose="020F0502020204030204" pitchFamily="34" charset="0"/>
                          <a:ea typeface="宋体" panose="02010600030101010101" pitchFamily="2" charset="-122"/>
                          <a:cs typeface="Calibri" panose="020F0502020204030204" pitchFamily="34" charset="0"/>
                        </a:rPr>
                        <a:t>SUL_n79A-n98A</a:t>
                      </a:r>
                      <a:endParaRPr lang="zh-CN" sz="1000" dirty="0">
                        <a:effectLst/>
                        <a:latin typeface="Calibri" panose="020F0502020204030204" pitchFamily="34" charset="0"/>
                        <a:ea typeface="宋体" panose="02010600030101010101" pitchFamily="2" charset="-122"/>
                        <a:cs typeface="Calibri" panose="020F0502020204030204" pitchFamily="34" charset="0"/>
                      </a:endParaRPr>
                    </a:p>
                    <a:p>
                      <a:pPr hangingPunct="0">
                        <a:spcAft>
                          <a:spcPts val="0"/>
                        </a:spcAft>
                      </a:pPr>
                      <a:r>
                        <a:rPr lang="en-US" sz="1000" kern="100" dirty="0">
                          <a:effectLst/>
                          <a:latin typeface="Calibri" panose="020F0502020204030204" pitchFamily="34" charset="0"/>
                          <a:ea typeface="宋体" panose="02010600030101010101" pitchFamily="2" charset="-122"/>
                          <a:cs typeface="Calibri" panose="020F0502020204030204" pitchFamily="34" charset="0"/>
                        </a:rPr>
                        <a:t>CA_n41A-n79A</a:t>
                      </a:r>
                      <a:endParaRPr lang="zh-CN" sz="1000" dirty="0">
                        <a:effectLst/>
                        <a:latin typeface="Calibri" panose="020F0502020204030204" pitchFamily="34" charset="0"/>
                        <a:ea typeface="宋体" panose="02010600030101010101" pitchFamily="2" charset="-122"/>
                        <a:cs typeface="Calibri" panose="020F0502020204030204" pitchFamily="34" charset="0"/>
                      </a:endParaRPr>
                    </a:p>
                    <a:p>
                      <a:pPr hangingPunct="0">
                        <a:spcAft>
                          <a:spcPts val="0"/>
                        </a:spcAft>
                      </a:pPr>
                      <a:r>
                        <a:rPr lang="en-US" sz="1000" kern="100" dirty="0">
                          <a:effectLst/>
                          <a:latin typeface="Calibri" panose="020F0502020204030204" pitchFamily="34" charset="0"/>
                          <a:ea typeface="宋体" panose="02010600030101010101" pitchFamily="2" charset="-122"/>
                          <a:cs typeface="Calibri" panose="020F0502020204030204" pitchFamily="34" charset="0"/>
                        </a:rPr>
                        <a:t> </a:t>
                      </a:r>
                      <a:endParaRPr lang="zh-CN" sz="1000" dirty="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algn="ctr" hangingPunct="0">
                        <a:spcAft>
                          <a:spcPts val="0"/>
                        </a:spcAft>
                      </a:pPr>
                      <a:r>
                        <a:rPr lang="en-US" sz="1000" dirty="0">
                          <a:effectLst/>
                          <a:latin typeface="Calibri" panose="020F0502020204030204" pitchFamily="34" charset="0"/>
                          <a:ea typeface="宋体" panose="02010600030101010101" pitchFamily="2" charset="-122"/>
                          <a:cs typeface="Calibri" panose="020F0502020204030204" pitchFamily="34" charset="0"/>
                        </a:rPr>
                        <a:t>PC3, PC2</a:t>
                      </a:r>
                      <a:endParaRPr lang="zh-CN" sz="1000" dirty="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hangingPunct="0">
                        <a:spcAft>
                          <a:spcPts val="0"/>
                        </a:spcAft>
                      </a:pPr>
                      <a:r>
                        <a:rPr lang="en-US" sz="1000" dirty="0" err="1">
                          <a:effectLst/>
                          <a:latin typeface="Calibri" panose="020F0502020204030204" pitchFamily="34" charset="0"/>
                          <a:ea typeface="宋体" panose="02010600030101010101" pitchFamily="2" charset="-122"/>
                          <a:cs typeface="Calibri" panose="020F0502020204030204" pitchFamily="34" charset="0"/>
                        </a:rPr>
                        <a:t>Xiaoran</a:t>
                      </a:r>
                      <a:r>
                        <a:rPr lang="en-US" sz="1000" dirty="0">
                          <a:effectLst/>
                          <a:latin typeface="Calibri" panose="020F0502020204030204" pitchFamily="34" charset="0"/>
                          <a:ea typeface="宋体" panose="02010600030101010101" pitchFamily="2" charset="-122"/>
                          <a:cs typeface="Calibri" panose="020F0502020204030204" pitchFamily="34" charset="0"/>
                        </a:rPr>
                        <a:t> ZHANG, CMCC</a:t>
                      </a:r>
                      <a:endParaRPr lang="zh-CN" sz="1000" dirty="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hangingPunct="0">
                        <a:spcAft>
                          <a:spcPts val="0"/>
                        </a:spcAft>
                      </a:pPr>
                      <a:r>
                        <a:rPr lang="en-US" sz="1000" dirty="0">
                          <a:effectLst/>
                          <a:latin typeface="Calibri" panose="020F0502020204030204" pitchFamily="34" charset="0"/>
                          <a:ea typeface="宋体" panose="02010600030101010101" pitchFamily="2" charset="-122"/>
                          <a:cs typeface="Calibri" panose="020F0502020204030204" pitchFamily="34" charset="0"/>
                        </a:rPr>
                        <a:t>zhangxiaoran@chinamobile.com</a:t>
                      </a:r>
                      <a:endParaRPr lang="zh-CN" sz="1000" dirty="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hangingPunct="0">
                        <a:spcAft>
                          <a:spcPts val="0"/>
                        </a:spcAft>
                      </a:pPr>
                      <a:r>
                        <a:rPr lang="en-US" sz="1000" dirty="0">
                          <a:effectLst/>
                          <a:latin typeface="Calibri" panose="020F0502020204030204" pitchFamily="34" charset="0"/>
                          <a:ea typeface="宋体" panose="02010600030101010101" pitchFamily="2" charset="-122"/>
                          <a:cs typeface="Calibri" panose="020F0502020204030204" pitchFamily="34" charset="0"/>
                        </a:rPr>
                        <a:t>CBN, Huawei, HiSilicon</a:t>
                      </a:r>
                      <a:endParaRPr lang="zh-CN" sz="1000" dirty="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hangingPunct="0">
                        <a:spcAft>
                          <a:spcPts val="0"/>
                        </a:spcAft>
                      </a:pPr>
                      <a:r>
                        <a:rPr lang="en-US" sz="1000">
                          <a:effectLst/>
                          <a:latin typeface="Calibri" panose="020F0502020204030204" pitchFamily="34" charset="0"/>
                          <a:ea typeface="宋体" panose="02010600030101010101" pitchFamily="2" charset="-122"/>
                          <a:cs typeface="Calibri" panose="020F0502020204030204" pitchFamily="34" charset="0"/>
                        </a:rPr>
                        <a:t>New</a:t>
                      </a:r>
                      <a:endParaRPr lang="zh-CN" sz="100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r>
              <a:tr h="98425">
                <a:tc>
                  <a:txBody>
                    <a:bodyPr/>
                    <a:lstStyle/>
                    <a:p>
                      <a:pPr algn="just" hangingPunct="0">
                        <a:spcAft>
                          <a:spcPts val="0"/>
                        </a:spcAft>
                      </a:pPr>
                      <a:r>
                        <a:rPr lang="en-US" sz="1000" kern="100">
                          <a:effectLst/>
                          <a:latin typeface="Calibri" panose="020F0502020204030204" pitchFamily="34" charset="0"/>
                          <a:ea typeface="宋体" panose="02010600030101010101" pitchFamily="2" charset="-122"/>
                          <a:cs typeface="Calibri" panose="020F0502020204030204" pitchFamily="34" charset="0"/>
                        </a:rPr>
                        <a:t>CA_SUL_n41A-n98A_SUL_n79A-n95A</a:t>
                      </a:r>
                      <a:endParaRPr lang="zh-CN" sz="100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hangingPunct="0">
                        <a:spcAft>
                          <a:spcPts val="0"/>
                        </a:spcAft>
                      </a:pPr>
                      <a:r>
                        <a:rPr lang="en-US" sz="1000" kern="100" dirty="0">
                          <a:effectLst/>
                          <a:latin typeface="Calibri" panose="020F0502020204030204" pitchFamily="34" charset="0"/>
                          <a:ea typeface="宋体" panose="02010600030101010101" pitchFamily="2" charset="-122"/>
                          <a:cs typeface="Calibri" panose="020F0502020204030204" pitchFamily="34" charset="0"/>
                        </a:rPr>
                        <a:t>SUL_n41A-n98A    </a:t>
                      </a:r>
                      <a:endParaRPr lang="zh-CN" sz="1000" dirty="0">
                        <a:effectLst/>
                        <a:latin typeface="Calibri" panose="020F0502020204030204" pitchFamily="34" charset="0"/>
                        <a:ea typeface="宋体" panose="02010600030101010101" pitchFamily="2" charset="-122"/>
                        <a:cs typeface="Calibri" panose="020F0502020204030204" pitchFamily="34" charset="0"/>
                      </a:endParaRPr>
                    </a:p>
                    <a:p>
                      <a:pPr hangingPunct="0">
                        <a:spcAft>
                          <a:spcPts val="0"/>
                        </a:spcAft>
                      </a:pPr>
                      <a:r>
                        <a:rPr lang="en-US" sz="1000" kern="100" dirty="0">
                          <a:effectLst/>
                          <a:latin typeface="Calibri" panose="020F0502020204030204" pitchFamily="34" charset="0"/>
                          <a:ea typeface="宋体" panose="02010600030101010101" pitchFamily="2" charset="-122"/>
                          <a:cs typeface="Calibri" panose="020F0502020204030204" pitchFamily="34" charset="0"/>
                        </a:rPr>
                        <a:t>SUL_n79A-n95A</a:t>
                      </a:r>
                      <a:endParaRPr lang="zh-CN" sz="1000" dirty="0">
                        <a:effectLst/>
                        <a:latin typeface="Calibri" panose="020F0502020204030204" pitchFamily="34" charset="0"/>
                        <a:ea typeface="宋体" panose="02010600030101010101" pitchFamily="2" charset="-122"/>
                        <a:cs typeface="Calibri" panose="020F0502020204030204" pitchFamily="34" charset="0"/>
                      </a:endParaRPr>
                    </a:p>
                    <a:p>
                      <a:pPr hangingPunct="0">
                        <a:spcAft>
                          <a:spcPts val="0"/>
                        </a:spcAft>
                      </a:pPr>
                      <a:r>
                        <a:rPr lang="en-US" sz="1000" kern="100" dirty="0">
                          <a:effectLst/>
                          <a:latin typeface="Calibri" panose="020F0502020204030204" pitchFamily="34" charset="0"/>
                          <a:ea typeface="宋体" panose="02010600030101010101" pitchFamily="2" charset="-122"/>
                          <a:cs typeface="Calibri" panose="020F0502020204030204" pitchFamily="34" charset="0"/>
                        </a:rPr>
                        <a:t>CA_n41A-n79A</a:t>
                      </a:r>
                      <a:endParaRPr lang="zh-CN" sz="1000" dirty="0">
                        <a:effectLst/>
                        <a:latin typeface="Calibri" panose="020F0502020204030204" pitchFamily="34" charset="0"/>
                        <a:ea typeface="宋体" panose="02010600030101010101" pitchFamily="2" charset="-122"/>
                        <a:cs typeface="Calibri" panose="020F0502020204030204" pitchFamily="34" charset="0"/>
                      </a:endParaRPr>
                    </a:p>
                    <a:p>
                      <a:pPr hangingPunct="0">
                        <a:spcAft>
                          <a:spcPts val="0"/>
                        </a:spcAft>
                      </a:pPr>
                      <a:r>
                        <a:rPr lang="en-US" sz="1000" kern="100" dirty="0">
                          <a:effectLst/>
                          <a:latin typeface="Calibri" panose="020F0502020204030204" pitchFamily="34" charset="0"/>
                          <a:ea typeface="宋体" panose="02010600030101010101" pitchFamily="2" charset="-122"/>
                          <a:cs typeface="Calibri" panose="020F0502020204030204" pitchFamily="34" charset="0"/>
                        </a:rPr>
                        <a:t> </a:t>
                      </a:r>
                      <a:endParaRPr lang="zh-CN" sz="1000" dirty="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algn="ctr" hangingPunct="0">
                        <a:spcAft>
                          <a:spcPts val="0"/>
                        </a:spcAft>
                      </a:pPr>
                      <a:r>
                        <a:rPr lang="en-US" sz="1000">
                          <a:effectLst/>
                          <a:latin typeface="Calibri" panose="020F0502020204030204" pitchFamily="34" charset="0"/>
                          <a:ea typeface="宋体" panose="02010600030101010101" pitchFamily="2" charset="-122"/>
                          <a:cs typeface="Calibri" panose="020F0502020204030204" pitchFamily="34" charset="0"/>
                        </a:rPr>
                        <a:t>PC3, PC2</a:t>
                      </a:r>
                      <a:endParaRPr lang="zh-CN" sz="100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algn="just" hangingPunct="0">
                        <a:spcAft>
                          <a:spcPts val="0"/>
                        </a:spcAft>
                      </a:pPr>
                      <a:r>
                        <a:rPr lang="en-US" sz="1000">
                          <a:effectLst/>
                          <a:latin typeface="Calibri" panose="020F0502020204030204" pitchFamily="34" charset="0"/>
                          <a:ea typeface="宋体" panose="02010600030101010101" pitchFamily="2" charset="-122"/>
                          <a:cs typeface="Calibri" panose="020F0502020204030204" pitchFamily="34" charset="0"/>
                        </a:rPr>
                        <a:t>Xiaoran ZHANG, CMCC</a:t>
                      </a:r>
                      <a:endParaRPr lang="zh-CN" sz="100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algn="just" hangingPunct="0">
                        <a:spcAft>
                          <a:spcPts val="0"/>
                        </a:spcAft>
                      </a:pPr>
                      <a:r>
                        <a:rPr lang="en-US" sz="1000" dirty="0">
                          <a:effectLst/>
                          <a:latin typeface="Calibri" panose="020F0502020204030204" pitchFamily="34" charset="0"/>
                          <a:ea typeface="宋体" panose="02010600030101010101" pitchFamily="2" charset="-122"/>
                          <a:cs typeface="Calibri" panose="020F0502020204030204" pitchFamily="34" charset="0"/>
                        </a:rPr>
                        <a:t>zhangxiaoran@chinamobile.com</a:t>
                      </a:r>
                      <a:endParaRPr lang="zh-CN" sz="1000" dirty="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hangingPunct="0">
                        <a:spcAft>
                          <a:spcPts val="0"/>
                        </a:spcAft>
                      </a:pPr>
                      <a:r>
                        <a:rPr lang="en-US" sz="1000" dirty="0">
                          <a:effectLst/>
                          <a:latin typeface="Calibri" panose="020F0502020204030204" pitchFamily="34" charset="0"/>
                          <a:ea typeface="宋体" panose="02010600030101010101" pitchFamily="2" charset="-122"/>
                          <a:cs typeface="Calibri" panose="020F0502020204030204" pitchFamily="34" charset="0"/>
                        </a:rPr>
                        <a:t>CBN, Huawei, HiSilicon</a:t>
                      </a:r>
                      <a:endParaRPr lang="zh-CN" sz="1000" dirty="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algn="just" hangingPunct="0">
                        <a:spcAft>
                          <a:spcPts val="0"/>
                        </a:spcAft>
                      </a:pPr>
                      <a:r>
                        <a:rPr lang="en-US" sz="1000">
                          <a:effectLst/>
                          <a:latin typeface="Calibri" panose="020F0502020204030204" pitchFamily="34" charset="0"/>
                          <a:ea typeface="宋体" panose="02010600030101010101" pitchFamily="2" charset="-122"/>
                          <a:cs typeface="Calibri" panose="020F0502020204030204" pitchFamily="34" charset="0"/>
                        </a:rPr>
                        <a:t>New</a:t>
                      </a:r>
                      <a:endParaRPr lang="zh-CN" sz="100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r>
              <a:tr h="98425">
                <a:tc>
                  <a:txBody>
                    <a:bodyPr/>
                    <a:lstStyle/>
                    <a:p>
                      <a:pPr algn="just" hangingPunct="0">
                        <a:spcAft>
                          <a:spcPts val="0"/>
                        </a:spcAft>
                      </a:pPr>
                      <a:r>
                        <a:rPr lang="en-US" sz="1000" kern="100">
                          <a:effectLst/>
                          <a:latin typeface="Calibri" panose="020F0502020204030204" pitchFamily="34" charset="0"/>
                          <a:ea typeface="宋体" panose="02010600030101010101" pitchFamily="2" charset="-122"/>
                          <a:cs typeface="Calibri" panose="020F0502020204030204" pitchFamily="34" charset="0"/>
                        </a:rPr>
                        <a:t>CA_SUL_n41A-n83A_SUL_n79A-n98A</a:t>
                      </a:r>
                      <a:endParaRPr lang="zh-CN" sz="100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algn="just" hangingPunct="0">
                        <a:spcAft>
                          <a:spcPts val="0"/>
                        </a:spcAft>
                      </a:pPr>
                      <a:r>
                        <a:rPr lang="en-US" sz="1000" kern="100">
                          <a:effectLst/>
                          <a:latin typeface="Calibri" panose="020F0502020204030204" pitchFamily="34" charset="0"/>
                          <a:ea typeface="宋体" panose="02010600030101010101" pitchFamily="2" charset="-122"/>
                          <a:cs typeface="Calibri" panose="020F0502020204030204" pitchFamily="34" charset="0"/>
                        </a:rPr>
                        <a:t>SUL_n41A-n83A    </a:t>
                      </a:r>
                      <a:endParaRPr lang="zh-CN" sz="1000">
                        <a:effectLst/>
                        <a:latin typeface="Calibri" panose="020F0502020204030204" pitchFamily="34" charset="0"/>
                        <a:ea typeface="宋体" panose="02010600030101010101" pitchFamily="2" charset="-122"/>
                        <a:cs typeface="Calibri" panose="020F0502020204030204" pitchFamily="34" charset="0"/>
                      </a:endParaRPr>
                    </a:p>
                    <a:p>
                      <a:pPr algn="just" hangingPunct="0">
                        <a:spcAft>
                          <a:spcPts val="0"/>
                        </a:spcAft>
                      </a:pPr>
                      <a:r>
                        <a:rPr lang="en-US" sz="1000" kern="100">
                          <a:effectLst/>
                          <a:latin typeface="Calibri" panose="020F0502020204030204" pitchFamily="34" charset="0"/>
                          <a:ea typeface="宋体" panose="02010600030101010101" pitchFamily="2" charset="-122"/>
                          <a:cs typeface="Calibri" panose="020F0502020204030204" pitchFamily="34" charset="0"/>
                        </a:rPr>
                        <a:t>SUL_n79A-n98A</a:t>
                      </a:r>
                      <a:endParaRPr lang="zh-CN" sz="1000">
                        <a:effectLst/>
                        <a:latin typeface="Calibri" panose="020F0502020204030204" pitchFamily="34" charset="0"/>
                        <a:ea typeface="宋体" panose="02010600030101010101" pitchFamily="2" charset="-122"/>
                        <a:cs typeface="Calibri" panose="020F0502020204030204" pitchFamily="34" charset="0"/>
                      </a:endParaRPr>
                    </a:p>
                    <a:p>
                      <a:pPr algn="just" hangingPunct="0">
                        <a:spcAft>
                          <a:spcPts val="0"/>
                        </a:spcAft>
                      </a:pPr>
                      <a:r>
                        <a:rPr lang="en-US" sz="1000" kern="100">
                          <a:effectLst/>
                          <a:latin typeface="Calibri" panose="020F0502020204030204" pitchFamily="34" charset="0"/>
                          <a:ea typeface="宋体" panose="02010600030101010101" pitchFamily="2" charset="-122"/>
                          <a:cs typeface="Calibri" panose="020F0502020204030204" pitchFamily="34" charset="0"/>
                        </a:rPr>
                        <a:t>CA_n41A-n79A</a:t>
                      </a:r>
                      <a:endParaRPr lang="zh-CN" sz="1000">
                        <a:effectLst/>
                        <a:latin typeface="Calibri" panose="020F0502020204030204" pitchFamily="34" charset="0"/>
                        <a:ea typeface="宋体" panose="02010600030101010101" pitchFamily="2" charset="-122"/>
                        <a:cs typeface="Calibri" panose="020F0502020204030204" pitchFamily="34" charset="0"/>
                      </a:endParaRPr>
                    </a:p>
                    <a:p>
                      <a:pPr algn="just" hangingPunct="0">
                        <a:spcAft>
                          <a:spcPts val="0"/>
                        </a:spcAft>
                      </a:pPr>
                      <a:r>
                        <a:rPr lang="en-US" sz="1000" kern="100">
                          <a:effectLst/>
                          <a:latin typeface="Calibri" panose="020F0502020204030204" pitchFamily="34" charset="0"/>
                          <a:ea typeface="宋体" panose="02010600030101010101" pitchFamily="2" charset="-122"/>
                          <a:cs typeface="Calibri" panose="020F0502020204030204" pitchFamily="34" charset="0"/>
                        </a:rPr>
                        <a:t> </a:t>
                      </a:r>
                      <a:endParaRPr lang="zh-CN" sz="100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algn="ctr" hangingPunct="0">
                        <a:spcAft>
                          <a:spcPts val="0"/>
                        </a:spcAft>
                      </a:pPr>
                      <a:r>
                        <a:rPr lang="en-US" sz="1000">
                          <a:effectLst/>
                          <a:latin typeface="Calibri" panose="020F0502020204030204" pitchFamily="34" charset="0"/>
                          <a:ea typeface="宋体" panose="02010600030101010101" pitchFamily="2" charset="-122"/>
                          <a:cs typeface="Calibri" panose="020F0502020204030204" pitchFamily="34" charset="0"/>
                        </a:rPr>
                        <a:t>PC3 applicable for n83 of </a:t>
                      </a:r>
                      <a:r>
                        <a:rPr lang="en-US" sz="1000" kern="100">
                          <a:effectLst/>
                          <a:latin typeface="Calibri" panose="020F0502020204030204" pitchFamily="34" charset="0"/>
                          <a:ea typeface="宋体" panose="02010600030101010101" pitchFamily="2" charset="-122"/>
                          <a:cs typeface="Calibri" panose="020F0502020204030204" pitchFamily="34" charset="0"/>
                        </a:rPr>
                        <a:t>SUL_n41A-n83A;</a:t>
                      </a:r>
                      <a:endParaRPr lang="zh-CN" sz="1000">
                        <a:effectLst/>
                        <a:latin typeface="Calibri" panose="020F0502020204030204" pitchFamily="34" charset="0"/>
                        <a:ea typeface="宋体" panose="02010600030101010101" pitchFamily="2" charset="-122"/>
                        <a:cs typeface="Calibri" panose="020F0502020204030204" pitchFamily="34" charset="0"/>
                      </a:endParaRPr>
                    </a:p>
                    <a:p>
                      <a:pPr algn="ctr" hangingPunct="0">
                        <a:spcAft>
                          <a:spcPts val="0"/>
                        </a:spcAft>
                      </a:pPr>
                      <a:r>
                        <a:rPr lang="en-US" sz="1000" kern="100">
                          <a:effectLst/>
                          <a:latin typeface="Calibri" panose="020F0502020204030204" pitchFamily="34" charset="0"/>
                          <a:ea typeface="宋体" panose="02010600030101010101" pitchFamily="2" charset="-122"/>
                          <a:cs typeface="Calibri" panose="020F0502020204030204" pitchFamily="34" charset="0"/>
                        </a:rPr>
                        <a:t>PC3 and PC2 for other uplink configurations  </a:t>
                      </a:r>
                      <a:endParaRPr lang="zh-CN" sz="100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algn="just" hangingPunct="0">
                        <a:spcAft>
                          <a:spcPts val="0"/>
                        </a:spcAft>
                      </a:pPr>
                      <a:r>
                        <a:rPr lang="en-US" sz="1000">
                          <a:effectLst/>
                          <a:latin typeface="Calibri" panose="020F0502020204030204" pitchFamily="34" charset="0"/>
                          <a:ea typeface="宋体" panose="02010600030101010101" pitchFamily="2" charset="-122"/>
                          <a:cs typeface="Calibri" panose="020F0502020204030204" pitchFamily="34" charset="0"/>
                        </a:rPr>
                        <a:t>Xiaoran ZHANG, CMCC</a:t>
                      </a:r>
                      <a:endParaRPr lang="zh-CN" sz="100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algn="just" hangingPunct="0">
                        <a:spcAft>
                          <a:spcPts val="0"/>
                        </a:spcAft>
                      </a:pPr>
                      <a:r>
                        <a:rPr lang="en-US" sz="1000">
                          <a:effectLst/>
                          <a:latin typeface="Calibri" panose="020F0502020204030204" pitchFamily="34" charset="0"/>
                          <a:ea typeface="宋体" panose="02010600030101010101" pitchFamily="2" charset="-122"/>
                          <a:cs typeface="Calibri" panose="020F0502020204030204" pitchFamily="34" charset="0"/>
                        </a:rPr>
                        <a:t>zhangxiaoran@chinamobile.com</a:t>
                      </a:r>
                      <a:endParaRPr lang="zh-CN" sz="100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hangingPunct="0">
                        <a:spcAft>
                          <a:spcPts val="0"/>
                        </a:spcAft>
                      </a:pPr>
                      <a:r>
                        <a:rPr lang="en-US" sz="1000" dirty="0">
                          <a:effectLst/>
                          <a:latin typeface="Calibri" panose="020F0502020204030204" pitchFamily="34" charset="0"/>
                          <a:ea typeface="宋体" panose="02010600030101010101" pitchFamily="2" charset="-122"/>
                          <a:cs typeface="Calibri" panose="020F0502020204030204" pitchFamily="34" charset="0"/>
                        </a:rPr>
                        <a:t>CBN, Huawei, HiSilicon</a:t>
                      </a:r>
                      <a:endParaRPr lang="zh-CN" sz="1000" dirty="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algn="just" hangingPunct="0">
                        <a:spcAft>
                          <a:spcPts val="0"/>
                        </a:spcAft>
                      </a:pPr>
                      <a:r>
                        <a:rPr lang="en-US" sz="1000">
                          <a:effectLst/>
                          <a:latin typeface="Calibri" panose="020F0502020204030204" pitchFamily="34" charset="0"/>
                          <a:ea typeface="宋体" panose="02010600030101010101" pitchFamily="2" charset="-122"/>
                          <a:cs typeface="Calibri" panose="020F0502020204030204" pitchFamily="34" charset="0"/>
                        </a:rPr>
                        <a:t>New</a:t>
                      </a:r>
                      <a:endParaRPr lang="zh-CN" sz="100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r>
              <a:tr h="98425">
                <a:tc>
                  <a:txBody>
                    <a:bodyPr/>
                    <a:lstStyle/>
                    <a:p>
                      <a:pPr algn="just" hangingPunct="0">
                        <a:spcAft>
                          <a:spcPts val="0"/>
                        </a:spcAft>
                      </a:pPr>
                      <a:r>
                        <a:rPr lang="en-US" sz="1000" kern="100">
                          <a:effectLst/>
                          <a:latin typeface="Calibri" panose="020F0502020204030204" pitchFamily="34" charset="0"/>
                          <a:ea typeface="宋体" panose="02010600030101010101" pitchFamily="2" charset="-122"/>
                          <a:cs typeface="Calibri" panose="020F0502020204030204" pitchFamily="34" charset="0"/>
                        </a:rPr>
                        <a:t>CA_SUL_n41A-n83A_SUL_n79A-n95A</a:t>
                      </a:r>
                      <a:endParaRPr lang="zh-CN" sz="100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algn="just" hangingPunct="0">
                        <a:spcAft>
                          <a:spcPts val="0"/>
                        </a:spcAft>
                      </a:pPr>
                      <a:r>
                        <a:rPr lang="en-US" sz="1000" kern="100">
                          <a:effectLst/>
                          <a:latin typeface="Calibri" panose="020F0502020204030204" pitchFamily="34" charset="0"/>
                          <a:ea typeface="宋体" panose="02010600030101010101" pitchFamily="2" charset="-122"/>
                          <a:cs typeface="Calibri" panose="020F0502020204030204" pitchFamily="34" charset="0"/>
                        </a:rPr>
                        <a:t>SUL_n41A-n83A    </a:t>
                      </a:r>
                      <a:endParaRPr lang="zh-CN" sz="1000">
                        <a:effectLst/>
                        <a:latin typeface="Calibri" panose="020F0502020204030204" pitchFamily="34" charset="0"/>
                        <a:ea typeface="宋体" panose="02010600030101010101" pitchFamily="2" charset="-122"/>
                        <a:cs typeface="Calibri" panose="020F0502020204030204" pitchFamily="34" charset="0"/>
                      </a:endParaRPr>
                    </a:p>
                    <a:p>
                      <a:pPr algn="just" hangingPunct="0">
                        <a:spcAft>
                          <a:spcPts val="0"/>
                        </a:spcAft>
                      </a:pPr>
                      <a:r>
                        <a:rPr lang="en-US" sz="1000" kern="100">
                          <a:effectLst/>
                          <a:latin typeface="Calibri" panose="020F0502020204030204" pitchFamily="34" charset="0"/>
                          <a:ea typeface="宋体" panose="02010600030101010101" pitchFamily="2" charset="-122"/>
                          <a:cs typeface="Calibri" panose="020F0502020204030204" pitchFamily="34" charset="0"/>
                        </a:rPr>
                        <a:t>SUL_n79A-n95A</a:t>
                      </a:r>
                      <a:endParaRPr lang="zh-CN" sz="1000">
                        <a:effectLst/>
                        <a:latin typeface="Calibri" panose="020F0502020204030204" pitchFamily="34" charset="0"/>
                        <a:ea typeface="宋体" panose="02010600030101010101" pitchFamily="2" charset="-122"/>
                        <a:cs typeface="Calibri" panose="020F0502020204030204" pitchFamily="34" charset="0"/>
                      </a:endParaRPr>
                    </a:p>
                    <a:p>
                      <a:pPr algn="just" hangingPunct="0">
                        <a:spcAft>
                          <a:spcPts val="0"/>
                        </a:spcAft>
                      </a:pPr>
                      <a:r>
                        <a:rPr lang="en-US" sz="1000" kern="100">
                          <a:effectLst/>
                          <a:latin typeface="Calibri" panose="020F0502020204030204" pitchFamily="34" charset="0"/>
                          <a:ea typeface="宋体" panose="02010600030101010101" pitchFamily="2" charset="-122"/>
                          <a:cs typeface="Calibri" panose="020F0502020204030204" pitchFamily="34" charset="0"/>
                        </a:rPr>
                        <a:t>CA_n41A-n79A</a:t>
                      </a:r>
                      <a:endParaRPr lang="zh-CN" sz="1000">
                        <a:effectLst/>
                        <a:latin typeface="Calibri" panose="020F0502020204030204" pitchFamily="34" charset="0"/>
                        <a:ea typeface="宋体" panose="02010600030101010101" pitchFamily="2" charset="-122"/>
                        <a:cs typeface="Calibri" panose="020F0502020204030204" pitchFamily="34" charset="0"/>
                      </a:endParaRPr>
                    </a:p>
                    <a:p>
                      <a:pPr algn="just" hangingPunct="0">
                        <a:spcAft>
                          <a:spcPts val="0"/>
                        </a:spcAft>
                      </a:pPr>
                      <a:r>
                        <a:rPr lang="en-US" sz="1000" kern="100">
                          <a:effectLst/>
                          <a:latin typeface="Calibri" panose="020F0502020204030204" pitchFamily="34" charset="0"/>
                          <a:ea typeface="宋体" panose="02010600030101010101" pitchFamily="2" charset="-122"/>
                          <a:cs typeface="Calibri" panose="020F0502020204030204" pitchFamily="34" charset="0"/>
                        </a:rPr>
                        <a:t> </a:t>
                      </a:r>
                      <a:endParaRPr lang="zh-CN" sz="100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algn="ctr" hangingPunct="0">
                        <a:spcAft>
                          <a:spcPts val="0"/>
                        </a:spcAft>
                      </a:pPr>
                      <a:r>
                        <a:rPr lang="en-US" sz="1000">
                          <a:effectLst/>
                          <a:latin typeface="Calibri" panose="020F0502020204030204" pitchFamily="34" charset="0"/>
                          <a:ea typeface="宋体" panose="02010600030101010101" pitchFamily="2" charset="-122"/>
                          <a:cs typeface="Calibri" panose="020F0502020204030204" pitchFamily="34" charset="0"/>
                        </a:rPr>
                        <a:t>PC3 applicable for n83 of </a:t>
                      </a:r>
                      <a:r>
                        <a:rPr lang="en-US" sz="1000" kern="100">
                          <a:effectLst/>
                          <a:latin typeface="Calibri" panose="020F0502020204030204" pitchFamily="34" charset="0"/>
                          <a:ea typeface="宋体" panose="02010600030101010101" pitchFamily="2" charset="-122"/>
                          <a:cs typeface="Calibri" panose="020F0502020204030204" pitchFamily="34" charset="0"/>
                        </a:rPr>
                        <a:t>SUL_n41A-n83A;</a:t>
                      </a:r>
                      <a:endParaRPr lang="zh-CN" sz="1000">
                        <a:effectLst/>
                        <a:latin typeface="Calibri" panose="020F0502020204030204" pitchFamily="34" charset="0"/>
                        <a:ea typeface="宋体" panose="02010600030101010101" pitchFamily="2" charset="-122"/>
                        <a:cs typeface="Calibri" panose="020F0502020204030204" pitchFamily="34" charset="0"/>
                      </a:endParaRPr>
                    </a:p>
                    <a:p>
                      <a:pPr algn="ctr" hangingPunct="0">
                        <a:spcAft>
                          <a:spcPts val="0"/>
                        </a:spcAft>
                      </a:pPr>
                      <a:r>
                        <a:rPr lang="en-US" sz="1000" kern="100">
                          <a:effectLst/>
                          <a:latin typeface="Calibri" panose="020F0502020204030204" pitchFamily="34" charset="0"/>
                          <a:ea typeface="宋体" panose="02010600030101010101" pitchFamily="2" charset="-122"/>
                          <a:cs typeface="Calibri" panose="020F0502020204030204" pitchFamily="34" charset="0"/>
                        </a:rPr>
                        <a:t>PC3 and PC2 for other uplink configurations</a:t>
                      </a:r>
                      <a:endParaRPr lang="zh-CN" sz="100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algn="just" hangingPunct="0">
                        <a:spcAft>
                          <a:spcPts val="0"/>
                        </a:spcAft>
                      </a:pPr>
                      <a:r>
                        <a:rPr lang="en-US" sz="1000">
                          <a:effectLst/>
                          <a:latin typeface="Calibri" panose="020F0502020204030204" pitchFamily="34" charset="0"/>
                          <a:ea typeface="宋体" panose="02010600030101010101" pitchFamily="2" charset="-122"/>
                          <a:cs typeface="Calibri" panose="020F0502020204030204" pitchFamily="34" charset="0"/>
                        </a:rPr>
                        <a:t>Xiaoran ZHANG, CMCC</a:t>
                      </a:r>
                      <a:endParaRPr lang="zh-CN" sz="100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algn="just" hangingPunct="0">
                        <a:spcAft>
                          <a:spcPts val="0"/>
                        </a:spcAft>
                      </a:pPr>
                      <a:r>
                        <a:rPr lang="en-US" sz="1000">
                          <a:effectLst/>
                          <a:latin typeface="Calibri" panose="020F0502020204030204" pitchFamily="34" charset="0"/>
                          <a:ea typeface="宋体" panose="02010600030101010101" pitchFamily="2" charset="-122"/>
                          <a:cs typeface="Calibri" panose="020F0502020204030204" pitchFamily="34" charset="0"/>
                        </a:rPr>
                        <a:t>zhangxiaoran@chinamobile.com</a:t>
                      </a:r>
                      <a:endParaRPr lang="zh-CN" sz="100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hangingPunct="0">
                        <a:spcAft>
                          <a:spcPts val="0"/>
                        </a:spcAft>
                      </a:pPr>
                      <a:r>
                        <a:rPr lang="en-US" sz="1000" dirty="0">
                          <a:effectLst/>
                          <a:latin typeface="Calibri" panose="020F0502020204030204" pitchFamily="34" charset="0"/>
                          <a:ea typeface="宋体" panose="02010600030101010101" pitchFamily="2" charset="-122"/>
                          <a:cs typeface="Calibri" panose="020F0502020204030204" pitchFamily="34" charset="0"/>
                        </a:rPr>
                        <a:t>CBN, Huawei, HiSilicon</a:t>
                      </a:r>
                      <a:endParaRPr lang="zh-CN" sz="1000" dirty="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algn="just" hangingPunct="0">
                        <a:spcAft>
                          <a:spcPts val="0"/>
                        </a:spcAft>
                      </a:pPr>
                      <a:r>
                        <a:rPr lang="en-US" sz="1000" dirty="0">
                          <a:effectLst/>
                          <a:latin typeface="Calibri" panose="020F0502020204030204" pitchFamily="34" charset="0"/>
                          <a:ea typeface="宋体" panose="02010600030101010101" pitchFamily="2" charset="-122"/>
                          <a:cs typeface="Calibri" panose="020F0502020204030204" pitchFamily="34" charset="0"/>
                        </a:rPr>
                        <a:t>New</a:t>
                      </a:r>
                      <a:endParaRPr lang="zh-CN" sz="1000" dirty="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r>
              <a:tr h="98425">
                <a:tc>
                  <a:txBody>
                    <a:bodyPr/>
                    <a:lstStyle/>
                    <a:p>
                      <a:pPr algn="just" hangingPunct="0">
                        <a:spcAft>
                          <a:spcPts val="0"/>
                        </a:spcAft>
                      </a:pPr>
                      <a:r>
                        <a:rPr lang="en-US" sz="1000" kern="100">
                          <a:effectLst/>
                          <a:latin typeface="Calibri" panose="020F0502020204030204" pitchFamily="34" charset="0"/>
                          <a:ea typeface="宋体" panose="02010600030101010101" pitchFamily="2" charset="-122"/>
                          <a:cs typeface="Calibri" panose="020F0502020204030204" pitchFamily="34" charset="0"/>
                        </a:rPr>
                        <a:t>CA_SUL_n78A-n81A_SUL_n78A-n84A</a:t>
                      </a:r>
                      <a:endParaRPr lang="zh-CN" sz="100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algn="just" hangingPunct="0">
                        <a:spcAft>
                          <a:spcPts val="0"/>
                        </a:spcAft>
                      </a:pPr>
                      <a:r>
                        <a:rPr lang="en-US" sz="1000" kern="100">
                          <a:effectLst/>
                          <a:latin typeface="Calibri" panose="020F0502020204030204" pitchFamily="34" charset="0"/>
                          <a:ea typeface="宋体" panose="02010600030101010101" pitchFamily="2" charset="-122"/>
                          <a:cs typeface="Calibri" panose="020F0502020204030204" pitchFamily="34" charset="0"/>
                        </a:rPr>
                        <a:t>SUL_n78A-n81A   </a:t>
                      </a:r>
                      <a:endParaRPr lang="zh-CN" sz="1000">
                        <a:effectLst/>
                        <a:latin typeface="Calibri" panose="020F0502020204030204" pitchFamily="34" charset="0"/>
                        <a:ea typeface="宋体" panose="02010600030101010101" pitchFamily="2" charset="-122"/>
                        <a:cs typeface="Calibri" panose="020F0502020204030204" pitchFamily="34" charset="0"/>
                      </a:endParaRPr>
                    </a:p>
                    <a:p>
                      <a:pPr algn="just" hangingPunct="0">
                        <a:spcAft>
                          <a:spcPts val="0"/>
                        </a:spcAft>
                      </a:pPr>
                      <a:r>
                        <a:rPr lang="en-US" sz="1000" kern="100">
                          <a:effectLst/>
                          <a:latin typeface="Calibri" panose="020F0502020204030204" pitchFamily="34" charset="0"/>
                          <a:ea typeface="宋体" panose="02010600030101010101" pitchFamily="2" charset="-122"/>
                          <a:cs typeface="Calibri" panose="020F0502020204030204" pitchFamily="34" charset="0"/>
                        </a:rPr>
                        <a:t>SUL_n78A-n84A</a:t>
                      </a:r>
                      <a:endParaRPr lang="zh-CN" sz="1000">
                        <a:effectLst/>
                        <a:latin typeface="Calibri" panose="020F0502020204030204" pitchFamily="34" charset="0"/>
                        <a:ea typeface="宋体" panose="02010600030101010101" pitchFamily="2" charset="-122"/>
                        <a:cs typeface="Calibri" panose="020F0502020204030204" pitchFamily="34" charset="0"/>
                      </a:endParaRPr>
                    </a:p>
                    <a:p>
                      <a:pPr algn="just" hangingPunct="0">
                        <a:spcAft>
                          <a:spcPts val="0"/>
                        </a:spcAft>
                      </a:pPr>
                      <a:r>
                        <a:rPr lang="en-US" sz="1000" kern="100">
                          <a:effectLst/>
                          <a:latin typeface="Calibri" panose="020F0502020204030204" pitchFamily="34" charset="0"/>
                          <a:ea typeface="宋体" panose="02010600030101010101" pitchFamily="2" charset="-122"/>
                          <a:cs typeface="Calibri" panose="020F0502020204030204" pitchFamily="34" charset="0"/>
                        </a:rPr>
                        <a:t>CA_n78C</a:t>
                      </a:r>
                      <a:endParaRPr lang="zh-CN" sz="1000">
                        <a:effectLst/>
                        <a:latin typeface="Calibri" panose="020F0502020204030204" pitchFamily="34" charset="0"/>
                        <a:ea typeface="宋体" panose="02010600030101010101" pitchFamily="2" charset="-122"/>
                        <a:cs typeface="Calibri" panose="020F0502020204030204" pitchFamily="34" charset="0"/>
                      </a:endParaRPr>
                    </a:p>
                    <a:p>
                      <a:pPr algn="just" hangingPunct="0">
                        <a:spcAft>
                          <a:spcPts val="0"/>
                        </a:spcAft>
                      </a:pPr>
                      <a:r>
                        <a:rPr lang="en-US" sz="1000" kern="100">
                          <a:effectLst/>
                          <a:latin typeface="Calibri" panose="020F0502020204030204" pitchFamily="34" charset="0"/>
                          <a:ea typeface="宋体" panose="02010600030101010101" pitchFamily="2" charset="-122"/>
                          <a:cs typeface="Calibri" panose="020F0502020204030204" pitchFamily="34" charset="0"/>
                        </a:rPr>
                        <a:t> </a:t>
                      </a:r>
                      <a:endParaRPr lang="zh-CN" sz="100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algn="just" hangingPunct="0">
                        <a:spcAft>
                          <a:spcPts val="0"/>
                        </a:spcAft>
                      </a:pPr>
                      <a:r>
                        <a:rPr lang="en-US" sz="1000">
                          <a:effectLst/>
                          <a:latin typeface="Calibri" panose="020F0502020204030204" pitchFamily="34" charset="0"/>
                          <a:ea typeface="宋体" panose="02010600030101010101" pitchFamily="2" charset="-122"/>
                          <a:cs typeface="Calibri" panose="020F0502020204030204" pitchFamily="34" charset="0"/>
                        </a:rPr>
                        <a:t>PC3 applicable for n81 of </a:t>
                      </a:r>
                      <a:r>
                        <a:rPr lang="en-US" sz="1000" kern="100">
                          <a:effectLst/>
                          <a:latin typeface="Calibri" panose="020F0502020204030204" pitchFamily="34" charset="0"/>
                          <a:ea typeface="宋体" panose="02010600030101010101" pitchFamily="2" charset="-122"/>
                          <a:cs typeface="Calibri" panose="020F0502020204030204" pitchFamily="34" charset="0"/>
                        </a:rPr>
                        <a:t>SUL_n78A-n81A and n84 of SUL_n78A-n84A;</a:t>
                      </a:r>
                      <a:endParaRPr lang="zh-CN" sz="1000">
                        <a:effectLst/>
                        <a:latin typeface="Calibri" panose="020F0502020204030204" pitchFamily="34" charset="0"/>
                        <a:ea typeface="宋体" panose="02010600030101010101" pitchFamily="2" charset="-122"/>
                        <a:cs typeface="Calibri" panose="020F0502020204030204" pitchFamily="34" charset="0"/>
                      </a:endParaRPr>
                    </a:p>
                    <a:p>
                      <a:pPr algn="ctr" hangingPunct="0">
                        <a:spcAft>
                          <a:spcPts val="0"/>
                        </a:spcAft>
                      </a:pPr>
                      <a:r>
                        <a:rPr lang="en-US" sz="1000" kern="100">
                          <a:effectLst/>
                          <a:latin typeface="Calibri" panose="020F0502020204030204" pitchFamily="34" charset="0"/>
                          <a:ea typeface="宋体" panose="02010600030101010101" pitchFamily="2" charset="-122"/>
                          <a:cs typeface="Calibri" panose="020F0502020204030204" pitchFamily="34" charset="0"/>
                        </a:rPr>
                        <a:t>PC3 and PC2 for other uplink configurations  </a:t>
                      </a:r>
                      <a:endParaRPr lang="zh-CN" sz="1000">
                        <a:effectLst/>
                        <a:latin typeface="Calibri" panose="020F0502020204030204" pitchFamily="34" charset="0"/>
                        <a:ea typeface="宋体" panose="02010600030101010101" pitchFamily="2" charset="-122"/>
                        <a:cs typeface="Calibri" panose="020F0502020204030204" pitchFamily="34" charset="0"/>
                      </a:endParaRPr>
                    </a:p>
                    <a:p>
                      <a:pPr algn="ctr" hangingPunct="0">
                        <a:spcAft>
                          <a:spcPts val="0"/>
                        </a:spcAft>
                      </a:pPr>
                      <a:r>
                        <a:rPr lang="en-US" sz="1000">
                          <a:effectLst/>
                          <a:latin typeface="Calibri" panose="020F0502020204030204" pitchFamily="34" charset="0"/>
                          <a:ea typeface="宋体" panose="02010600030101010101" pitchFamily="2" charset="-122"/>
                          <a:cs typeface="Calibri" panose="020F0502020204030204" pitchFamily="34" charset="0"/>
                        </a:rPr>
                        <a:t> </a:t>
                      </a:r>
                      <a:endParaRPr lang="zh-CN" sz="100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algn="just" hangingPunct="0">
                        <a:spcAft>
                          <a:spcPts val="0"/>
                        </a:spcAft>
                      </a:pPr>
                      <a:r>
                        <a:rPr lang="en-US" sz="1000">
                          <a:effectLst/>
                          <a:latin typeface="Calibri" panose="020F0502020204030204" pitchFamily="34" charset="0"/>
                          <a:ea typeface="宋体" panose="02010600030101010101" pitchFamily="2" charset="-122"/>
                          <a:cs typeface="Calibri" panose="020F0502020204030204" pitchFamily="34" charset="0"/>
                        </a:rPr>
                        <a:t>Lei GAO, China Telecom</a:t>
                      </a:r>
                      <a:endParaRPr lang="zh-CN" sz="100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algn="just" hangingPunct="0">
                        <a:spcAft>
                          <a:spcPts val="0"/>
                        </a:spcAft>
                      </a:pPr>
                      <a:r>
                        <a:rPr lang="en-US" sz="1000">
                          <a:effectLst/>
                          <a:latin typeface="Calibri" panose="020F0502020204030204" pitchFamily="34" charset="0"/>
                          <a:ea typeface="宋体" panose="02010600030101010101" pitchFamily="2" charset="-122"/>
                          <a:cs typeface="Calibri" panose="020F0502020204030204" pitchFamily="34" charset="0"/>
                        </a:rPr>
                        <a:t>gaol8@chinatelecom.cn</a:t>
                      </a:r>
                      <a:endParaRPr lang="zh-CN" sz="100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hangingPunct="0">
                        <a:spcAft>
                          <a:spcPts val="0"/>
                        </a:spcAft>
                      </a:pPr>
                      <a:r>
                        <a:rPr lang="en-US" sz="1000" dirty="0">
                          <a:effectLst/>
                          <a:latin typeface="Calibri" panose="020F0502020204030204" pitchFamily="34" charset="0"/>
                          <a:ea typeface="宋体" panose="02010600030101010101" pitchFamily="2" charset="-122"/>
                          <a:cs typeface="Calibri" panose="020F0502020204030204" pitchFamily="34" charset="0"/>
                        </a:rPr>
                        <a:t>China Unicom, Huawei, HiSilicon</a:t>
                      </a:r>
                      <a:endParaRPr lang="zh-CN" sz="1000" dirty="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algn="just" hangingPunct="0">
                        <a:spcAft>
                          <a:spcPts val="0"/>
                        </a:spcAft>
                      </a:pPr>
                      <a:r>
                        <a:rPr lang="en-US" sz="1000" dirty="0">
                          <a:effectLst/>
                          <a:latin typeface="Calibri" panose="020F0502020204030204" pitchFamily="34" charset="0"/>
                          <a:ea typeface="宋体" panose="02010600030101010101" pitchFamily="2" charset="-122"/>
                          <a:cs typeface="Calibri" panose="020F0502020204030204" pitchFamily="34" charset="0"/>
                        </a:rPr>
                        <a:t>New</a:t>
                      </a:r>
                      <a:endParaRPr lang="zh-CN" sz="1000" dirty="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r>
              <a:tr h="98425">
                <a:tc>
                  <a:txBody>
                    <a:bodyPr/>
                    <a:lstStyle/>
                    <a:p>
                      <a:pPr algn="just" hangingPunct="0">
                        <a:spcAft>
                          <a:spcPts val="0"/>
                        </a:spcAft>
                      </a:pPr>
                      <a:r>
                        <a:rPr lang="en-GB" sz="1000" kern="100">
                          <a:effectLst/>
                          <a:latin typeface="Calibri" panose="020F0502020204030204" pitchFamily="34" charset="0"/>
                          <a:ea typeface="宋体" panose="02010600030101010101" pitchFamily="2" charset="-122"/>
                          <a:cs typeface="Calibri" panose="020F0502020204030204" pitchFamily="34" charset="0"/>
                        </a:rPr>
                        <a:t>CA_SUL_n78A-n80A_SUL_n78A-n84A</a:t>
                      </a:r>
                      <a:endParaRPr lang="zh-CN" sz="100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algn="just" hangingPunct="0">
                        <a:spcAft>
                          <a:spcPts val="0"/>
                        </a:spcAft>
                      </a:pPr>
                      <a:r>
                        <a:rPr lang="en-US" sz="1000" kern="100">
                          <a:effectLst/>
                          <a:latin typeface="Calibri" panose="020F0502020204030204" pitchFamily="34" charset="0"/>
                          <a:ea typeface="宋体" panose="02010600030101010101" pitchFamily="2" charset="-122"/>
                          <a:cs typeface="Calibri" panose="020F0502020204030204" pitchFamily="34" charset="0"/>
                        </a:rPr>
                        <a:t>SUL_n78A-n80A   </a:t>
                      </a:r>
                      <a:endParaRPr lang="zh-CN" sz="1000">
                        <a:effectLst/>
                        <a:latin typeface="Calibri" panose="020F0502020204030204" pitchFamily="34" charset="0"/>
                        <a:ea typeface="宋体" panose="02010600030101010101" pitchFamily="2" charset="-122"/>
                        <a:cs typeface="Calibri" panose="020F0502020204030204" pitchFamily="34" charset="0"/>
                      </a:endParaRPr>
                    </a:p>
                    <a:p>
                      <a:pPr algn="just" hangingPunct="0">
                        <a:spcAft>
                          <a:spcPts val="0"/>
                        </a:spcAft>
                      </a:pPr>
                      <a:r>
                        <a:rPr lang="en-US" sz="1000" kern="100">
                          <a:effectLst/>
                          <a:latin typeface="Calibri" panose="020F0502020204030204" pitchFamily="34" charset="0"/>
                          <a:ea typeface="宋体" panose="02010600030101010101" pitchFamily="2" charset="-122"/>
                          <a:cs typeface="Calibri" panose="020F0502020204030204" pitchFamily="34" charset="0"/>
                        </a:rPr>
                        <a:t>SUL_n78A-n84A</a:t>
                      </a:r>
                      <a:endParaRPr lang="zh-CN" sz="1000">
                        <a:effectLst/>
                        <a:latin typeface="Calibri" panose="020F0502020204030204" pitchFamily="34" charset="0"/>
                        <a:ea typeface="宋体" panose="02010600030101010101" pitchFamily="2" charset="-122"/>
                        <a:cs typeface="Calibri" panose="020F0502020204030204" pitchFamily="34" charset="0"/>
                      </a:endParaRPr>
                    </a:p>
                    <a:p>
                      <a:pPr algn="just" hangingPunct="0">
                        <a:spcAft>
                          <a:spcPts val="0"/>
                        </a:spcAft>
                      </a:pPr>
                      <a:r>
                        <a:rPr lang="en-US" sz="1000" kern="100">
                          <a:effectLst/>
                          <a:latin typeface="Calibri" panose="020F0502020204030204" pitchFamily="34" charset="0"/>
                          <a:ea typeface="宋体" panose="02010600030101010101" pitchFamily="2" charset="-122"/>
                          <a:cs typeface="Calibri" panose="020F0502020204030204" pitchFamily="34" charset="0"/>
                        </a:rPr>
                        <a:t>CA_n78C</a:t>
                      </a:r>
                      <a:endParaRPr lang="zh-CN" sz="1000">
                        <a:effectLst/>
                        <a:latin typeface="Calibri" panose="020F0502020204030204" pitchFamily="34" charset="0"/>
                        <a:ea typeface="宋体" panose="02010600030101010101" pitchFamily="2" charset="-122"/>
                        <a:cs typeface="Calibri" panose="020F0502020204030204" pitchFamily="34" charset="0"/>
                      </a:endParaRPr>
                    </a:p>
                    <a:p>
                      <a:pPr algn="just" hangingPunct="0">
                        <a:spcAft>
                          <a:spcPts val="0"/>
                        </a:spcAft>
                      </a:pPr>
                      <a:r>
                        <a:rPr lang="en-US" sz="1000" kern="100">
                          <a:effectLst/>
                          <a:latin typeface="Calibri" panose="020F0502020204030204" pitchFamily="34" charset="0"/>
                          <a:ea typeface="宋体" panose="02010600030101010101" pitchFamily="2" charset="-122"/>
                          <a:cs typeface="Calibri" panose="020F0502020204030204" pitchFamily="34" charset="0"/>
                        </a:rPr>
                        <a:t> </a:t>
                      </a:r>
                      <a:endParaRPr lang="zh-CN" sz="100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algn="just" hangingPunct="0">
                        <a:spcAft>
                          <a:spcPts val="0"/>
                        </a:spcAft>
                      </a:pPr>
                      <a:r>
                        <a:rPr lang="en-US" sz="1000">
                          <a:effectLst/>
                          <a:latin typeface="Calibri" panose="020F0502020204030204" pitchFamily="34" charset="0"/>
                          <a:ea typeface="宋体" panose="02010600030101010101" pitchFamily="2" charset="-122"/>
                          <a:cs typeface="Calibri" panose="020F0502020204030204" pitchFamily="34" charset="0"/>
                        </a:rPr>
                        <a:t>PC3 applicable for n80 of </a:t>
                      </a:r>
                      <a:r>
                        <a:rPr lang="en-US" sz="1000" kern="100">
                          <a:effectLst/>
                          <a:latin typeface="Calibri" panose="020F0502020204030204" pitchFamily="34" charset="0"/>
                          <a:ea typeface="宋体" panose="02010600030101010101" pitchFamily="2" charset="-122"/>
                          <a:cs typeface="Calibri" panose="020F0502020204030204" pitchFamily="34" charset="0"/>
                        </a:rPr>
                        <a:t>SUL_n78A-n80A and n84 of SUL_n78A-n84A;</a:t>
                      </a:r>
                      <a:endParaRPr lang="zh-CN" sz="1000">
                        <a:effectLst/>
                        <a:latin typeface="Calibri" panose="020F0502020204030204" pitchFamily="34" charset="0"/>
                        <a:ea typeface="宋体" panose="02010600030101010101" pitchFamily="2" charset="-122"/>
                        <a:cs typeface="Calibri" panose="020F0502020204030204" pitchFamily="34" charset="0"/>
                      </a:endParaRPr>
                    </a:p>
                    <a:p>
                      <a:pPr algn="ctr" hangingPunct="0">
                        <a:spcAft>
                          <a:spcPts val="0"/>
                        </a:spcAft>
                      </a:pPr>
                      <a:r>
                        <a:rPr lang="en-US" sz="1000" kern="100">
                          <a:effectLst/>
                          <a:latin typeface="Calibri" panose="020F0502020204030204" pitchFamily="34" charset="0"/>
                          <a:ea typeface="宋体" panose="02010600030101010101" pitchFamily="2" charset="-122"/>
                          <a:cs typeface="Calibri" panose="020F0502020204030204" pitchFamily="34" charset="0"/>
                        </a:rPr>
                        <a:t>PC3 and PC2 for other uplink configurations</a:t>
                      </a:r>
                      <a:r>
                        <a:rPr lang="en-US" sz="1000">
                          <a:effectLst/>
                          <a:latin typeface="Calibri" panose="020F0502020204030204" pitchFamily="34" charset="0"/>
                          <a:ea typeface="宋体" panose="02010600030101010101" pitchFamily="2" charset="-122"/>
                          <a:cs typeface="Calibri" panose="020F0502020204030204" pitchFamily="34" charset="0"/>
                        </a:rPr>
                        <a:t> </a:t>
                      </a:r>
                      <a:endParaRPr lang="zh-CN" sz="100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algn="just" hangingPunct="0">
                        <a:spcAft>
                          <a:spcPts val="0"/>
                        </a:spcAft>
                      </a:pPr>
                      <a:r>
                        <a:rPr lang="en-US" sz="1000" dirty="0">
                          <a:effectLst/>
                          <a:latin typeface="Calibri" panose="020F0502020204030204" pitchFamily="34" charset="0"/>
                          <a:ea typeface="宋体" panose="02010600030101010101" pitchFamily="2" charset="-122"/>
                          <a:cs typeface="Calibri" panose="020F0502020204030204" pitchFamily="34" charset="0"/>
                        </a:rPr>
                        <a:t>Lei GAO, China Telecom</a:t>
                      </a:r>
                      <a:endParaRPr lang="zh-CN" sz="1000" dirty="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algn="just" hangingPunct="0">
                        <a:spcAft>
                          <a:spcPts val="0"/>
                        </a:spcAft>
                      </a:pPr>
                      <a:r>
                        <a:rPr lang="en-US" sz="1000">
                          <a:effectLst/>
                          <a:latin typeface="Calibri" panose="020F0502020204030204" pitchFamily="34" charset="0"/>
                          <a:ea typeface="宋体" panose="02010600030101010101" pitchFamily="2" charset="-122"/>
                          <a:cs typeface="Calibri" panose="020F0502020204030204" pitchFamily="34" charset="0"/>
                        </a:rPr>
                        <a:t>gaol8@chinatelecom.cn</a:t>
                      </a:r>
                      <a:endParaRPr lang="zh-CN" sz="100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hangingPunct="0">
                        <a:spcAft>
                          <a:spcPts val="0"/>
                        </a:spcAft>
                      </a:pPr>
                      <a:r>
                        <a:rPr lang="en-US" sz="1000" dirty="0">
                          <a:effectLst/>
                          <a:latin typeface="Calibri" panose="020F0502020204030204" pitchFamily="34" charset="0"/>
                          <a:ea typeface="宋体" panose="02010600030101010101" pitchFamily="2" charset="-122"/>
                          <a:cs typeface="Calibri" panose="020F0502020204030204" pitchFamily="34" charset="0"/>
                        </a:rPr>
                        <a:t>China Unicom, Huawei, HiSilicon</a:t>
                      </a:r>
                      <a:endParaRPr lang="zh-CN" sz="1000" dirty="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algn="just" hangingPunct="0">
                        <a:spcAft>
                          <a:spcPts val="0"/>
                        </a:spcAft>
                      </a:pPr>
                      <a:r>
                        <a:rPr lang="en-US" sz="1000" dirty="0">
                          <a:effectLst/>
                          <a:latin typeface="Calibri" panose="020F0502020204030204" pitchFamily="34" charset="0"/>
                          <a:ea typeface="宋体" panose="02010600030101010101" pitchFamily="2" charset="-122"/>
                          <a:cs typeface="Calibri" panose="020F0502020204030204" pitchFamily="34" charset="0"/>
                        </a:rPr>
                        <a:t>New</a:t>
                      </a:r>
                      <a:endParaRPr lang="zh-CN" sz="1000" dirty="0">
                        <a:effectLst/>
                        <a:latin typeface="Calibri" panose="020F0502020204030204" pitchFamily="34" charset="0"/>
                        <a:ea typeface="宋体" panose="02010600030101010101" pitchFamily="2" charset="-122"/>
                        <a:cs typeface="Calibri" panose="020F0502020204030204" pitchFamily="34"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r>
            </a:tbl>
          </a:graphicData>
        </a:graphic>
      </p:graphicFrame>
      <p:pic>
        <p:nvPicPr>
          <p:cNvPr id="8" name="图片 7"/>
          <p:cNvPicPr>
            <a:picLocks noChangeAspect="1"/>
          </p:cNvPicPr>
          <p:nvPr/>
        </p:nvPicPr>
        <p:blipFill>
          <a:blip r:embed="rId3"/>
          <a:stretch>
            <a:fillRect/>
          </a:stretch>
        </p:blipFill>
        <p:spPr>
          <a:xfrm>
            <a:off x="3034752" y="1360215"/>
            <a:ext cx="6127259" cy="299823"/>
          </a:xfrm>
          <a:prstGeom prst="rect">
            <a:avLst/>
          </a:prstGeom>
        </p:spPr>
      </p:pic>
    </p:spTree>
    <p:extLst>
      <p:ext uri="{BB962C8B-B14F-4D97-AF65-F5344CB8AC3E}">
        <p14:creationId xmlns:p14="http://schemas.microsoft.com/office/powerpoint/2010/main" val="3599355831"/>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S_OS" val="Unix 4.4 unknown"/>
  <p:tag name="AS_RELEASE_DATE" val="2018.10.31"/>
  <p:tag name="AS_TITLE" val="Aspose.Slides for Java"/>
  <p:tag name="AS_VERSION" val="18.1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Cover page_Image version">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sz="3200" dirty="0" err="1" smtClean="0">
            <a:solidFill>
              <a:srgbClr val="000000"/>
            </a:solidFill>
            <a:latin typeface="Arial" panose="020B0604020202020204" pitchFamily="34" charset="0"/>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4" id="{9BC618F8-8E64-4400-8C40-D2BD64B3E9E7}" vid="{8A0887A8-4992-430D-A22B-387EB9C47738}"/>
    </a:ext>
  </a:extLst>
</a:theme>
</file>

<file path=ppt/theme/theme10.xml><?xml version="1.0" encoding="utf-8"?>
<a:theme xmlns:a="http://schemas.openxmlformats.org/drawingml/2006/main" name="1_Chapter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dirty="0" err="1" smtClean="0">
            <a:solidFill>
              <a:srgbClr val="000000"/>
            </a:solidFill>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1" id="{17149234-29ED-4314-ACAE-93E65A423D66}" vid="{ACA80BBB-1C96-43C5-97F9-C2ED0B5CB847}"/>
    </a:ext>
  </a:extLst>
</a:theme>
</file>

<file path=ppt/theme/theme11.xml><?xml version="1.0" encoding="utf-8"?>
<a:theme xmlns:a="http://schemas.openxmlformats.org/drawingml/2006/main" name="2_Chapter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dirty="0" err="1" smtClean="0">
            <a:solidFill>
              <a:srgbClr val="000000"/>
            </a:solidFill>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1" id="{17149234-29ED-4314-ACAE-93E65A423D66}" vid="{ACA80BBB-1C96-43C5-97F9-C2ED0B5CB847}"/>
    </a:ext>
  </a:extLst>
</a:theme>
</file>

<file path=ppt/theme/theme12.xml><?xml version="1.0" encoding="utf-8"?>
<a:theme xmlns:a="http://schemas.openxmlformats.org/drawingml/2006/main" name="3_Chapter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dirty="0" err="1" smtClean="0">
            <a:solidFill>
              <a:srgbClr val="000000"/>
            </a:solidFill>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1" id="{17149234-29ED-4314-ACAE-93E65A423D66}" vid="{ACA80BBB-1C96-43C5-97F9-C2ED0B5CB847}"/>
    </a:ext>
  </a:extLst>
</a:theme>
</file>

<file path=ppt/theme/theme13.xml><?xml version="1.0" encoding="utf-8"?>
<a:theme xmlns:a="http://schemas.openxmlformats.org/drawingml/2006/main" name="4_Chapter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dirty="0" err="1" smtClean="0">
            <a:solidFill>
              <a:srgbClr val="000000"/>
            </a:solidFill>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1" id="{17149234-29ED-4314-ACAE-93E65A423D66}" vid="{ACA80BBB-1C96-43C5-97F9-C2ED0B5CB847}"/>
    </a:ext>
  </a:extLst>
</a:theme>
</file>

<file path=ppt/theme/theme14.xml><?xml version="1.0" encoding="utf-8"?>
<a:theme xmlns:a="http://schemas.openxmlformats.org/drawingml/2006/main" name="2_默认设计模板">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2_默认设计模板">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lumMod val="85000"/>
          </a:schemeClr>
        </a:solidFill>
        <a:ln>
          <a:noFill/>
        </a:ln>
        <a:effectLst/>
        <a:extLst/>
      </a:spPr>
      <a:bodyPr vert="horz" wrap="square" lIns="0" tIns="0" rIns="0" bIns="0" numCol="1" rtlCol="0" anchor="ctr" anchorCtr="0" compatLnSpc="1">
        <a:prstTxWarp prst="textNoShape">
          <a:avLst/>
        </a:prstTxWarp>
      </a:bodyPr>
      <a:lstStyle>
        <a:defPPr algn="ctr">
          <a:buNone/>
          <a:defRPr dirty="0">
            <a:latin typeface="Arial" panose="020B0604020202020204" pitchFamily="34" charset="0"/>
            <a:ea typeface="华文细黑" panose="02010600040101010101" pitchFamily="2" charset="-122"/>
            <a:cs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txDef>
      <a:spPr>
        <a:noFill/>
      </a:spPr>
      <a:bodyPr wrap="none" rtlCol="0">
        <a:spAutoFit/>
      </a:bodyPr>
      <a:lstStyle>
        <a:defPPr marL="274638" indent="-274638">
          <a:spcBef>
            <a:spcPts val="600"/>
          </a:spcBef>
          <a:buClr>
            <a:schemeClr val="bg1">
              <a:lumMod val="50000"/>
            </a:schemeClr>
          </a:buClr>
          <a:buSzPct val="80000"/>
          <a:buFont typeface="Wingdings" pitchFamily="2" charset="2"/>
          <a:buChar char="l"/>
          <a:defRPr dirty="0" err="1" smtClean="0">
            <a:latin typeface="Arial" pitchFamily="34" charset="0"/>
            <a:ea typeface="华文细黑" pitchFamily="2" charset="-122"/>
            <a:cs typeface="Arial" pitchFamily="34" charset="0"/>
          </a:defRPr>
        </a:defPPr>
      </a:lstStyle>
    </a:txDef>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16-9 模板-Gray" id="{E084D7FC-E938-47E6-AA47-010E3945E919}" vid="{CD46EE07-394F-42D7-8252-5E7AD7A148D5}"/>
    </a:ext>
  </a:extLst>
</a:theme>
</file>

<file path=ppt/theme/theme1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9_Chart page">
  <a:themeElements>
    <a:clrScheme name="Custom 29">
      <a:dk1>
        <a:srgbClr val="1D1D1A"/>
      </a:dk1>
      <a:lt1>
        <a:srgbClr val="666666"/>
      </a:lt1>
      <a:dk2>
        <a:srgbClr val="FFFFFF"/>
      </a:dk2>
      <a:lt2>
        <a:srgbClr val="EBEBEB"/>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lnSpc>
            <a:spcPts val="3440"/>
          </a:lnSpc>
          <a:defRPr sz="3200" dirty="0" smtClean="0">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0_Chart page">
  <a:themeElements>
    <a:clrScheme name="Custom 29">
      <a:dk1>
        <a:srgbClr val="1D1D1A"/>
      </a:dk1>
      <a:lt1>
        <a:srgbClr val="666666"/>
      </a:lt1>
      <a:dk2>
        <a:srgbClr val="FFFFFF"/>
      </a:dk2>
      <a:lt2>
        <a:srgbClr val="EBEBEB"/>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lnSpc>
            <a:spcPts val="3440"/>
          </a:lnSpc>
          <a:defRPr sz="3200" dirty="0" smtClean="0">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4_Chart page">
  <a:themeElements>
    <a:clrScheme name="Custom 29">
      <a:dk1>
        <a:srgbClr val="1D1D1A"/>
      </a:dk1>
      <a:lt1>
        <a:srgbClr val="666666"/>
      </a:lt1>
      <a:dk2>
        <a:srgbClr val="FFFFFF"/>
      </a:dk2>
      <a:lt2>
        <a:srgbClr val="EBEBEB"/>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solidFill>
            <a:srgbClr val="151515"/>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solidFill>
          <a:srgbClr val="C00000"/>
        </a:solidFill>
      </a:spPr>
      <a:bodyPr vert="horz" wrap="square" lIns="36000" tIns="36000" rIns="36000" bIns="36000" rtlCol="0" anchor="ctr" anchorCtr="0">
        <a:spAutoFit/>
      </a:bodyPr>
      <a:lstStyle>
        <a:defPPr algn="ctr">
          <a:defRPr b="1" dirty="0" smtClean="0">
            <a:solidFill>
              <a:schemeClr val="tx2"/>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演示文稿1" id="{31AD3342-B2D7-44AB-B447-0EEAFE75289A}" vid="{16663F97-3F87-4F0C-A339-415FFD08A83B}"/>
    </a:ext>
  </a:extLst>
</a:theme>
</file>

<file path=ppt/theme/theme5.xml><?xml version="1.0" encoding="utf-8"?>
<a:theme xmlns:a="http://schemas.openxmlformats.org/drawingml/2006/main" name="11_Chart page">
  <a:themeElements>
    <a:clrScheme name="Custom 29">
      <a:dk1>
        <a:srgbClr val="1D1D1A"/>
      </a:dk1>
      <a:lt1>
        <a:srgbClr val="666666"/>
      </a:lt1>
      <a:dk2>
        <a:srgbClr val="FFFFFF"/>
      </a:dk2>
      <a:lt2>
        <a:srgbClr val="EBEBEB"/>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lnSpc>
            <a:spcPts val="3440"/>
          </a:lnSpc>
          <a:defRPr sz="3200" dirty="0" smtClean="0">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template.pptx" id="{A938B27E-E6BA-4AA8-AFAF-DCBE627D2269}" vid="{25E5B6ED-E80F-43C9-8249-F002A1803116}"/>
    </a:ext>
  </a:extLst>
</a:theme>
</file>

<file path=ppt/theme/theme6.xml><?xml version="1.0" encoding="utf-8"?>
<a:theme xmlns:a="http://schemas.openxmlformats.org/drawingml/2006/main" name="16_内容Copytext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2">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lumMod val="95000"/>
          </a:schemeClr>
        </a:solidFill>
        <a:ln>
          <a:noFill/>
        </a:ln>
        <a:effectLst/>
      </a:spPr>
      <a:bodyPr rtlCol="0" anchor="ctr"/>
      <a:lstStyle>
        <a:defPPr algn="ctr">
          <a:defRPr/>
        </a:defPPr>
      </a:lstStyle>
      <a:style>
        <a:lnRef idx="1">
          <a:schemeClr val="accent3"/>
        </a:lnRef>
        <a:fillRef idx="2">
          <a:schemeClr val="accent3"/>
        </a:fillRef>
        <a:effectRef idx="1">
          <a:schemeClr val="accent3"/>
        </a:effectRef>
        <a:fontRef idx="minor">
          <a:schemeClr val="dk1"/>
        </a:fontRef>
      </a:style>
    </a:spDef>
    <a:lnDef>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huawei-16-9" id="{E120D663-D8ED-2D4A-A240-2D60558E8645}" vid="{AB4438FA-90B6-D04A-8908-4BC988426D44}"/>
    </a:ext>
  </a:extLst>
</a:theme>
</file>

<file path=ppt/theme/theme7.xml><?xml version="1.0" encoding="utf-8"?>
<a:theme xmlns:a="http://schemas.openxmlformats.org/drawingml/2006/main" name="1_Title Slide">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Black-Arial">
      <a:majorFont>
        <a:latin typeface="Arial Black" panose="020B0A04020102020204"/>
        <a:ea typeface="Arial"/>
        <a:cs typeface="Arial"/>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soli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kumimoji="1" sz="3200" dirty="0" smtClean="0">
            <a:solidFill>
              <a:srgbClr val="575756"/>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演示文稿1" id="{31AD3342-B2D7-44AB-B447-0EEAFE75289A}" vid="{2A9BC227-3AB3-406C-8329-4CEFEE79DCC2}"/>
    </a:ext>
  </a:extLst>
</a:theme>
</file>

<file path=ppt/theme/theme8.xml><?xml version="1.0" encoding="utf-8"?>
<a:theme xmlns:a="http://schemas.openxmlformats.org/drawingml/2006/main" name="Contents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sz="2200" dirty="0" err="1" smtClean="0">
            <a:solidFill>
              <a:srgbClr val="000000"/>
            </a:solidFill>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4" id="{9BC618F8-8E64-4400-8C40-D2BD64B3E9E7}" vid="{7F965568-C178-49C0-A2C8-5456BA75CAF0}"/>
    </a:ext>
  </a:extLst>
</a:theme>
</file>

<file path=ppt/theme/theme9.xml><?xml version="1.0" encoding="utf-8"?>
<a:theme xmlns:a="http://schemas.openxmlformats.org/drawingml/2006/main" name="End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4800" dirty="0" err="1" smtClean="0">
            <a:solidFill>
              <a:srgbClr val="000000"/>
            </a:solidFill>
            <a:latin typeface="Arial" panose="020B0604020202020204" pitchFamily="34" charset="0"/>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PPT template_White_16_9" id="{BDFD6F5B-4BC7-4C81-9FD3-41A2F4B78F42}" vid="{00515C43-B946-43FC-9D73-340FC06EA727}"/>
    </a:ext>
  </a:extLst>
</a:theme>
</file>

<file path=docProps/app.xml><?xml version="1.0" encoding="utf-8"?>
<Properties xmlns="http://schemas.openxmlformats.org/officeDocument/2006/extended-properties" xmlns:vt="http://schemas.openxmlformats.org/officeDocument/2006/docPropsVTypes">
  <Template>PPT模板</Template>
  <TotalTime>39944</TotalTime>
  <Words>950</Words>
  <Application>Microsoft Office PowerPoint</Application>
  <PresentationFormat>自定义</PresentationFormat>
  <Paragraphs>136</Paragraphs>
  <Slides>6</Slides>
  <Notes>4</Notes>
  <HiddenSlides>0</HiddenSlides>
  <MMClips>0</MMClips>
  <ScaleCrop>false</ScaleCrop>
  <HeadingPairs>
    <vt:vector size="8" baseType="variant">
      <vt:variant>
        <vt:lpstr>已用的字体</vt:lpstr>
      </vt:variant>
      <vt:variant>
        <vt:i4>16</vt:i4>
      </vt:variant>
      <vt:variant>
        <vt:lpstr>主题</vt:lpstr>
      </vt:variant>
      <vt:variant>
        <vt:i4>14</vt:i4>
      </vt:variant>
      <vt:variant>
        <vt:lpstr>嵌入 OLE 服务器</vt:lpstr>
      </vt:variant>
      <vt:variant>
        <vt:i4>1</vt:i4>
      </vt:variant>
      <vt:variant>
        <vt:lpstr>幻灯片标题</vt:lpstr>
      </vt:variant>
      <vt:variant>
        <vt:i4>6</vt:i4>
      </vt:variant>
    </vt:vector>
  </HeadingPairs>
  <TitlesOfParts>
    <vt:vector size="37" baseType="lpstr">
      <vt:lpstr>.AppleSystemUIFont</vt:lpstr>
      <vt:lpstr>Batang</vt:lpstr>
      <vt:lpstr>FrutigerNext LT Light</vt:lpstr>
      <vt:lpstr>Meiryo UI</vt:lpstr>
      <vt:lpstr>MS PGothic</vt:lpstr>
      <vt:lpstr>等线</vt:lpstr>
      <vt:lpstr>等线 Light</vt:lpstr>
      <vt:lpstr>黑体</vt:lpstr>
      <vt:lpstr>宋体</vt:lpstr>
      <vt:lpstr>Microsoft YaHei</vt:lpstr>
      <vt:lpstr>Microsoft YaHei</vt:lpstr>
      <vt:lpstr>Arial</vt:lpstr>
      <vt:lpstr>Calibri</vt:lpstr>
      <vt:lpstr>Calibri Light</vt:lpstr>
      <vt:lpstr>Courier New</vt:lpstr>
      <vt:lpstr>Times New Roman</vt:lpstr>
      <vt:lpstr>Cover page_Image version</vt:lpstr>
      <vt:lpstr>9_Chart page</vt:lpstr>
      <vt:lpstr>10_Chart page</vt:lpstr>
      <vt:lpstr>14_Chart page</vt:lpstr>
      <vt:lpstr>11_Chart page</vt:lpstr>
      <vt:lpstr>16_内容Copytext </vt:lpstr>
      <vt:lpstr>1_Title Slide</vt:lpstr>
      <vt:lpstr>Contents page</vt:lpstr>
      <vt:lpstr>End page</vt:lpstr>
      <vt:lpstr>1_Chapter page</vt:lpstr>
      <vt:lpstr>2_Chapter page</vt:lpstr>
      <vt:lpstr>3_Chapter page</vt:lpstr>
      <vt:lpstr>4_Chapter page</vt:lpstr>
      <vt:lpstr>2_默认设计模板</vt:lpstr>
      <vt:lpstr>think-cell Slide</vt:lpstr>
      <vt:lpstr>PowerPoint 演示文稿</vt:lpstr>
      <vt:lpstr>PowerPoint 演示文稿</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Yan Cheng</cp:lastModifiedBy>
  <cp:revision>735</cp:revision>
  <dcterms:created xsi:type="dcterms:W3CDTF">2018-11-29T10:16:29Z</dcterms:created>
  <dcterms:modified xsi:type="dcterms:W3CDTF">2023-03-13T14:35:51Z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(3)SocA5h1NndY2u9HgfeZKxh/nUIpLFfaWLrhZWj8MmCTTjqKCUqIBgYYhplwVcrXYLH64RGoN
/HdKBvij2IXrSBRUhsOY6Xn4rDidMH5RBYNBKz8+RkLPfxngSdGJuL29EWtBuylmes69OvmJ
F+vTehmIHEMltC/nhAfBO9gu9Wsi+c8IReurcBJOBY60Q8xSBniwHVXXYmRs52Rrcx7TeQra
eV+66II00Zxg9N9ZRc</vt:lpwstr>
  </property>
  <property fmtid="{D5CDD505-2E9C-101B-9397-08002B2CF9AE}" pid="3" name="_2015_ms_pID_7253431">
    <vt:lpwstr>2BgcAeKPpzFyF085H4MVXuzrM7HjC6RZ6loegntLinv9VR8xPr8Bzz
mKsnwx9+pwm8BltlUjR1A26W20Cvr7FMQlDtcK7j6PZoU3dI36NUD1Gp+enEQgLxDNbkpUSb
n2/rIN4eM9B7zwVQITRViNi1FsJmKrcv4brOoL2i2XmI1pL+8bgdYs+bjz6oo3KesAxsqpjg
mskKa9MqRJ+hts0AUffRS1O5+ppGvdj/jc7o</vt:lpwstr>
  </property>
  <property fmtid="{D5CDD505-2E9C-101B-9397-08002B2CF9AE}" pid="4" name="_2015_ms_pID_7253432">
    <vt:lpwstr>6w==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1614675736</vt:lpwstr>
  </property>
</Properties>
</file>