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7" r:id="rId2"/>
  </p:sldMasterIdLst>
  <p:notesMasterIdLst>
    <p:notesMasterId r:id="rId8"/>
  </p:notesMasterIdLst>
  <p:sldIdLst>
    <p:sldId id="256" r:id="rId3"/>
    <p:sldId id="439" r:id="rId4"/>
    <p:sldId id="438" r:id="rId5"/>
    <p:sldId id="440" r:id="rId6"/>
    <p:sldId id="269" r:id="rId7"/>
  </p:sldIdLst>
  <p:sldSz cx="24384000" cy="13716000"/>
  <p:notesSz cx="7077075" cy="9363075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>
        <p15:guide id="1" orient="horz" pos="4320">
          <p15:clr>
            <a:srgbClr val="A4A3A4"/>
          </p15:clr>
        </p15:guide>
        <p15:guide id="2" pos="76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OPPO(Zhongda)" initials="OP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46A38"/>
    <a:srgbClr val="FFFFFF"/>
    <a:srgbClr val="2DC84D"/>
    <a:srgbClr val="5E5E5E"/>
    <a:srgbClr val="CACA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125E5076-3810-47DD-B79F-674D7AD40C01}" styleName="深色样式 1 - 强调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9064"/>
    <p:restoredTop sz="94826" autoAdjust="0"/>
  </p:normalViewPr>
  <p:slideViewPr>
    <p:cSldViewPr snapToGrid="0" snapToObjects="1">
      <p:cViewPr varScale="1">
        <p:scale>
          <a:sx n="37" d="100"/>
          <a:sy n="37" d="100"/>
        </p:scale>
        <p:origin x="232" y="32"/>
      </p:cViewPr>
      <p:guideLst>
        <p:guide orient="horz" pos="4320"/>
        <p:guide pos="76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Shape 135"/>
          <p:cNvSpPr>
            <a:spLocks noGrp="1" noRot="1" noChangeAspect="1"/>
          </p:cNvSpPr>
          <p:nvPr>
            <p:ph type="sldImg"/>
          </p:nvPr>
        </p:nvSpPr>
        <p:spPr>
          <a:xfrm>
            <a:off x="417513" y="701675"/>
            <a:ext cx="6242050" cy="3511550"/>
          </a:xfrm>
          <a:prstGeom prst="rect">
            <a:avLst/>
          </a:prstGeom>
        </p:spPr>
        <p:txBody>
          <a:bodyPr lIns="93936" tIns="46968" rIns="93936" bIns="46968"/>
          <a:lstStyle/>
          <a:p>
            <a:endParaRPr/>
          </a:p>
        </p:txBody>
      </p:sp>
      <p:sp>
        <p:nvSpPr>
          <p:cNvPr id="136" name="Shape 136"/>
          <p:cNvSpPr>
            <a:spLocks noGrp="1"/>
          </p:cNvSpPr>
          <p:nvPr>
            <p:ph type="body" sz="quarter" idx="1"/>
          </p:nvPr>
        </p:nvSpPr>
        <p:spPr>
          <a:xfrm>
            <a:off x="943610" y="4447461"/>
            <a:ext cx="5189855" cy="4213384"/>
          </a:xfrm>
          <a:prstGeom prst="rect">
            <a:avLst/>
          </a:prstGeom>
        </p:spPr>
        <p:txBody>
          <a:bodyPr lIns="93936" tIns="46968" rIns="93936" bIns="46968"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8000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8000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8000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8000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8000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8000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8000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8000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8000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Page 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238" y="12677574"/>
            <a:ext cx="2377165" cy="565200"/>
          </a:xfrm>
          <a:prstGeom prst="rect">
            <a:avLst/>
          </a:prstGeom>
        </p:spPr>
      </p:pic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776601" y="508993"/>
            <a:ext cx="22841775" cy="1607674"/>
          </a:xfrm>
        </p:spPr>
        <p:txBody>
          <a:bodyPr>
            <a:noAutofit/>
          </a:bodyPr>
          <a:lstStyle>
            <a:lvl1pPr>
              <a:defRPr sz="7200"/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  <p:graphicFrame>
        <p:nvGraphicFramePr>
          <p:cNvPr id="10" name="表格 9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页">
    <p:bg>
      <p:bgPr>
        <a:solidFill>
          <a:srgbClr val="046A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190" y="12963890"/>
            <a:ext cx="1332424" cy="316800"/>
          </a:xfrm>
          <a:prstGeom prst="rect">
            <a:avLst/>
          </a:prstGeom>
        </p:spPr>
      </p:pic>
      <p:sp>
        <p:nvSpPr>
          <p:cNvPr id="3" name="标题 2"/>
          <p:cNvSpPr>
            <a:spLocks noGrp="1"/>
          </p:cNvSpPr>
          <p:nvPr>
            <p:ph type="title" hasCustomPrompt="1"/>
          </p:nvPr>
        </p:nvSpPr>
        <p:spPr>
          <a:xfrm>
            <a:off x="733190" y="695258"/>
            <a:ext cx="22841775" cy="1073683"/>
          </a:xfrm>
        </p:spPr>
        <p:txBody>
          <a:bodyPr/>
          <a:lstStyle>
            <a:lvl1pPr>
              <a:defRPr>
                <a:solidFill>
                  <a:srgbClr val="2DC84D"/>
                </a:solidFill>
              </a:defRPr>
            </a:lvl1pPr>
          </a:lstStyle>
          <a:p>
            <a:r>
              <a:rPr kumimoji="1" lang="zh-CN" altLang="en-US" dirty="0"/>
              <a:t>单击此处编辑母版标题样式 目录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733425" y="3359150"/>
            <a:ext cx="22840950" cy="9272588"/>
          </a:xfrm>
          <a:prstGeom prst="rect">
            <a:avLst/>
          </a:prstGeom>
        </p:spPr>
        <p:txBody>
          <a:bodyPr/>
          <a:lstStyle>
            <a:lvl1pPr marL="685800" indent="-685800">
              <a:lnSpc>
                <a:spcPct val="150000"/>
              </a:lnSpc>
              <a:buFont typeface="Arial" panose="020B0604020202020204" pitchFamily="34" charset="0"/>
              <a:buChar char="•"/>
              <a:defRPr>
                <a:solidFill>
                  <a:srgbClr val="2DC84D"/>
                </a:solidFill>
              </a:defRPr>
            </a:lvl1pPr>
            <a:lvl2pPr>
              <a:defRPr>
                <a:solidFill>
                  <a:srgbClr val="2DC84D"/>
                </a:solidFill>
              </a:defRPr>
            </a:lvl2pPr>
            <a:lvl3pPr>
              <a:defRPr>
                <a:solidFill>
                  <a:srgbClr val="2DC84D"/>
                </a:solidFill>
              </a:defRPr>
            </a:lvl3pPr>
            <a:lvl4pPr>
              <a:defRPr>
                <a:solidFill>
                  <a:srgbClr val="2DC84D"/>
                </a:solidFill>
              </a:defRPr>
            </a:lvl4pPr>
            <a:lvl5pPr>
              <a:defRPr>
                <a:solidFill>
                  <a:srgbClr val="2DC84D"/>
                </a:solidFill>
              </a:defRPr>
            </a:lvl5pPr>
          </a:lstStyle>
          <a:p>
            <a:pPr lvl="0"/>
            <a:r>
              <a:rPr kumimoji="1" lang="zh-CN" altLang="en-US" dirty="0"/>
              <a:t>单击此处编辑母版文本</a:t>
            </a:r>
          </a:p>
        </p:txBody>
      </p:sp>
      <p:graphicFrame>
        <p:nvGraphicFramePr>
          <p:cNvPr id="9" name="表格 8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章节页">
    <p:bg>
      <p:bgPr>
        <a:solidFill>
          <a:srgbClr val="046A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 hasCustomPrompt="1"/>
          </p:nvPr>
        </p:nvSpPr>
        <p:spPr>
          <a:xfrm>
            <a:off x="733190" y="695258"/>
            <a:ext cx="22841775" cy="1073683"/>
          </a:xfrm>
        </p:spPr>
        <p:txBody>
          <a:bodyPr/>
          <a:lstStyle>
            <a:lvl1pPr>
              <a:defRPr>
                <a:solidFill>
                  <a:srgbClr val="2DC84D"/>
                </a:solidFill>
              </a:defRPr>
            </a:lvl1pPr>
          </a:lstStyle>
          <a:p>
            <a:r>
              <a:rPr kumimoji="1" lang="zh-CN" altLang="en-US" dirty="0"/>
              <a:t>单击此处编辑母版标题样式 章节标题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0" hasCustomPrompt="1"/>
          </p:nvPr>
        </p:nvSpPr>
        <p:spPr>
          <a:xfrm>
            <a:off x="733190" y="2464199"/>
            <a:ext cx="11068715" cy="1108341"/>
          </a:xfrm>
          <a:prstGeom prst="rect">
            <a:avLst/>
          </a:prstGeom>
        </p:spPr>
        <p:txBody>
          <a:bodyPr anchor="ctr"/>
          <a:lstStyle>
            <a:lvl1pPr>
              <a:defRPr baseline="0">
                <a:solidFill>
                  <a:srgbClr val="2DC84D"/>
                </a:solidFill>
                <a:latin typeface="OPPOSans B" charset="-122"/>
                <a:ea typeface="OPPOSans B" charset="-122"/>
                <a:cs typeface="OPPOSans B" charset="-122"/>
              </a:defRPr>
            </a:lvl1pPr>
            <a:lvl2pPr>
              <a:defRPr>
                <a:solidFill>
                  <a:srgbClr val="2DC84D"/>
                </a:solidFill>
              </a:defRPr>
            </a:lvl2pPr>
            <a:lvl3pPr>
              <a:defRPr>
                <a:solidFill>
                  <a:srgbClr val="2DC84D"/>
                </a:solidFill>
              </a:defRPr>
            </a:lvl3pPr>
            <a:lvl4pPr>
              <a:defRPr>
                <a:solidFill>
                  <a:srgbClr val="2DC84D"/>
                </a:solidFill>
              </a:defRPr>
            </a:lvl4pPr>
            <a:lvl5pPr>
              <a:defRPr>
                <a:solidFill>
                  <a:srgbClr val="2DC84D"/>
                </a:solidFill>
              </a:defRPr>
            </a:lvl5pPr>
          </a:lstStyle>
          <a:p>
            <a:pPr lvl="0"/>
            <a:r>
              <a:rPr kumimoji="1" lang="zh-CN" altLang="en-US" dirty="0"/>
              <a:t>单击此处编辑母版文本样式 二级标题</a:t>
            </a:r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190" y="12963890"/>
            <a:ext cx="1332424" cy="316800"/>
          </a:xfrm>
          <a:prstGeom prst="rect">
            <a:avLst/>
          </a:prstGeom>
        </p:spPr>
      </p:pic>
      <p:graphicFrame>
        <p:nvGraphicFramePr>
          <p:cNvPr id="9" name="表格 8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A 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0"/>
          </p:nvPr>
        </p:nvSpPr>
        <p:spPr>
          <a:xfrm>
            <a:off x="776506" y="3423684"/>
            <a:ext cx="22841774" cy="9200693"/>
          </a:xfrm>
          <a:prstGeom prst="rect">
            <a:avLst/>
          </a:prstGeo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文本占位符 5"/>
          <p:cNvSpPr>
            <a:spLocks noGrp="1"/>
          </p:cNvSpPr>
          <p:nvPr>
            <p:ph type="body" sz="quarter" idx="11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B 内容页2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2"/>
          </p:nvPr>
        </p:nvSpPr>
        <p:spPr>
          <a:xfrm>
            <a:off x="776288" y="3424238"/>
            <a:ext cx="10111452" cy="9199562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20" name="文本占位符 19"/>
          <p:cNvSpPr>
            <a:spLocks noGrp="1"/>
          </p:cNvSpPr>
          <p:nvPr>
            <p:ph type="body" sz="quarter" idx="13"/>
          </p:nvPr>
        </p:nvSpPr>
        <p:spPr>
          <a:xfrm>
            <a:off x="13163550" y="3424238"/>
            <a:ext cx="10454729" cy="9199562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文本占位符 5"/>
          <p:cNvSpPr>
            <a:spLocks noGrp="1"/>
          </p:cNvSpPr>
          <p:nvPr>
            <p:ph type="body" sz="quarter" idx="10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C 图文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7" name="文本占位符 5"/>
          <p:cNvSpPr>
            <a:spLocks noGrp="1"/>
          </p:cNvSpPr>
          <p:nvPr>
            <p:ph type="body" sz="quarter" idx="10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  <p:sp>
        <p:nvSpPr>
          <p:cNvPr id="9" name="图片占位符 8"/>
          <p:cNvSpPr>
            <a:spLocks noGrp="1"/>
          </p:cNvSpPr>
          <p:nvPr>
            <p:ph type="pic" sz="quarter" idx="11"/>
          </p:nvPr>
        </p:nvSpPr>
        <p:spPr>
          <a:xfrm>
            <a:off x="12503150" y="2168525"/>
            <a:ext cx="11115675" cy="10455275"/>
          </a:xfrm>
          <a:prstGeom prst="rect">
            <a:avLst/>
          </a:prstGeom>
        </p:spPr>
        <p:txBody>
          <a:bodyPr/>
          <a:lstStyle/>
          <a:p>
            <a:endParaRPr kumimoji="1" lang="zh-CN" altLang="en-US" dirty="0"/>
          </a:p>
        </p:txBody>
      </p:sp>
      <p:sp>
        <p:nvSpPr>
          <p:cNvPr id="12" name="内容占位符 11"/>
          <p:cNvSpPr>
            <a:spLocks noGrp="1"/>
          </p:cNvSpPr>
          <p:nvPr>
            <p:ph sz="quarter" idx="12"/>
          </p:nvPr>
        </p:nvSpPr>
        <p:spPr>
          <a:xfrm>
            <a:off x="776288" y="3424238"/>
            <a:ext cx="8686689" cy="9199562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5" name="图片占位符 4"/>
          <p:cNvSpPr>
            <a:spLocks noGrp="1"/>
          </p:cNvSpPr>
          <p:nvPr>
            <p:ph type="pic" sz="quarter" idx="10"/>
          </p:nvPr>
        </p:nvSpPr>
        <p:spPr>
          <a:xfrm>
            <a:off x="733425" y="2147888"/>
            <a:ext cx="11409363" cy="10504487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7" name="图片占位符 6"/>
          <p:cNvSpPr>
            <a:spLocks noGrp="1"/>
          </p:cNvSpPr>
          <p:nvPr>
            <p:ph type="pic" sz="quarter" idx="11"/>
          </p:nvPr>
        </p:nvSpPr>
        <p:spPr>
          <a:xfrm>
            <a:off x="12758739" y="2147888"/>
            <a:ext cx="10859542" cy="10504487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14" name="文本占位符 5"/>
          <p:cNvSpPr>
            <a:spLocks noGrp="1"/>
          </p:cNvSpPr>
          <p:nvPr>
            <p:ph type="body" sz="quarter" idx="12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t Page E 纯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图片占位符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24384000" cy="13716000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graphicFrame>
        <p:nvGraphicFramePr>
          <p:cNvPr id="9" name="表格 8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t Page D 图+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sz="quarter" idx="10"/>
          </p:nvPr>
        </p:nvSpPr>
        <p:spPr>
          <a:xfrm>
            <a:off x="-1" y="-1588"/>
            <a:ext cx="24426401" cy="13717588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96" name="线条"/>
          <p:cNvSpPr/>
          <p:nvPr/>
        </p:nvSpPr>
        <p:spPr>
          <a:xfrm>
            <a:off x="-59199" y="-1259"/>
            <a:ext cx="24443199" cy="13660746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97" name="线条"/>
          <p:cNvSpPr/>
          <p:nvPr/>
        </p:nvSpPr>
        <p:spPr>
          <a:xfrm flipH="1">
            <a:off x="-130647" y="103915"/>
            <a:ext cx="24514187" cy="13693799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010691" y="5560397"/>
            <a:ext cx="22841775" cy="1592956"/>
          </a:xfrm>
        </p:spPr>
        <p:txBody>
          <a:bodyPr>
            <a:noAutofit/>
          </a:bodyPr>
          <a:lstStyle>
            <a:lvl1pPr>
              <a:defRPr sz="9000"/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  <p:graphicFrame>
        <p:nvGraphicFramePr>
          <p:cNvPr id="10" name="表格 9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ontent Page D 图+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sz="quarter" idx="10"/>
          </p:nvPr>
        </p:nvSpPr>
        <p:spPr>
          <a:xfrm>
            <a:off x="-1" y="0"/>
            <a:ext cx="24423573" cy="13716000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96" name="线条"/>
          <p:cNvSpPr/>
          <p:nvPr/>
        </p:nvSpPr>
        <p:spPr>
          <a:xfrm>
            <a:off x="95718" y="22167"/>
            <a:ext cx="24502401" cy="13693833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97" name="线条"/>
          <p:cNvSpPr/>
          <p:nvPr/>
        </p:nvSpPr>
        <p:spPr>
          <a:xfrm flipH="1">
            <a:off x="-130647" y="103915"/>
            <a:ext cx="24514187" cy="13693799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graphicFrame>
        <p:nvGraphicFramePr>
          <p:cNvPr id="8" name="表格 7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6" name="内容占位符 5"/>
          <p:cNvSpPr>
            <a:spLocks noGrp="1"/>
          </p:cNvSpPr>
          <p:nvPr>
            <p:ph sz="quarter" idx="11"/>
          </p:nvPr>
        </p:nvSpPr>
        <p:spPr>
          <a:xfrm>
            <a:off x="776288" y="3424238"/>
            <a:ext cx="9388438" cy="9199562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5" name="表格占位符 4"/>
          <p:cNvSpPr>
            <a:spLocks noGrp="1"/>
          </p:cNvSpPr>
          <p:nvPr>
            <p:ph type="tbl" sz="quarter" idx="10"/>
          </p:nvPr>
        </p:nvSpPr>
        <p:spPr>
          <a:xfrm>
            <a:off x="776288" y="2800350"/>
            <a:ext cx="22842537" cy="9229725"/>
          </a:xfrm>
        </p:spPr>
        <p:txBody>
          <a:bodyPr/>
          <a:lstStyle/>
          <a:p>
            <a:endParaRPr kumimoji="1"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2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页">
    <p:bg>
      <p:bgPr>
        <a:solidFill>
          <a:srgbClr val="046A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190" y="12963890"/>
            <a:ext cx="1332424" cy="316800"/>
          </a:xfrm>
          <a:prstGeom prst="rect">
            <a:avLst/>
          </a:prstGeom>
        </p:spPr>
      </p:pic>
      <p:sp>
        <p:nvSpPr>
          <p:cNvPr id="3" name="标题 2"/>
          <p:cNvSpPr>
            <a:spLocks noGrp="1"/>
          </p:cNvSpPr>
          <p:nvPr>
            <p:ph type="title" hasCustomPrompt="1"/>
          </p:nvPr>
        </p:nvSpPr>
        <p:spPr>
          <a:xfrm>
            <a:off x="733190" y="695258"/>
            <a:ext cx="22841775" cy="1073683"/>
          </a:xfrm>
        </p:spPr>
        <p:txBody>
          <a:bodyPr/>
          <a:lstStyle>
            <a:lvl1pPr>
              <a:defRPr>
                <a:solidFill>
                  <a:srgbClr val="2DC84D"/>
                </a:solidFill>
              </a:defRPr>
            </a:lvl1pPr>
          </a:lstStyle>
          <a:p>
            <a:r>
              <a:rPr kumimoji="1" lang="zh-CN" altLang="en-US" dirty="0"/>
              <a:t>单击此处编辑母版标题样式 目录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733425" y="3359150"/>
            <a:ext cx="22840950" cy="9272588"/>
          </a:xfrm>
          <a:prstGeom prst="rect">
            <a:avLst/>
          </a:prstGeom>
        </p:spPr>
        <p:txBody>
          <a:bodyPr/>
          <a:lstStyle>
            <a:lvl1pPr marL="685800" indent="-685800">
              <a:lnSpc>
                <a:spcPct val="150000"/>
              </a:lnSpc>
              <a:buFont typeface="Arial" panose="020B0604020202020204" pitchFamily="34" charset="0"/>
              <a:buChar char="•"/>
              <a:defRPr>
                <a:solidFill>
                  <a:srgbClr val="2DC84D"/>
                </a:solidFill>
              </a:defRPr>
            </a:lvl1pPr>
            <a:lvl2pPr>
              <a:defRPr>
                <a:solidFill>
                  <a:srgbClr val="2DC84D"/>
                </a:solidFill>
              </a:defRPr>
            </a:lvl2pPr>
            <a:lvl3pPr>
              <a:defRPr>
                <a:solidFill>
                  <a:srgbClr val="2DC84D"/>
                </a:solidFill>
              </a:defRPr>
            </a:lvl3pPr>
            <a:lvl4pPr>
              <a:defRPr>
                <a:solidFill>
                  <a:srgbClr val="2DC84D"/>
                </a:solidFill>
              </a:defRPr>
            </a:lvl4pPr>
            <a:lvl5pPr>
              <a:defRPr>
                <a:solidFill>
                  <a:srgbClr val="2DC84D"/>
                </a:solidFill>
              </a:defRPr>
            </a:lvl5pPr>
          </a:lstStyle>
          <a:p>
            <a:pPr lvl="0"/>
            <a:r>
              <a:rPr kumimoji="1" lang="zh-CN" altLang="en-US" dirty="0"/>
              <a:t>单击此处编辑母版文本</a:t>
            </a:r>
          </a:p>
        </p:txBody>
      </p:sp>
      <p:graphicFrame>
        <p:nvGraphicFramePr>
          <p:cNvPr id="9" name="表格 8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End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Thank you"/>
          <p:cNvSpPr txBox="1"/>
          <p:nvPr/>
        </p:nvSpPr>
        <p:spPr>
          <a:xfrm>
            <a:off x="782238" y="5041046"/>
            <a:ext cx="11634867" cy="872034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 anchor="ctr">
            <a:spAutoFit/>
          </a:bodyPr>
          <a:lstStyle>
            <a:lvl1pPr algn="l">
              <a:lnSpc>
                <a:spcPct val="20000"/>
              </a:lnSpc>
              <a:defRPr sz="5000" b="0">
                <a:solidFill>
                  <a:srgbClr val="2C683D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>
              <a:lnSpc>
                <a:spcPct val="100000"/>
              </a:lnSpc>
            </a:pPr>
            <a:r>
              <a:rPr dirty="0">
                <a:solidFill>
                  <a:srgbClr val="2DC84D"/>
                </a:solidFill>
                <a:latin typeface="OPPOSans R" charset="-122"/>
                <a:ea typeface="OPPOSans R" charset="-122"/>
                <a:cs typeface="OPPOSans R" charset="-122"/>
              </a:rPr>
              <a:t>Thank you</a:t>
            </a:r>
            <a:endParaRPr lang="en-US" dirty="0">
              <a:solidFill>
                <a:srgbClr val="2DC84D"/>
              </a:solidFill>
              <a:latin typeface="OPPOSans R" charset="-122"/>
              <a:ea typeface="OPPOSans R" charset="-122"/>
              <a:cs typeface="OPPOSans R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601" y="12677574"/>
            <a:ext cx="2377165" cy="5652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Section Divider A 章节页">
    <p:bg>
      <p:bgPr>
        <a:solidFill>
          <a:srgbClr val="2DC84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像" descr="图像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33190" y="12959314"/>
            <a:ext cx="1334010" cy="317501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5" name="标题 2"/>
          <p:cNvSpPr>
            <a:spLocks noGrp="1"/>
          </p:cNvSpPr>
          <p:nvPr>
            <p:ph type="title" hasCustomPrompt="1"/>
          </p:nvPr>
        </p:nvSpPr>
        <p:spPr>
          <a:xfrm>
            <a:off x="733190" y="695258"/>
            <a:ext cx="22841775" cy="1073683"/>
          </a:xfrm>
        </p:spPr>
        <p:txBody>
          <a:bodyPr/>
          <a:lstStyle>
            <a:lvl1pPr>
              <a:defRPr>
                <a:solidFill>
                  <a:srgbClr val="046A38"/>
                </a:solidFill>
              </a:defRPr>
            </a:lvl1pPr>
          </a:lstStyle>
          <a:p>
            <a:r>
              <a:rPr kumimoji="1" lang="zh-CN" altLang="en-US" dirty="0"/>
              <a:t>单击此处编辑母版标题样式 章节标题</a:t>
            </a:r>
          </a:p>
        </p:txBody>
      </p:sp>
      <p:sp>
        <p:nvSpPr>
          <p:cNvPr id="6" name="文本占位符 4"/>
          <p:cNvSpPr>
            <a:spLocks noGrp="1"/>
          </p:cNvSpPr>
          <p:nvPr>
            <p:ph type="body" sz="quarter" idx="10" hasCustomPrompt="1"/>
          </p:nvPr>
        </p:nvSpPr>
        <p:spPr>
          <a:xfrm>
            <a:off x="733190" y="2464199"/>
            <a:ext cx="11068715" cy="1108341"/>
          </a:xfrm>
          <a:prstGeom prst="rect">
            <a:avLst/>
          </a:prstGeom>
        </p:spPr>
        <p:txBody>
          <a:bodyPr anchor="ctr"/>
          <a:lstStyle>
            <a:lvl1pPr>
              <a:defRPr baseline="0">
                <a:solidFill>
                  <a:srgbClr val="046A38"/>
                </a:solidFill>
                <a:latin typeface="OPPOSans B" charset="-122"/>
                <a:ea typeface="OPPOSans B" charset="-122"/>
                <a:cs typeface="OPPOSans B" charset="-122"/>
              </a:defRPr>
            </a:lvl1pPr>
            <a:lvl2pPr>
              <a:defRPr>
                <a:solidFill>
                  <a:srgbClr val="2DC84D"/>
                </a:solidFill>
              </a:defRPr>
            </a:lvl2pPr>
            <a:lvl3pPr>
              <a:defRPr>
                <a:solidFill>
                  <a:srgbClr val="2DC84D"/>
                </a:solidFill>
              </a:defRPr>
            </a:lvl3pPr>
            <a:lvl4pPr>
              <a:defRPr>
                <a:solidFill>
                  <a:srgbClr val="2DC84D"/>
                </a:solidFill>
              </a:defRPr>
            </a:lvl4pPr>
            <a:lvl5pPr>
              <a:defRPr>
                <a:solidFill>
                  <a:srgbClr val="2DC84D"/>
                </a:solidFill>
              </a:defRPr>
            </a:lvl5pPr>
          </a:lstStyle>
          <a:p>
            <a:pPr lvl="0"/>
            <a:r>
              <a:rPr kumimoji="1" lang="zh-CN" altLang="en-US" dirty="0"/>
              <a:t>单击此处编辑母版文本样式 二级标题</a:t>
            </a:r>
          </a:p>
        </p:txBody>
      </p:sp>
      <p:graphicFrame>
        <p:nvGraphicFramePr>
          <p:cNvPr id="7" name="表格 6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 Page A 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76505" y="627526"/>
            <a:ext cx="22841775" cy="1695050"/>
          </a:xfrm>
        </p:spPr>
        <p:txBody>
          <a:bodyPr>
            <a:normAutofit/>
          </a:bodyPr>
          <a:lstStyle>
            <a:lvl1pPr algn="ctr">
              <a:defRPr sz="6000"/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0"/>
          </p:nvPr>
        </p:nvSpPr>
        <p:spPr>
          <a:xfrm>
            <a:off x="776506" y="2724912"/>
            <a:ext cx="22841774" cy="9899465"/>
          </a:xfrm>
          <a:prstGeom prst="rect">
            <a:avLst/>
          </a:prstGeom>
        </p:spPr>
        <p:txBody>
          <a:bodyPr/>
          <a:lstStyle>
            <a:lvl3pPr marL="1905000" indent="-635000">
              <a:buSzPct val="80000"/>
              <a:buFont typeface="Wingdings" panose="05000000000000000000" pitchFamily="2" charset="2"/>
              <a:buChar char="ü"/>
              <a:defRPr/>
            </a:lvl3pPr>
            <a:lvl4pPr marL="2540000" indent="-635000">
              <a:buSzPct val="80000"/>
              <a:buFont typeface="Wingdings" panose="05000000000000000000" pitchFamily="2" charset="2"/>
              <a:buChar char="u"/>
              <a:defRPr/>
            </a:lvl4pPr>
            <a:lvl5pPr marL="3111500" indent="-571500">
              <a:buSzPct val="80000"/>
              <a:buFont typeface="Wingdings" panose="05000000000000000000" pitchFamily="2" charset="2"/>
              <a:buChar char="p"/>
              <a:defRPr/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 Page A 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76505" y="627526"/>
            <a:ext cx="22841775" cy="1695050"/>
          </a:xfrm>
        </p:spPr>
        <p:txBody>
          <a:bodyPr>
            <a:normAutofit/>
          </a:bodyPr>
          <a:lstStyle>
            <a:lvl1pPr algn="ctr">
              <a:defRPr sz="6000"/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0"/>
          </p:nvPr>
        </p:nvSpPr>
        <p:spPr>
          <a:xfrm>
            <a:off x="776505" y="2724912"/>
            <a:ext cx="10682677" cy="9899465"/>
          </a:xfrm>
          <a:prstGeom prst="rect">
            <a:avLst/>
          </a:prstGeom>
        </p:spPr>
        <p:txBody>
          <a:bodyPr/>
          <a:lstStyle>
            <a:lvl3pPr marL="1905000" indent="-635000">
              <a:buSzPct val="80000"/>
              <a:buFont typeface="Wingdings" panose="05000000000000000000" pitchFamily="2" charset="2"/>
              <a:buChar char="ü"/>
              <a:defRPr/>
            </a:lvl3pPr>
            <a:lvl4pPr marL="2540000" indent="-635000">
              <a:buSzPct val="80000"/>
              <a:buFont typeface="Wingdings" panose="05000000000000000000" pitchFamily="2" charset="2"/>
              <a:buChar char="u"/>
              <a:defRPr/>
            </a:lvl4pPr>
            <a:lvl5pPr marL="3111500" indent="-571500">
              <a:buSzPct val="80000"/>
              <a:buFont typeface="Wingdings" panose="05000000000000000000" pitchFamily="2" charset="2"/>
              <a:buChar char="p"/>
              <a:defRPr/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</a:p>
        </p:txBody>
      </p:sp>
      <p:sp>
        <p:nvSpPr>
          <p:cNvPr id="4" name="文本占位符 9"/>
          <p:cNvSpPr>
            <a:spLocks noGrp="1"/>
          </p:cNvSpPr>
          <p:nvPr>
            <p:ph type="body" sz="quarter" idx="11"/>
          </p:nvPr>
        </p:nvSpPr>
        <p:spPr>
          <a:xfrm>
            <a:off x="12568136" y="2726079"/>
            <a:ext cx="11050144" cy="9899465"/>
          </a:xfrm>
          <a:prstGeom prst="rect">
            <a:avLst/>
          </a:prstGeom>
        </p:spPr>
        <p:txBody>
          <a:bodyPr/>
          <a:lstStyle>
            <a:lvl3pPr marL="1905000" indent="-635000">
              <a:buSzPct val="80000"/>
              <a:buFont typeface="Wingdings" panose="05000000000000000000" pitchFamily="2" charset="2"/>
              <a:buChar char="ü"/>
              <a:defRPr/>
            </a:lvl3pPr>
            <a:lvl4pPr marL="2540000" indent="-635000">
              <a:buSzPct val="80000"/>
              <a:buFont typeface="Wingdings" panose="05000000000000000000" pitchFamily="2" charset="2"/>
              <a:buChar char="u"/>
              <a:defRPr/>
            </a:lvl4pPr>
            <a:lvl5pPr marL="3111500" indent="-571500">
              <a:buSzPct val="80000"/>
              <a:buFont typeface="Wingdings" panose="05000000000000000000" pitchFamily="2" charset="2"/>
              <a:buChar char="p"/>
              <a:defRPr/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ontent Page D 图+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sz="quarter" idx="10"/>
          </p:nvPr>
        </p:nvSpPr>
        <p:spPr>
          <a:xfrm>
            <a:off x="-1" y="0"/>
            <a:ext cx="24423573" cy="13716000"/>
          </a:xfrm>
          <a:prstGeom prst="rect">
            <a:avLst/>
          </a:prstGeom>
        </p:spPr>
        <p:txBody>
          <a:bodyPr/>
          <a:lstStyle/>
          <a:p>
            <a:endParaRPr kumimoji="1" lang="zh-CN" altLang="en-US" dirty="0"/>
          </a:p>
        </p:txBody>
      </p:sp>
      <p:sp>
        <p:nvSpPr>
          <p:cNvPr id="96" name="线条"/>
          <p:cNvSpPr/>
          <p:nvPr/>
        </p:nvSpPr>
        <p:spPr>
          <a:xfrm>
            <a:off x="95718" y="22167"/>
            <a:ext cx="24502401" cy="13693833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97" name="线条"/>
          <p:cNvSpPr/>
          <p:nvPr/>
        </p:nvSpPr>
        <p:spPr>
          <a:xfrm flipH="1">
            <a:off x="-130647" y="103915"/>
            <a:ext cx="24514187" cy="13693799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graphicFrame>
        <p:nvGraphicFramePr>
          <p:cNvPr id="8" name="表格 7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6" name="内容占位符 5"/>
          <p:cNvSpPr>
            <a:spLocks noGrp="1"/>
          </p:cNvSpPr>
          <p:nvPr>
            <p:ph sz="quarter" idx="11"/>
          </p:nvPr>
        </p:nvSpPr>
        <p:spPr>
          <a:xfrm>
            <a:off x="776288" y="3424238"/>
            <a:ext cx="9388438" cy="9199562"/>
          </a:xfrm>
        </p:spPr>
        <p:txBody>
          <a:bodyPr/>
          <a:lstStyle/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5" name="表格占位符 4"/>
          <p:cNvSpPr>
            <a:spLocks noGrp="1"/>
          </p:cNvSpPr>
          <p:nvPr>
            <p:ph type="tbl" sz="quarter" idx="10"/>
          </p:nvPr>
        </p:nvSpPr>
        <p:spPr>
          <a:xfrm>
            <a:off x="776288" y="2800350"/>
            <a:ext cx="22842537" cy="9229725"/>
          </a:xfrm>
        </p:spPr>
        <p:txBody>
          <a:bodyPr/>
          <a:lstStyle/>
          <a:p>
            <a:endParaRPr kumimoji="1"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2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929292"/>
                </a:solidFill>
                <a:effectLst/>
                <a:uFillTx/>
                <a:latin typeface="OPPOSans M" charset="-122"/>
                <a:ea typeface="OPPOSans M" charset="-122"/>
                <a:cs typeface="OPPOSans M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End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238" y="12677574"/>
            <a:ext cx="2377165" cy="565200"/>
          </a:xfrm>
          <a:prstGeom prst="rect">
            <a:avLst/>
          </a:prstGeom>
        </p:spPr>
      </p:pic>
      <p:sp>
        <p:nvSpPr>
          <p:cNvPr id="127" name="Thank you"/>
          <p:cNvSpPr txBox="1"/>
          <p:nvPr/>
        </p:nvSpPr>
        <p:spPr>
          <a:xfrm>
            <a:off x="782238" y="5041046"/>
            <a:ext cx="11634867" cy="872034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 anchor="ctr">
            <a:spAutoFit/>
          </a:bodyPr>
          <a:lstStyle>
            <a:lvl1pPr algn="l">
              <a:lnSpc>
                <a:spcPct val="20000"/>
              </a:lnSpc>
              <a:defRPr sz="5000" b="0">
                <a:solidFill>
                  <a:srgbClr val="2C683D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>
              <a:lnSpc>
                <a:spcPct val="100000"/>
              </a:lnSpc>
            </a:pPr>
            <a:r>
              <a:rPr dirty="0">
                <a:latin typeface="OPPOSans R" charset="-122"/>
                <a:ea typeface="OPPOSans R" charset="-122"/>
                <a:cs typeface="OPPOSans R" charset="-122"/>
              </a:rPr>
              <a:t>Thank you</a:t>
            </a:r>
            <a:endParaRPr lang="en-US" dirty="0">
              <a:latin typeface="OPPOSans R" charset="-122"/>
              <a:ea typeface="OPPOSans R" charset="-122"/>
              <a:cs typeface="OPPOSans R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 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601" y="12677574"/>
            <a:ext cx="2377165" cy="565200"/>
          </a:xfrm>
          <a:prstGeom prst="rect">
            <a:avLst/>
          </a:prstGeom>
        </p:spPr>
      </p:pic>
      <p:sp>
        <p:nvSpPr>
          <p:cNvPr id="3" name="文本框 2"/>
          <p:cNvSpPr txBox="1"/>
          <p:nvPr userDrawn="1"/>
        </p:nvSpPr>
        <p:spPr>
          <a:xfrm>
            <a:off x="776601" y="5189107"/>
            <a:ext cx="4402666" cy="87203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fld id="{12F2057F-15F5-E144-AA3F-AC697ED73110}" type="datetime1">
              <a:rPr kumimoji="0" lang="zh-CN" altLang="en-US" sz="5000" b="1" i="0" u="none" strike="noStrike" cap="none" spc="0" normalizeH="0" baseline="0" smtClean="0">
                <a:ln>
                  <a:noFill/>
                </a:ln>
                <a:solidFill>
                  <a:srgbClr val="2DC84D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 Neue"/>
              </a:rPr>
              <a:pPr marL="0" marR="0" indent="0" algn="l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t>2023/3/13</a:t>
            </a:fld>
            <a:endParaRPr kumimoji="0" lang="zh-CN" altLang="en-US" sz="5000" b="1" i="0" u="none" strike="noStrike" cap="none" spc="0" normalizeH="0" baseline="0" dirty="0">
              <a:ln>
                <a:noFill/>
              </a:ln>
              <a:solidFill>
                <a:srgbClr val="2DC84D"/>
              </a:solidFill>
              <a:effectLst/>
              <a:uFillTx/>
              <a:latin typeface="OPPOSans R" charset="-122"/>
              <a:ea typeface="OPPOSans R" charset="-122"/>
              <a:cs typeface="OPPOSans R" charset="-122"/>
              <a:sym typeface="Helvetica Neue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776601" y="508993"/>
            <a:ext cx="22841775" cy="1607674"/>
          </a:xfrm>
        </p:spPr>
        <p:txBody>
          <a:bodyPr>
            <a:noAutofit/>
          </a:bodyPr>
          <a:lstStyle>
            <a:lvl1pPr>
              <a:defRPr sz="9000"/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  <p:graphicFrame>
        <p:nvGraphicFramePr>
          <p:cNvPr id="10" name="表格 9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.xml"/><Relationship Id="rId13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5.xml"/><Relationship Id="rId12" Type="http://schemas.openxmlformats.org/officeDocument/2006/relationships/slideLayout" Target="../slideLayouts/slideLayout20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11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3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2.xml"/><Relationship Id="rId9" Type="http://schemas.openxmlformats.org/officeDocument/2006/relationships/slideLayout" Target="../slideLayouts/slideLayout17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占位符 4"/>
          <p:cNvSpPr>
            <a:spLocks noGrp="1"/>
          </p:cNvSpPr>
          <p:nvPr>
            <p:ph type="title"/>
          </p:nvPr>
        </p:nvSpPr>
        <p:spPr>
          <a:xfrm>
            <a:off x="776505" y="627526"/>
            <a:ext cx="22841775" cy="178910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 dirty="0"/>
              <a:t>单击此处编辑母版标题样式 </a:t>
            </a:r>
            <a:r>
              <a:rPr kumimoji="1" lang="en-US" altLang="zh-CN" dirty="0"/>
              <a:t>OPPO Sans B 50pt.</a:t>
            </a:r>
            <a:endParaRPr kumimoji="1" lang="zh-CN" altLang="en-US" dirty="0"/>
          </a:p>
        </p:txBody>
      </p:sp>
      <p:sp>
        <p:nvSpPr>
          <p:cNvPr id="11" name="线条"/>
          <p:cNvSpPr/>
          <p:nvPr userDrawn="1"/>
        </p:nvSpPr>
        <p:spPr>
          <a:xfrm>
            <a:off x="765718" y="12807222"/>
            <a:ext cx="22852564" cy="1"/>
          </a:xfrm>
          <a:prstGeom prst="line">
            <a:avLst/>
          </a:prstGeom>
          <a:ln w="25400">
            <a:solidFill>
              <a:srgbClr val="CACAC8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190" y="12963890"/>
            <a:ext cx="1332424" cy="316800"/>
          </a:xfrm>
          <a:prstGeom prst="rect">
            <a:avLst/>
          </a:prstGeom>
        </p:spPr>
      </p:pic>
      <p:sp>
        <p:nvSpPr>
          <p:cNvPr id="16" name="pg. xx"/>
          <p:cNvSpPr txBox="1"/>
          <p:nvPr userDrawn="1"/>
        </p:nvSpPr>
        <p:spPr>
          <a:xfrm>
            <a:off x="20884725" y="12874289"/>
            <a:ext cx="2733557" cy="287258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>
            <a:spAutoFit/>
          </a:bodyPr>
          <a:lstStyle>
            <a:lvl1pPr algn="r">
              <a:defRPr sz="2000" b="0">
                <a:solidFill>
                  <a:srgbClr val="929292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fld id="{00E22F85-807F-CA40-8F16-B425A1EE1DAC}" type="slidenum">
              <a:rPr lang="uk-UA" sz="1200" smtClean="0">
                <a:latin typeface="OPPOSans R" charset="-122"/>
                <a:ea typeface="OPPOSans R" charset="-122"/>
                <a:cs typeface="OPPOSans R" charset="-122"/>
              </a:rPr>
              <a:pPr/>
              <a:t>‹#›</a:t>
            </a:fld>
            <a:endParaRPr sz="1200" dirty="0">
              <a:latin typeface="OPPOSans R" charset="-122"/>
              <a:ea typeface="OPPOSans R" charset="-122"/>
              <a:cs typeface="OPPOSans R" charset="-122"/>
            </a:endParaRPr>
          </a:p>
        </p:txBody>
      </p:sp>
      <p:graphicFrame>
        <p:nvGraphicFramePr>
          <p:cNvPr id="18" name="表格 17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9" name="文本占位符 18"/>
          <p:cNvSpPr>
            <a:spLocks noGrp="1"/>
          </p:cNvSpPr>
          <p:nvPr>
            <p:ph type="body" idx="1"/>
          </p:nvPr>
        </p:nvSpPr>
        <p:spPr>
          <a:xfrm>
            <a:off x="776504" y="2573296"/>
            <a:ext cx="22841775" cy="974252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hf sldNum="0" hdr="0" ftr="0"/>
  <p:txStyles>
    <p:titleStyle>
      <a:lvl1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5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 charset="-122"/>
          <a:ea typeface="OPPOSans B" charset="-122"/>
          <a:cs typeface="OPPOSans B" charset="-122"/>
          <a:sym typeface="OPPOSans B"/>
        </a:defRPr>
      </a:lvl1pPr>
      <a:lvl2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2pPr>
      <a:lvl3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3pPr>
      <a:lvl4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4pPr>
      <a:lvl5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5pPr>
      <a:lvl6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6pPr>
      <a:lvl7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7pPr>
      <a:lvl8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8pPr>
      <a:lvl9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9pPr>
    </p:titleStyle>
    <p:bodyStyle>
      <a:lvl1pPr marL="0" marR="0" indent="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Tx/>
        <a:buFontTx/>
        <a:buNone/>
        <a:defRPr sz="48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1pPr>
      <a:lvl2pPr marL="1270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44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2pPr>
      <a:lvl3pPr marL="1905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75000"/>
        <a:buFont typeface="Wingdings" panose="05000000000000000000" pitchFamily="2" charset="2"/>
        <a:buChar char="p"/>
        <a:defRPr sz="40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3pPr>
      <a:lvl4pPr marL="2540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75000"/>
        <a:buFont typeface="Wingdings" panose="05000000000000000000" pitchFamily="2" charset="2"/>
        <a:buChar char="ü"/>
        <a:defRPr sz="36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4pPr>
      <a:lvl5pPr marL="3175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75000"/>
        <a:buFont typeface="Wingdings" panose="05000000000000000000" pitchFamily="2" charset="2"/>
        <a:buChar char="Ø"/>
        <a:defRPr sz="36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5pPr>
      <a:lvl6pPr marL="3810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6pPr>
      <a:lvl7pPr marL="4445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7pPr>
      <a:lvl8pPr marL="5080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8pPr>
      <a:lvl9pPr marL="5715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9pPr>
    </p:bodyStyle>
    <p:otherStyle>
      <a:lvl1pPr marL="0" marR="0" indent="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占位符 4"/>
          <p:cNvSpPr>
            <a:spLocks noGrp="1"/>
          </p:cNvSpPr>
          <p:nvPr>
            <p:ph type="title"/>
          </p:nvPr>
        </p:nvSpPr>
        <p:spPr>
          <a:xfrm>
            <a:off x="776505" y="627526"/>
            <a:ext cx="22841775" cy="10736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 dirty="0"/>
              <a:t>单击此处编辑母版标题样式 </a:t>
            </a:r>
            <a:r>
              <a:rPr kumimoji="1" lang="en-US" altLang="zh-CN" dirty="0"/>
              <a:t>OPPO Sans B 50pt.</a:t>
            </a:r>
            <a:endParaRPr kumimoji="1" lang="zh-CN" altLang="en-US" dirty="0"/>
          </a:p>
        </p:txBody>
      </p:sp>
      <p:sp>
        <p:nvSpPr>
          <p:cNvPr id="11" name="线条"/>
          <p:cNvSpPr/>
          <p:nvPr userDrawn="1"/>
        </p:nvSpPr>
        <p:spPr>
          <a:xfrm>
            <a:off x="765718" y="12807222"/>
            <a:ext cx="22852564" cy="1"/>
          </a:xfrm>
          <a:prstGeom prst="line">
            <a:avLst/>
          </a:prstGeom>
          <a:ln w="25400">
            <a:solidFill>
              <a:srgbClr val="5E5E5E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190" y="12963890"/>
            <a:ext cx="1332424" cy="316800"/>
          </a:xfrm>
          <a:prstGeom prst="rect">
            <a:avLst/>
          </a:prstGeom>
        </p:spPr>
      </p:pic>
      <p:sp>
        <p:nvSpPr>
          <p:cNvPr id="16" name="pg. xx"/>
          <p:cNvSpPr txBox="1"/>
          <p:nvPr userDrawn="1"/>
        </p:nvSpPr>
        <p:spPr>
          <a:xfrm>
            <a:off x="20884725" y="12874289"/>
            <a:ext cx="2733557" cy="287258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>
            <a:spAutoFit/>
          </a:bodyPr>
          <a:lstStyle>
            <a:lvl1pPr algn="r">
              <a:defRPr sz="2000" b="0">
                <a:solidFill>
                  <a:srgbClr val="929292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fld id="{00E22F85-807F-CA40-8F16-B425A1EE1DAC}" type="slidenum">
              <a:rPr lang="uk-UA" sz="1200" smtClean="0">
                <a:solidFill>
                  <a:srgbClr val="5E5E5E"/>
                </a:solidFill>
                <a:latin typeface="OPPOSans R" charset="-122"/>
                <a:ea typeface="OPPOSans R" charset="-122"/>
                <a:cs typeface="OPPOSans R" charset="-122"/>
              </a:rPr>
              <a:pPr/>
              <a:t>‹#›</a:t>
            </a:fld>
            <a:endParaRPr sz="1200" dirty="0">
              <a:solidFill>
                <a:srgbClr val="5E5E5E"/>
              </a:solidFill>
              <a:latin typeface="OPPOSans R" charset="-122"/>
              <a:ea typeface="OPPOSans R" charset="-122"/>
              <a:cs typeface="OPPOSans R" charset="-122"/>
            </a:endParaRPr>
          </a:p>
        </p:txBody>
      </p:sp>
      <p:graphicFrame>
        <p:nvGraphicFramePr>
          <p:cNvPr id="18" name="表格 17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9" name="文本占位符 18"/>
          <p:cNvSpPr>
            <a:spLocks noGrp="1"/>
          </p:cNvSpPr>
          <p:nvPr>
            <p:ph type="body" idx="1"/>
          </p:nvPr>
        </p:nvSpPr>
        <p:spPr>
          <a:xfrm>
            <a:off x="776504" y="3613150"/>
            <a:ext cx="22841775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  <p:sldLayoutId id="2147483663" r:id="rId6"/>
    <p:sldLayoutId id="2147483664" r:id="rId7"/>
    <p:sldLayoutId id="2147483665" r:id="rId8"/>
    <p:sldLayoutId id="2147483666" r:id="rId9"/>
    <p:sldLayoutId id="2147483667" r:id="rId10"/>
    <p:sldLayoutId id="2147483668" r:id="rId11"/>
    <p:sldLayoutId id="2147483669" r:id="rId12"/>
    <p:sldLayoutId id="2147483670" r:id="rId13"/>
  </p:sldLayoutIdLst>
  <p:hf sldNum="0" hdr="0" ftr="0"/>
  <p:txStyles>
    <p:titleStyle>
      <a:lvl1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5000" b="0" i="0" u="none" strike="noStrike" cap="none" spc="0" baseline="0">
          <a:ln>
            <a:noFill/>
          </a:ln>
          <a:solidFill>
            <a:srgbClr val="2DC84D"/>
          </a:solidFill>
          <a:uFillTx/>
          <a:latin typeface="OPPOSans B" charset="-122"/>
          <a:ea typeface="OPPOSans B" charset="-122"/>
          <a:cs typeface="OPPOSans B" charset="-122"/>
          <a:sym typeface="OPPOSans B"/>
        </a:defRPr>
      </a:lvl1pPr>
      <a:lvl2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2pPr>
      <a:lvl3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3pPr>
      <a:lvl4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4pPr>
      <a:lvl5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5pPr>
      <a:lvl6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6pPr>
      <a:lvl7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7pPr>
      <a:lvl8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8pPr>
      <a:lvl9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9pPr>
    </p:titleStyle>
    <p:bodyStyle>
      <a:lvl1pPr marL="0" marR="0" indent="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Tx/>
        <a:buFontTx/>
        <a:buNone/>
        <a:defRPr sz="48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1pPr>
      <a:lvl2pPr marL="1270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44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2pPr>
      <a:lvl3pPr marL="1905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40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3pPr>
      <a:lvl4pPr marL="2540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36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4pPr>
      <a:lvl5pPr marL="3175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36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5pPr>
      <a:lvl6pPr marL="3810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6pPr>
      <a:lvl7pPr marL="4445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7pPr>
      <a:lvl8pPr marL="5080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8pPr>
      <a:lvl9pPr marL="5715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9pPr>
    </p:bodyStyle>
    <p:otherStyle>
      <a:lvl1pPr marL="0" marR="0" indent="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2504536" y="3881888"/>
            <a:ext cx="19374928" cy="7573992"/>
          </a:xfrm>
        </p:spPr>
        <p:txBody>
          <a:bodyPr/>
          <a:lstStyle/>
          <a:p>
            <a:pPr algn="l">
              <a:lnSpc>
                <a:spcPct val="150000"/>
              </a:lnSpc>
            </a:pPr>
            <a:r>
              <a:rPr lang="en-US" altLang="zh-CN" sz="7200" b="1" dirty="0">
                <a:effectLst/>
                <a:latin typeface="OPPOSans M" panose="00020600040101010101" pitchFamily="18" charset="-122"/>
                <a:ea typeface="OPPOSans M" panose="00020600040101010101" pitchFamily="18" charset="-122"/>
                <a:cs typeface="Times New Roman" panose="02020603050405020304" pitchFamily="18" charset="0"/>
              </a:rPr>
              <a:t>On support of measurement(s) for FR2 in SL positioning</a:t>
            </a:r>
            <a:br>
              <a:rPr lang="en-US" altLang="zh-CN" sz="7200" b="1" dirty="0">
                <a:effectLst/>
                <a:latin typeface="OPPOSans M" panose="00020600040101010101" pitchFamily="18" charset="-122"/>
                <a:ea typeface="OPPOSans M" panose="00020600040101010101" pitchFamily="18" charset="-122"/>
                <a:cs typeface="Times New Roman" panose="02020603050405020304" pitchFamily="18" charset="0"/>
              </a:rPr>
            </a:br>
            <a:br>
              <a:rPr lang="en-US" altLang="zh-CN" sz="4000" b="1" dirty="0">
                <a:effectLst/>
                <a:latin typeface="OPPOSans M" panose="00020600040101010101" pitchFamily="18" charset="-122"/>
                <a:ea typeface="OPPOSans M" panose="00020600040101010101" pitchFamily="18" charset="-122"/>
                <a:cs typeface="Times New Roman" panose="02020603050405020304" pitchFamily="18" charset="0"/>
              </a:rPr>
            </a:br>
            <a:r>
              <a:rPr lang="en-US" altLang="zh-CN" sz="4000" u="sng" dirty="0"/>
              <a:t>Agenda Item</a:t>
            </a:r>
            <a:r>
              <a:rPr lang="en-US" altLang="zh-CN" sz="4000" dirty="0"/>
              <a:t>:		9.3.1.9</a:t>
            </a:r>
            <a:br>
              <a:rPr lang="en-US" altLang="zh-CN" sz="4000" b="1" dirty="0">
                <a:effectLst/>
                <a:latin typeface="OPPOSans M" panose="00020600040101010101" pitchFamily="18" charset="-122"/>
                <a:ea typeface="OPPOSans M" panose="00020600040101010101" pitchFamily="18" charset="-122"/>
                <a:cs typeface="Times New Roman" panose="02020603050405020304" pitchFamily="18" charset="0"/>
              </a:rPr>
            </a:br>
            <a:r>
              <a:rPr lang="en-US" altLang="zh-CN" sz="4000" u="sng" dirty="0"/>
              <a:t>Source</a:t>
            </a:r>
            <a:r>
              <a:rPr lang="en-US" altLang="zh-CN" sz="4000" dirty="0"/>
              <a:t>:				OPPO</a:t>
            </a:r>
            <a:br>
              <a:rPr lang="en-US" altLang="zh-CN" sz="4000" b="0" dirty="0">
                <a:solidFill>
                  <a:srgbClr val="046A38"/>
                </a:solidFill>
                <a:latin typeface="OPPOSans B" charset="-122"/>
                <a:ea typeface="OPPOSans B" charset="-122"/>
              </a:rPr>
            </a:br>
            <a:r>
              <a:rPr lang="en-US" altLang="zh-CN" sz="4000" b="0" u="sng" dirty="0">
                <a:solidFill>
                  <a:srgbClr val="046A38"/>
                </a:solidFill>
                <a:latin typeface="OPPOSans B" charset="-122"/>
                <a:ea typeface="OPPOSans B" charset="-122"/>
              </a:rPr>
              <a:t>Document for</a:t>
            </a:r>
            <a:r>
              <a:rPr lang="en-US" altLang="zh-CN" sz="4000" b="0" dirty="0">
                <a:solidFill>
                  <a:srgbClr val="046A38"/>
                </a:solidFill>
                <a:latin typeface="OPPOSans B" charset="-122"/>
                <a:ea typeface="OPPOSans B" charset="-122"/>
              </a:rPr>
              <a:t>:		Discussion, Decision</a:t>
            </a:r>
            <a:endParaRPr lang="zh-CN" altLang="zh-CN" sz="4000" b="1" dirty="0">
              <a:effectLst/>
              <a:latin typeface="OPPOSans M" panose="00020600040101010101" pitchFamily="18" charset="-122"/>
              <a:ea typeface="OPPOSans M" panose="00020600040101010101" pitchFamily="18" charset="-122"/>
              <a:cs typeface="Times New Roman" panose="02020603050405020304" pitchFamily="18" charset="0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74E2E0D-D761-41B4-8860-1846EE327F16}"/>
              </a:ext>
            </a:extLst>
          </p:cNvPr>
          <p:cNvSpPr txBox="1"/>
          <p:nvPr/>
        </p:nvSpPr>
        <p:spPr>
          <a:xfrm>
            <a:off x="169332" y="273267"/>
            <a:ext cx="15530743" cy="185724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marL="1143000" indent="-1143000" algn="l">
              <a:lnSpc>
                <a:spcPct val="150000"/>
              </a:lnSpc>
            </a:pPr>
            <a:r>
              <a:rPr lang="en-US" altLang="zh-CN" sz="4000" b="0" dirty="0">
                <a:solidFill>
                  <a:srgbClr val="046A38"/>
                </a:solidFill>
                <a:latin typeface="OPPOSans B" charset="-122"/>
                <a:ea typeface="OPPOSans B" charset="-122"/>
              </a:rPr>
              <a:t>3GPP TSG RAN #99	</a:t>
            </a:r>
          </a:p>
          <a:p>
            <a:pPr marL="1143000" indent="-1143000" algn="l">
              <a:lnSpc>
                <a:spcPct val="150000"/>
              </a:lnSpc>
            </a:pPr>
            <a:r>
              <a:rPr lang="en-US" altLang="zh-CN" sz="4000" b="0" dirty="0">
                <a:solidFill>
                  <a:srgbClr val="046A38"/>
                </a:solidFill>
                <a:latin typeface="OPPOSans B" charset="-122"/>
                <a:ea typeface="OPPOSans B" charset="-122"/>
              </a:rPr>
              <a:t>Rotterdam, Netherlands, March 20-23, 2023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D077F73-BA0D-46B0-A841-940D518D3DCA}"/>
              </a:ext>
            </a:extLst>
          </p:cNvPr>
          <p:cNvSpPr txBox="1"/>
          <p:nvPr/>
        </p:nvSpPr>
        <p:spPr>
          <a:xfrm>
            <a:off x="14122403" y="644617"/>
            <a:ext cx="10092267" cy="707886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marL="1143000" indent="-1143000" algn="r"/>
            <a:r>
              <a:rPr lang="en-US" altLang="zh-CN" sz="4000" b="0" dirty="0">
                <a:solidFill>
                  <a:srgbClr val="046A38"/>
                </a:solidFill>
                <a:latin typeface="OPPOSans B" charset="-122"/>
                <a:ea typeface="OPPOSans B" charset="-122"/>
              </a:rPr>
              <a:t>RP-230143</a:t>
            </a:r>
            <a:endParaRPr lang="zh-CN" altLang="zh-CN" sz="4000" b="0" dirty="0">
              <a:solidFill>
                <a:srgbClr val="046A38"/>
              </a:solidFill>
              <a:latin typeface="OPPOSans B" charset="-122"/>
              <a:ea typeface="OPPOSans B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830AF95-7A94-4EE0-B1D0-B01C258C92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Background</a:t>
            </a:r>
            <a:endParaRPr lang="zh-CN" altLang="en-US" dirty="0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6F2C4B8-B6B4-4037-AED9-AE3E5E20EB6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76506" y="2724912"/>
            <a:ext cx="22841774" cy="10363562"/>
          </a:xfrm>
        </p:spPr>
        <p:txBody>
          <a:bodyPr>
            <a:normAutofit/>
          </a:bodyPr>
          <a:lstStyle/>
          <a:p>
            <a:pPr lvl="1"/>
            <a:r>
              <a:rPr lang="en-US" altLang="zh-CN" dirty="0"/>
              <a:t>In the WID RP-223549 for Expanded and Improved NR Positioning there is one Note on SL PRS transmission in FR2: </a:t>
            </a:r>
          </a:p>
          <a:p>
            <a:pPr lvl="2"/>
            <a:r>
              <a:rPr lang="en-US" altLang="zh-CN" sz="3600" i="1" dirty="0"/>
              <a:t>“NOTE: SL PRS transmission in FR2 is </a:t>
            </a:r>
            <a:r>
              <a:rPr lang="en-US" altLang="zh-CN" sz="3600" b="1" i="1" dirty="0"/>
              <a:t>not precluded </a:t>
            </a:r>
            <a:r>
              <a:rPr lang="en-US" altLang="zh-CN" sz="3600" i="1" dirty="0"/>
              <a:t>but </a:t>
            </a:r>
            <a:r>
              <a:rPr lang="en-US" altLang="zh-CN" sz="3600" b="1" i="1" dirty="0"/>
              <a:t>no</a:t>
            </a:r>
            <a:r>
              <a:rPr lang="en-US" altLang="zh-CN" sz="3600" i="1" dirty="0"/>
              <a:t> </a:t>
            </a:r>
            <a:r>
              <a:rPr lang="en-US" altLang="zh-CN" sz="3600" b="1" i="1" dirty="0"/>
              <a:t>FR2 specific </a:t>
            </a:r>
            <a:r>
              <a:rPr lang="en-US" altLang="zh-CN" sz="3600" i="1" dirty="0"/>
              <a:t>aspects will be specified. “</a:t>
            </a:r>
          </a:p>
          <a:p>
            <a:pPr lvl="1"/>
            <a:r>
              <a:rPr lang="en-US" altLang="zh-CN" dirty="0"/>
              <a:t>In RAN1#112, companies debated on whether measurement(s) for FR2 should be specified or not due to different understanding on the Note.</a:t>
            </a:r>
          </a:p>
          <a:p>
            <a:pPr lvl="2"/>
            <a:r>
              <a:rPr lang="en-US" altLang="zh-CN" dirty="0"/>
              <a:t>Some companies believe measurement(s) for FR2 should be specified as SL PRS transmission in FR2 is allowed, however, it was objected by some other companies as the Note says “</a:t>
            </a:r>
            <a:r>
              <a:rPr lang="en-US" altLang="zh-CN" b="1" i="1" dirty="0"/>
              <a:t>no</a:t>
            </a:r>
            <a:r>
              <a:rPr lang="en-US" altLang="zh-CN" i="1" dirty="0"/>
              <a:t> </a:t>
            </a:r>
            <a:r>
              <a:rPr lang="en-US" altLang="zh-CN" b="1" i="1" dirty="0"/>
              <a:t>FR2 specific </a:t>
            </a:r>
            <a:r>
              <a:rPr lang="en-US" altLang="zh-CN" i="1" dirty="0"/>
              <a:t>aspects will be specified</a:t>
            </a:r>
            <a:r>
              <a:rPr lang="en-US" altLang="zh-CN" dirty="0"/>
              <a:t>”.</a:t>
            </a:r>
          </a:p>
        </p:txBody>
      </p:sp>
    </p:spTree>
    <p:extLst>
      <p:ext uri="{BB962C8B-B14F-4D97-AF65-F5344CB8AC3E}">
        <p14:creationId xmlns:p14="http://schemas.microsoft.com/office/powerpoint/2010/main" val="16993231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830AF95-7A94-4EE0-B1D0-B01C258C92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6506" y="373526"/>
            <a:ext cx="22841775" cy="1695050"/>
          </a:xfrm>
        </p:spPr>
        <p:txBody>
          <a:bodyPr/>
          <a:lstStyle/>
          <a:p>
            <a:r>
              <a:rPr lang="en-US" altLang="zh-CN" dirty="0"/>
              <a:t>Discussion</a:t>
            </a:r>
            <a:endParaRPr lang="zh-CN" altLang="en-US" dirty="0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6F2C4B8-B6B4-4037-AED9-AE3E5E20EB6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76507" y="2068576"/>
            <a:ext cx="22841774" cy="10836341"/>
          </a:xfrm>
        </p:spPr>
        <p:txBody>
          <a:bodyPr>
            <a:normAutofit/>
          </a:bodyPr>
          <a:lstStyle/>
          <a:p>
            <a:pPr lvl="1"/>
            <a:r>
              <a:rPr lang="en-US" altLang="zh-CN" sz="4000" dirty="0"/>
              <a:t>In our view, measurement(s) should be specified for FR2: </a:t>
            </a:r>
          </a:p>
          <a:p>
            <a:pPr lvl="2"/>
            <a:r>
              <a:rPr lang="en-US" altLang="zh-CN" sz="3600" dirty="0"/>
              <a:t>Without measurement(s), most SL positioning methods are not workable in FR2.</a:t>
            </a:r>
          </a:p>
          <a:p>
            <a:pPr lvl="3">
              <a:buFont typeface="Arial" panose="020B0604020202020204" pitchFamily="34" charset="0"/>
              <a:buChar char="•"/>
            </a:pPr>
            <a:r>
              <a:rPr lang="en-US" altLang="zh-CN" sz="3200" dirty="0"/>
              <a:t>In particular for RTT-type methods, it is completely dependent on Rx-Tx time difference report regardless of UE based or network based positioning.</a:t>
            </a:r>
          </a:p>
        </p:txBody>
      </p:sp>
      <p:sp>
        <p:nvSpPr>
          <p:cNvPr id="6" name="文本占位符 2">
            <a:extLst>
              <a:ext uri="{FF2B5EF4-FFF2-40B4-BE49-F238E27FC236}">
                <a16:creationId xmlns:a16="http://schemas.microsoft.com/office/drawing/2014/main" id="{3DE22A22-84B0-4A07-9411-1A6F80B44D39}"/>
              </a:ext>
            </a:extLst>
          </p:cNvPr>
          <p:cNvSpPr txBox="1">
            <a:spLocks/>
          </p:cNvSpPr>
          <p:nvPr/>
        </p:nvSpPr>
        <p:spPr>
          <a:xfrm>
            <a:off x="765720" y="10084297"/>
            <a:ext cx="22841774" cy="228600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0" marR="0" indent="0" algn="l" defTabSz="82550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 baseline="0">
                <a:ln>
                  <a:noFill/>
                </a:ln>
                <a:solidFill>
                  <a:srgbClr val="5E5E5E"/>
                </a:solidFill>
                <a:uFillTx/>
                <a:latin typeface="OPPOSans M" charset="-122"/>
                <a:ea typeface="OPPOSans M" charset="-122"/>
                <a:cs typeface="OPPOSans M" charset="-122"/>
                <a:sym typeface="OPPOSans M"/>
              </a:defRPr>
            </a:lvl1pPr>
            <a:lvl2pPr marL="1270000" marR="0" indent="-635000" algn="l" defTabSz="82550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defRPr sz="4400" b="0" i="0" u="none" strike="noStrike" cap="none" spc="0" baseline="0">
                <a:ln>
                  <a:noFill/>
                </a:ln>
                <a:solidFill>
                  <a:srgbClr val="5E5E5E"/>
                </a:solidFill>
                <a:uFillTx/>
                <a:latin typeface="OPPOSans M" charset="-122"/>
                <a:ea typeface="OPPOSans M" charset="-122"/>
                <a:cs typeface="OPPOSans M" charset="-122"/>
                <a:sym typeface="OPPOSans M"/>
              </a:defRPr>
            </a:lvl2pPr>
            <a:lvl3pPr marL="1905000" marR="0" indent="-635000" algn="l" defTabSz="82550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80000"/>
              <a:buFont typeface="Wingdings" panose="05000000000000000000" pitchFamily="2" charset="2"/>
              <a:buChar char="ü"/>
              <a:defRPr sz="4000" b="0" i="0" u="none" strike="noStrike" cap="none" spc="0" baseline="0">
                <a:ln>
                  <a:noFill/>
                </a:ln>
                <a:solidFill>
                  <a:srgbClr val="5E5E5E"/>
                </a:solidFill>
                <a:uFillTx/>
                <a:latin typeface="OPPOSans M" charset="-122"/>
                <a:ea typeface="OPPOSans M" charset="-122"/>
                <a:cs typeface="OPPOSans M" charset="-122"/>
                <a:sym typeface="OPPOSans M"/>
              </a:defRPr>
            </a:lvl3pPr>
            <a:lvl4pPr marL="2540000" marR="0" indent="-635000" algn="l" defTabSz="82550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80000"/>
              <a:buFont typeface="Wingdings" panose="05000000000000000000" pitchFamily="2" charset="2"/>
              <a:buChar char="u"/>
              <a:defRPr sz="3600" b="0" i="0" u="none" strike="noStrike" cap="none" spc="0" baseline="0">
                <a:ln>
                  <a:noFill/>
                </a:ln>
                <a:solidFill>
                  <a:srgbClr val="5E5E5E"/>
                </a:solidFill>
                <a:uFillTx/>
                <a:latin typeface="OPPOSans M" charset="-122"/>
                <a:ea typeface="OPPOSans M" charset="-122"/>
                <a:cs typeface="OPPOSans M" charset="-122"/>
                <a:sym typeface="OPPOSans M"/>
              </a:defRPr>
            </a:lvl4pPr>
            <a:lvl5pPr marL="3111500" marR="0" indent="-571500" algn="l" defTabSz="82550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80000"/>
              <a:buFont typeface="Wingdings" panose="05000000000000000000" pitchFamily="2" charset="2"/>
              <a:buChar char="p"/>
              <a:defRPr sz="3600" b="0" i="0" u="none" strike="noStrike" cap="none" spc="0" baseline="0">
                <a:ln>
                  <a:noFill/>
                </a:ln>
                <a:solidFill>
                  <a:srgbClr val="5E5E5E"/>
                </a:solidFill>
                <a:uFillTx/>
                <a:latin typeface="OPPOSans M" charset="-122"/>
                <a:ea typeface="OPPOSans M" charset="-122"/>
                <a:cs typeface="OPPOSans M" charset="-122"/>
                <a:sym typeface="OPPOSans M"/>
              </a:defRPr>
            </a:lvl5pPr>
            <a:lvl6pPr marL="3810000" marR="0" indent="-63500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defRPr sz="4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OPPOSans M"/>
                <a:ea typeface="OPPOSans M"/>
                <a:cs typeface="OPPOSans M"/>
                <a:sym typeface="OPPOSans M"/>
              </a:defRPr>
            </a:lvl6pPr>
            <a:lvl7pPr marL="4445000" marR="0" indent="-63500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defRPr sz="4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OPPOSans M"/>
                <a:ea typeface="OPPOSans M"/>
                <a:cs typeface="OPPOSans M"/>
                <a:sym typeface="OPPOSans M"/>
              </a:defRPr>
            </a:lvl7pPr>
            <a:lvl8pPr marL="5080000" marR="0" indent="-63500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defRPr sz="4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OPPOSans M"/>
                <a:ea typeface="OPPOSans M"/>
                <a:cs typeface="OPPOSans M"/>
                <a:sym typeface="OPPOSans M"/>
              </a:defRPr>
            </a:lvl8pPr>
            <a:lvl9pPr marL="5715000" marR="0" indent="-63500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defRPr sz="4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OPPOSans M"/>
                <a:ea typeface="OPPOSans M"/>
                <a:cs typeface="OPPOSans M"/>
                <a:sym typeface="OPPOSans M"/>
              </a:defRPr>
            </a:lvl9pPr>
          </a:lstStyle>
          <a:p>
            <a:pPr lvl="2" hangingPunct="1"/>
            <a:r>
              <a:rPr lang="en-US" altLang="zh-CN" dirty="0"/>
              <a:t>The work load to specify the measurement(s) for FR2 is trivial</a:t>
            </a:r>
          </a:p>
          <a:p>
            <a:pPr lvl="3" hangingPunct="1">
              <a:buFont typeface="Arial" panose="020B0604020202020204" pitchFamily="34" charset="0"/>
              <a:buChar char="•"/>
            </a:pPr>
            <a:r>
              <a:rPr lang="en-US" altLang="zh-CN" dirty="0"/>
              <a:t>Similar as the measurements specified in </a:t>
            </a:r>
            <a:r>
              <a:rPr lang="en-US" altLang="zh-CN" dirty="0" err="1"/>
              <a:t>Uu</a:t>
            </a:r>
            <a:r>
              <a:rPr lang="en-US" altLang="zh-CN" dirty="0"/>
              <a:t> positioning, the only difference between a measurement for FR1 and FR2 is the “reference point”.</a:t>
            </a:r>
          </a:p>
        </p:txBody>
      </p:sp>
      <p:sp>
        <p:nvSpPr>
          <p:cNvPr id="9" name="文本占位符 2">
            <a:extLst>
              <a:ext uri="{FF2B5EF4-FFF2-40B4-BE49-F238E27FC236}">
                <a16:creationId xmlns:a16="http://schemas.microsoft.com/office/drawing/2014/main" id="{6294452B-D626-45A3-A0C1-8F35AB0B70CD}"/>
              </a:ext>
            </a:extLst>
          </p:cNvPr>
          <p:cNvSpPr txBox="1">
            <a:spLocks/>
          </p:cNvSpPr>
          <p:nvPr/>
        </p:nvSpPr>
        <p:spPr>
          <a:xfrm>
            <a:off x="776508" y="5637449"/>
            <a:ext cx="14141760" cy="444684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marR="0" indent="0" algn="l" defTabSz="82550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 baseline="0">
                <a:ln>
                  <a:noFill/>
                </a:ln>
                <a:solidFill>
                  <a:srgbClr val="5E5E5E"/>
                </a:solidFill>
                <a:uFillTx/>
                <a:latin typeface="OPPOSans M" charset="-122"/>
                <a:ea typeface="OPPOSans M" charset="-122"/>
                <a:cs typeface="OPPOSans M" charset="-122"/>
                <a:sym typeface="OPPOSans M"/>
              </a:defRPr>
            </a:lvl1pPr>
            <a:lvl2pPr marL="1270000" marR="0" indent="-635000" algn="l" defTabSz="82550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defRPr sz="4400" b="0" i="0" u="none" strike="noStrike" cap="none" spc="0" baseline="0">
                <a:ln>
                  <a:noFill/>
                </a:ln>
                <a:solidFill>
                  <a:srgbClr val="5E5E5E"/>
                </a:solidFill>
                <a:uFillTx/>
                <a:latin typeface="OPPOSans M" charset="-122"/>
                <a:ea typeface="OPPOSans M" charset="-122"/>
                <a:cs typeface="OPPOSans M" charset="-122"/>
                <a:sym typeface="OPPOSans M"/>
              </a:defRPr>
            </a:lvl2pPr>
            <a:lvl3pPr marL="1905000" marR="0" indent="-635000" algn="l" defTabSz="82550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80000"/>
              <a:buFont typeface="Wingdings" panose="05000000000000000000" pitchFamily="2" charset="2"/>
              <a:buChar char="ü"/>
              <a:defRPr sz="4000" b="0" i="0" u="none" strike="noStrike" cap="none" spc="0" baseline="0">
                <a:ln>
                  <a:noFill/>
                </a:ln>
                <a:solidFill>
                  <a:srgbClr val="5E5E5E"/>
                </a:solidFill>
                <a:uFillTx/>
                <a:latin typeface="OPPOSans M" charset="-122"/>
                <a:ea typeface="OPPOSans M" charset="-122"/>
                <a:cs typeface="OPPOSans M" charset="-122"/>
                <a:sym typeface="OPPOSans M"/>
              </a:defRPr>
            </a:lvl3pPr>
            <a:lvl4pPr marL="2540000" marR="0" indent="-635000" algn="l" defTabSz="82550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80000"/>
              <a:buFont typeface="Wingdings" panose="05000000000000000000" pitchFamily="2" charset="2"/>
              <a:buChar char="u"/>
              <a:defRPr sz="3600" b="0" i="0" u="none" strike="noStrike" cap="none" spc="0" baseline="0">
                <a:ln>
                  <a:noFill/>
                </a:ln>
                <a:solidFill>
                  <a:srgbClr val="5E5E5E"/>
                </a:solidFill>
                <a:uFillTx/>
                <a:latin typeface="OPPOSans M" charset="-122"/>
                <a:ea typeface="OPPOSans M" charset="-122"/>
                <a:cs typeface="OPPOSans M" charset="-122"/>
                <a:sym typeface="OPPOSans M"/>
              </a:defRPr>
            </a:lvl4pPr>
            <a:lvl5pPr marL="3111500" marR="0" indent="-571500" algn="l" defTabSz="82550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80000"/>
              <a:buFont typeface="Wingdings" panose="05000000000000000000" pitchFamily="2" charset="2"/>
              <a:buChar char="p"/>
              <a:defRPr sz="3600" b="0" i="0" u="none" strike="noStrike" cap="none" spc="0" baseline="0">
                <a:ln>
                  <a:noFill/>
                </a:ln>
                <a:solidFill>
                  <a:srgbClr val="5E5E5E"/>
                </a:solidFill>
                <a:uFillTx/>
                <a:latin typeface="OPPOSans M" charset="-122"/>
                <a:ea typeface="OPPOSans M" charset="-122"/>
                <a:cs typeface="OPPOSans M" charset="-122"/>
                <a:sym typeface="OPPOSans M"/>
              </a:defRPr>
            </a:lvl5pPr>
            <a:lvl6pPr marL="3810000" marR="0" indent="-63500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defRPr sz="4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OPPOSans M"/>
                <a:ea typeface="OPPOSans M"/>
                <a:cs typeface="OPPOSans M"/>
                <a:sym typeface="OPPOSans M"/>
              </a:defRPr>
            </a:lvl6pPr>
            <a:lvl7pPr marL="4445000" marR="0" indent="-63500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defRPr sz="4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OPPOSans M"/>
                <a:ea typeface="OPPOSans M"/>
                <a:cs typeface="OPPOSans M"/>
                <a:sym typeface="OPPOSans M"/>
              </a:defRPr>
            </a:lvl7pPr>
            <a:lvl8pPr marL="5080000" marR="0" indent="-63500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defRPr sz="4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OPPOSans M"/>
                <a:ea typeface="OPPOSans M"/>
                <a:cs typeface="OPPOSans M"/>
                <a:sym typeface="OPPOSans M"/>
              </a:defRPr>
            </a:lvl8pPr>
            <a:lvl9pPr marL="5715000" marR="0" indent="-63500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defRPr sz="4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OPPOSans M"/>
                <a:ea typeface="OPPOSans M"/>
                <a:cs typeface="OPPOSans M"/>
                <a:sym typeface="OPPOSans M"/>
              </a:defRPr>
            </a:lvl9pPr>
          </a:lstStyle>
          <a:p>
            <a:pPr lvl="2"/>
            <a:r>
              <a:rPr lang="en-US" altLang="zh-CN" sz="3600" dirty="0"/>
              <a:t>According to the Note SL PRS transmission in FR2 is not precluded, following the spirit, SCS for SL PRS in FR2 was agreed in RAN1#112, it is NOT desirable if SL positioning is not supported in FR2 in the end.</a:t>
            </a:r>
          </a:p>
        </p:txBody>
      </p:sp>
      <p:graphicFrame>
        <p:nvGraphicFramePr>
          <p:cNvPr id="10" name="表格 10">
            <a:extLst>
              <a:ext uri="{FF2B5EF4-FFF2-40B4-BE49-F238E27FC236}">
                <a16:creationId xmlns:a16="http://schemas.microsoft.com/office/drawing/2014/main" id="{E66D0441-54BF-4416-904B-106EEFA9AF3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061849"/>
              </p:ext>
            </p:extLst>
          </p:nvPr>
        </p:nvGraphicFramePr>
        <p:xfrm>
          <a:off x="14918268" y="6193766"/>
          <a:ext cx="9070119" cy="357133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070119">
                  <a:extLst>
                    <a:ext uri="{9D8B030D-6E8A-4147-A177-3AD203B41FA5}">
                      <a16:colId xmlns:a16="http://schemas.microsoft.com/office/drawing/2014/main" val="1798834374"/>
                    </a:ext>
                  </a:extLst>
                </a:gridCol>
              </a:tblGrid>
              <a:tr h="3571336">
                <a:tc>
                  <a:txBody>
                    <a:bodyPr/>
                    <a:lstStyle/>
                    <a:p>
                      <a:pPr marL="0" indent="0" algn="just">
                        <a:lnSpc>
                          <a:spcPct val="150000"/>
                        </a:lnSpc>
                        <a:spcBef>
                          <a:spcPts val="600"/>
                        </a:spcBef>
                      </a:pPr>
                      <a:r>
                        <a:rPr lang="en-GB" altLang="zh-CN" sz="2400" b="1" dirty="0">
                          <a:solidFill>
                            <a:schemeClr val="tx1"/>
                          </a:solidFill>
                          <a:effectLst/>
                          <a:highlight>
                            <a:srgbClr val="00FF00"/>
                          </a:highlight>
                          <a:latin typeface="Times" panose="02020603050405020304" pitchFamily="18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Agreement</a:t>
                      </a:r>
                      <a:r>
                        <a:rPr lang="en-GB" altLang="zh-CN" sz="2400" dirty="0">
                          <a:solidFill>
                            <a:schemeClr val="tx1"/>
                          </a:solidFill>
                          <a:effectLst/>
                          <a:latin typeface="Times" panose="02020603050405020304" pitchFamily="18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altLang="zh-CN" sz="2400" i="1" u="sng" dirty="0">
                          <a:solidFill>
                            <a:schemeClr val="tx1"/>
                          </a:solidFill>
                          <a:effectLst/>
                          <a:latin typeface="Times" panose="02020603050405020304" pitchFamily="18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(RAN1#112)</a:t>
                      </a:r>
                      <a:endParaRPr lang="zh-CN" altLang="zh-CN" sz="2400" i="1" u="sng" dirty="0">
                        <a:solidFill>
                          <a:schemeClr val="tx1"/>
                        </a:solidFill>
                        <a:effectLst/>
                        <a:latin typeface="Times" panose="02020603050405020304" pitchFamily="18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  <a:p>
                      <a:pPr marL="0" indent="0" algn="just"/>
                      <a:r>
                        <a:rPr lang="en-GB" altLang="zh-CN" sz="2400" b="0" dirty="0">
                          <a:solidFill>
                            <a:schemeClr val="tx1"/>
                          </a:solidFill>
                          <a:effectLst/>
                          <a:latin typeface="Times" panose="02020603050405020304" pitchFamily="18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Support SCS values for SL PRS include:</a:t>
                      </a:r>
                      <a:endParaRPr lang="zh-CN" altLang="zh-CN" sz="2400" b="0" dirty="0">
                        <a:solidFill>
                          <a:schemeClr val="tx1"/>
                        </a:solidFill>
                        <a:effectLst/>
                        <a:latin typeface="Times" panose="02020603050405020304" pitchFamily="18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  <a:p>
                      <a:pPr marL="0" lvl="0" indent="0">
                        <a:buFont typeface="Symbol" panose="05050102010706020507" pitchFamily="18" charset="2"/>
                        <a:buChar char=""/>
                      </a:pPr>
                      <a:r>
                        <a:rPr lang="en-GB" altLang="zh-CN" sz="2400" b="0" dirty="0">
                          <a:solidFill>
                            <a:schemeClr val="tx1"/>
                          </a:solidFill>
                          <a:effectLst/>
                          <a:latin typeface="Times" panose="02020603050405020304" pitchFamily="18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 15 kHz, 30 kHz, 60 kHz for FR1, and 60 kHz, 120 kHz for </a:t>
                      </a:r>
                      <a:r>
                        <a:rPr lang="en-GB" altLang="zh-CN" sz="2400" b="1" dirty="0">
                          <a:solidFill>
                            <a:srgbClr val="00B050"/>
                          </a:solidFill>
                          <a:effectLst/>
                          <a:latin typeface="Times" panose="02020603050405020304" pitchFamily="18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FR2</a:t>
                      </a:r>
                      <a:endParaRPr lang="zh-CN" altLang="zh-CN" sz="2400" b="1" dirty="0">
                        <a:solidFill>
                          <a:srgbClr val="00B050"/>
                        </a:solidFill>
                        <a:effectLst/>
                        <a:latin typeface="Times" panose="02020603050405020304" pitchFamily="18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  <a:p>
                      <a:pPr marL="896938" lvl="1" indent="-269875">
                        <a:buFont typeface="Courier New" panose="02070309020205020404" pitchFamily="49" charset="0"/>
                        <a:buChar char="o"/>
                      </a:pPr>
                      <a:r>
                        <a:rPr lang="en-GB" altLang="zh-CN" sz="2400" b="0" dirty="0">
                          <a:solidFill>
                            <a:schemeClr val="tx1"/>
                          </a:solidFill>
                          <a:effectLst/>
                          <a:latin typeface="Times" panose="02020603050405020304" pitchFamily="18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  Which SCS values are required, and which ones are optional follow Rel-16 UE capabilities.</a:t>
                      </a:r>
                      <a:endParaRPr lang="zh-CN" altLang="zh-CN" sz="2400" b="0" dirty="0">
                        <a:solidFill>
                          <a:schemeClr val="tx1"/>
                        </a:solidFill>
                        <a:effectLst/>
                        <a:latin typeface="Times" panose="02020603050405020304" pitchFamily="18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  <a:p>
                      <a:pPr algn="l"/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6445659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855761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830AF95-7A94-4EE0-B1D0-B01C258C92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6507" y="288447"/>
            <a:ext cx="22841775" cy="1695050"/>
          </a:xfrm>
        </p:spPr>
        <p:txBody>
          <a:bodyPr/>
          <a:lstStyle/>
          <a:p>
            <a:r>
              <a:rPr lang="en-US" altLang="zh-CN" dirty="0"/>
              <a:t>Discussion</a:t>
            </a:r>
            <a:endParaRPr lang="zh-CN" altLang="en-US" dirty="0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6F2C4B8-B6B4-4037-AED9-AE3E5E20EB6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65718" y="2190532"/>
            <a:ext cx="9023101" cy="6722373"/>
          </a:xfrm>
        </p:spPr>
        <p:txBody>
          <a:bodyPr>
            <a:normAutofit/>
          </a:bodyPr>
          <a:lstStyle/>
          <a:p>
            <a:pPr lvl="1"/>
            <a:r>
              <a:rPr lang="en-US" altLang="zh-CN" sz="4000" dirty="0"/>
              <a:t>One example (UE Rx-Tx time difference) on the difference between the measurement for FR1 and FR2 in </a:t>
            </a:r>
            <a:r>
              <a:rPr lang="en-US" altLang="zh-CN" sz="4000" dirty="0" err="1"/>
              <a:t>Uu</a:t>
            </a:r>
            <a:r>
              <a:rPr lang="en-US" altLang="zh-CN" sz="4000" dirty="0"/>
              <a:t> positioning: </a:t>
            </a:r>
            <a:endParaRPr lang="en-US" altLang="zh-CN" dirty="0"/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970FD95D-CA94-4347-9446-B37E493B7A1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98937" y="2283605"/>
            <a:ext cx="13815590" cy="6577542"/>
          </a:xfrm>
          <a:prstGeom prst="rect">
            <a:avLst/>
          </a:prstGeom>
          <a:ln w="12700">
            <a:solidFill>
              <a:srgbClr val="00B050"/>
            </a:solidFill>
          </a:ln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id="{7F0D21AC-99FA-4653-B0DC-9505CE6BEF0B}"/>
              </a:ext>
            </a:extLst>
          </p:cNvPr>
          <p:cNvSpPr txBox="1"/>
          <p:nvPr/>
        </p:nvSpPr>
        <p:spPr>
          <a:xfrm>
            <a:off x="1254580" y="9288838"/>
            <a:ext cx="22559947" cy="3443763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1" indent="0" algn="l"/>
            <a:r>
              <a:rPr lang="en-US" altLang="zh-CN" sz="3200" dirty="0"/>
              <a:t>Proposal: FR2 specific reference point for the measurement(s) introduced in SL positioning should be specified, to make </a:t>
            </a:r>
            <a:r>
              <a:rPr lang="en-US" altLang="zh-CN" sz="3200" i="1" dirty="0"/>
              <a:t>one of </a:t>
            </a:r>
            <a:r>
              <a:rPr lang="en-US" altLang="zh-CN" sz="2800" b="0" dirty="0">
                <a:solidFill>
                  <a:srgbClr val="00B050"/>
                </a:solidFill>
                <a:latin typeface="OPPOSans M" charset="-122"/>
                <a:ea typeface="OPPOSans M" charset="-122"/>
              </a:rPr>
              <a:t>following</a:t>
            </a:r>
            <a:r>
              <a:rPr lang="en-US" altLang="zh-CN" sz="3200" dirty="0"/>
              <a:t> </a:t>
            </a:r>
            <a:r>
              <a:rPr lang="en-US" altLang="zh-CN" sz="2800" b="0" dirty="0">
                <a:solidFill>
                  <a:srgbClr val="00B050"/>
                </a:solidFill>
                <a:latin typeface="OPPOSans M" charset="-122"/>
                <a:ea typeface="OPPOSans M" charset="-122"/>
              </a:rPr>
              <a:t>clarifications</a:t>
            </a:r>
            <a:r>
              <a:rPr lang="en-US" altLang="zh-CN" sz="3200" dirty="0"/>
              <a:t> in the WID:</a:t>
            </a:r>
          </a:p>
          <a:p>
            <a:pPr marL="1905000" lvl="2" indent="-635000" algn="l" hangingPunct="1">
              <a:lnSpc>
                <a:spcPct val="140000"/>
              </a:lnSpc>
              <a:buSzPct val="80000"/>
              <a:buFont typeface="Wingdings" panose="05000000000000000000" pitchFamily="2" charset="2"/>
              <a:buChar char="ü"/>
            </a:pPr>
            <a:r>
              <a:rPr lang="en-US" altLang="zh-CN" sz="2800" b="0" i="1" dirty="0">
                <a:solidFill>
                  <a:srgbClr val="5E5E5E"/>
                </a:solidFill>
                <a:latin typeface="OPPOSans M" charset="-122"/>
                <a:ea typeface="OPPOSans M" charset="-122"/>
                <a:sym typeface="OPPOSans M"/>
              </a:rPr>
              <a:t>“NOTE: SL PRS transmission in FR2 is not precluded but no FR2 specific aspects will be specified </a:t>
            </a:r>
            <a:r>
              <a:rPr lang="en-US" altLang="zh-CN" sz="2800" b="0" dirty="0">
                <a:solidFill>
                  <a:srgbClr val="5E5E5E"/>
                </a:solidFill>
                <a:latin typeface="OPPOSans M" charset="-122"/>
                <a:ea typeface="OPPOSans M" charset="-122"/>
                <a:sym typeface="OPPOSans M"/>
              </a:rPr>
              <a:t>(</a:t>
            </a:r>
            <a:r>
              <a:rPr lang="en-US" altLang="zh-CN" sz="2800" b="0" dirty="0">
                <a:solidFill>
                  <a:srgbClr val="00B050"/>
                </a:solidFill>
                <a:latin typeface="OPPOSans M" charset="-122"/>
                <a:ea typeface="OPPOSans M" charset="-122"/>
                <a:sym typeface="OPPOSans M"/>
              </a:rPr>
              <a:t>This does not preclude to specify FR2 specific reference point for the measurement(s)</a:t>
            </a:r>
            <a:r>
              <a:rPr lang="en-US" altLang="zh-CN" sz="2800" b="0" dirty="0">
                <a:solidFill>
                  <a:srgbClr val="5E5E5E"/>
                </a:solidFill>
                <a:latin typeface="OPPOSans M" charset="-122"/>
                <a:ea typeface="OPPOSans M" charset="-122"/>
                <a:sym typeface="OPPOSans M"/>
              </a:rPr>
              <a:t>). “ Or,</a:t>
            </a:r>
          </a:p>
          <a:p>
            <a:pPr marL="1905000" lvl="2" indent="-635000" algn="l" hangingPunct="1">
              <a:lnSpc>
                <a:spcPct val="140000"/>
              </a:lnSpc>
              <a:buSzPct val="80000"/>
              <a:buFont typeface="Wingdings" panose="05000000000000000000" pitchFamily="2" charset="2"/>
              <a:buChar char="ü"/>
            </a:pPr>
            <a:r>
              <a:rPr lang="en-US" altLang="zh-CN" sz="2800" b="0" i="1" dirty="0">
                <a:solidFill>
                  <a:srgbClr val="5E5E5E"/>
                </a:solidFill>
                <a:latin typeface="OPPOSans M" charset="-122"/>
                <a:ea typeface="OPPOSans M" charset="-122"/>
                <a:sym typeface="OPPOSans M"/>
              </a:rPr>
              <a:t>“Specify measurements </a:t>
            </a:r>
            <a:r>
              <a:rPr lang="en-US" altLang="zh-CN" sz="2800" b="0" dirty="0">
                <a:solidFill>
                  <a:srgbClr val="00B050"/>
                </a:solidFill>
                <a:latin typeface="OPPOSans M" charset="-122"/>
                <a:ea typeface="OPPOSans M" charset="-122"/>
                <a:sym typeface="OPPOSans M"/>
              </a:rPr>
              <a:t>for both FR1 and FR2 </a:t>
            </a:r>
            <a:r>
              <a:rPr lang="en-US" altLang="zh-CN" sz="2800" b="0" i="1" dirty="0">
                <a:solidFill>
                  <a:srgbClr val="5E5E5E"/>
                </a:solidFill>
                <a:latin typeface="OPPOSans M" charset="-122"/>
                <a:ea typeface="OPPOSans M" charset="-122"/>
                <a:sym typeface="OPPOSans M"/>
              </a:rPr>
              <a:t>to support RTT-type solutions using SL, SL-</a:t>
            </a:r>
            <a:r>
              <a:rPr lang="en-US" altLang="zh-CN" sz="2800" b="0" i="1" dirty="0" err="1">
                <a:solidFill>
                  <a:srgbClr val="5E5E5E"/>
                </a:solidFill>
                <a:latin typeface="OPPOSans M" charset="-122"/>
                <a:ea typeface="OPPOSans M" charset="-122"/>
                <a:sym typeface="OPPOSans M"/>
              </a:rPr>
              <a:t>AoA</a:t>
            </a:r>
            <a:r>
              <a:rPr lang="en-US" altLang="zh-CN" sz="2800" b="0" i="1" dirty="0">
                <a:solidFill>
                  <a:srgbClr val="5E5E5E"/>
                </a:solidFill>
                <a:latin typeface="OPPOSans M" charset="-122"/>
                <a:ea typeface="OPPOSans M" charset="-122"/>
                <a:sym typeface="OPPOSans M"/>
              </a:rPr>
              <a:t>, and SL-TDOA [RAN1, RAN2].”</a:t>
            </a:r>
          </a:p>
        </p:txBody>
      </p:sp>
    </p:spTree>
    <p:extLst>
      <p:ext uri="{BB962C8B-B14F-4D97-AF65-F5344CB8AC3E}">
        <p14:creationId xmlns:p14="http://schemas.microsoft.com/office/powerpoint/2010/main" val="24212893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theme/theme1.xml><?xml version="1.0" encoding="utf-8"?>
<a:theme xmlns:a="http://schemas.openxmlformats.org/drawingml/2006/main" name="White 白底">
  <a:themeElements>
    <a:clrScheme name="OPPO色彩系统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46937"/>
      </a:accent1>
      <a:accent2>
        <a:srgbClr val="C9C9C8"/>
      </a:accent2>
      <a:accent3>
        <a:srgbClr val="2DC84D"/>
      </a:accent3>
      <a:accent4>
        <a:srgbClr val="FAFAFA"/>
      </a:accent4>
      <a:accent5>
        <a:srgbClr val="046937"/>
      </a:accent5>
      <a:accent6>
        <a:srgbClr val="C9C9C8"/>
      </a:accent6>
      <a:hlink>
        <a:srgbClr val="2DC84D"/>
      </a:hlink>
      <a:folHlink>
        <a:srgbClr val="2DC84D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Black 黑底">
  <a:themeElements>
    <a:clrScheme name="OPPO色彩系统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46937"/>
      </a:accent1>
      <a:accent2>
        <a:srgbClr val="C9C9C8"/>
      </a:accent2>
      <a:accent3>
        <a:srgbClr val="2DC84D"/>
      </a:accent3>
      <a:accent4>
        <a:srgbClr val="FAFAFA"/>
      </a:accent4>
      <a:accent5>
        <a:srgbClr val="046937"/>
      </a:accent5>
      <a:accent6>
        <a:srgbClr val="C9C9C8"/>
      </a:accent6>
      <a:hlink>
        <a:srgbClr val="2DC84D"/>
      </a:hlink>
      <a:folHlink>
        <a:srgbClr val="2DC84D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2873</TotalTime>
  <Words>466</Words>
  <Application>Microsoft Office PowerPoint</Application>
  <PresentationFormat>自定义</PresentationFormat>
  <Paragraphs>25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5</vt:i4>
      </vt:variant>
    </vt:vector>
  </HeadingPairs>
  <TitlesOfParts>
    <vt:vector size="17" baseType="lpstr">
      <vt:lpstr>Helvetica Neue</vt:lpstr>
      <vt:lpstr>Helvetica Neue Medium</vt:lpstr>
      <vt:lpstr>OPPOSans B</vt:lpstr>
      <vt:lpstr>OPPOSans M</vt:lpstr>
      <vt:lpstr>OPPOSans R</vt:lpstr>
      <vt:lpstr>Arial</vt:lpstr>
      <vt:lpstr>Courier New</vt:lpstr>
      <vt:lpstr>Symbol</vt:lpstr>
      <vt:lpstr>Times</vt:lpstr>
      <vt:lpstr>Wingdings</vt:lpstr>
      <vt:lpstr>White 白底</vt:lpstr>
      <vt:lpstr>Black 黑底</vt:lpstr>
      <vt:lpstr>On support of measurement(s) for FR2 in SL positioning  Agenda Item:  9.3.1.9 Source:    OPPO Document for:  Discussion, Decision</vt:lpstr>
      <vt:lpstr>Background</vt:lpstr>
      <vt:lpstr>Discussion</vt:lpstr>
      <vt:lpstr>Discussion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Zhongda Du</dc:creator>
  <cp:lastModifiedBy>张 世昌</cp:lastModifiedBy>
  <cp:revision>1317</cp:revision>
  <cp:lastPrinted>2021-12-23T08:17:57Z</cp:lastPrinted>
  <dcterms:created xsi:type="dcterms:W3CDTF">2021-12-20T23:35:37Z</dcterms:created>
  <dcterms:modified xsi:type="dcterms:W3CDTF">2023-03-13T02:39:35Z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1033-11.1.0.10702</vt:lpwstr>
  </property>
</Properties>
</file>