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934" r:id="rId5"/>
    <p:sldId id="266" r:id="rId6"/>
    <p:sldId id="940" r:id="rId7"/>
    <p:sldId id="939" r:id="rId8"/>
    <p:sldId id="93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0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9/16/2022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9/16/2022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310897"/>
            <a:ext cx="10363200" cy="1988556"/>
          </a:xfrm>
        </p:spPr>
        <p:txBody>
          <a:bodyPr>
            <a:noAutofit/>
          </a:bodyPr>
          <a:lstStyle/>
          <a:p>
            <a:r>
              <a:rPr lang="en-US" sz="4800" b="1" dirty="0"/>
              <a:t>Moderator’s summary for discussion [97e-29-4Rx-6GHz]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776917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 Vice-Chair (AT&amp;T)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#97-e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September 12-16, 2022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9.6.1.1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7742490" y="274551"/>
            <a:ext cx="251914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RP-222684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1028489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Topic #1: 4Rx Support for licensed operation in the 6GHz range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options were presented/considered in the extended round: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1: N/A. Previously indicated as not pursued.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2: Define band n104 performance requirements for both 2Rx and 4Rx and consider 4Rx as optional until the regulatory situation and regions of operation are clearer.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3: Define band n104 performance requirements with 4Rx as baseline.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4: Define band n104 performance requirements with 4Rx as baseline. 3GPP to perform a study on any possible 2Rx exception (as done for 2Rx exception for automotive) and, if confirmed, develop 2Rx requirement and any necessary </a:t>
            </a:r>
            <a:r>
              <a:rPr lang="en-US" sz="1800" dirty="0" err="1"/>
              <a:t>signalling</a:t>
            </a:r>
            <a:r>
              <a:rPr lang="en-US" sz="1800" dirty="0"/>
              <a:t>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5: Define band n104 performance requirements for both 2Rx and 4Rx and consider 4Rx as optional. 3GPP to perform a study on any possible 2Rx exception (as done for 2Rx exception for automotive) and, if confirmed, develop any necessary </a:t>
            </a:r>
            <a:r>
              <a:rPr lang="en-US" sz="1800" dirty="0" err="1"/>
              <a:t>signalling</a:t>
            </a:r>
            <a:r>
              <a:rPr lang="en-US" sz="1800" dirty="0"/>
              <a:t> and 4Rx remains optional. If not confirmed, re-define 4Rx for band n104 as mandatory.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4098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1028489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Topic #1: 4Rx Support for licensed operation in the 6GHz range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following summarizes the view in the extended round based on on-time feedback: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2 (9): HPE, Broadcom, Charter, Apple, OPPO, Samsung, Xiaomi, vivo, </a:t>
            </a:r>
            <a:r>
              <a:rPr lang="en-US" sz="1800" dirty="0" err="1"/>
              <a:t>CableLabs</a:t>
            </a:r>
            <a:endParaRPr lang="en-US" sz="18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3 (25): Telecom Italia, Spark NZ, CMCC, Deutsche Telekom, Telstra, Telenor, Huawei, </a:t>
            </a:r>
            <a:r>
              <a:rPr lang="en-US" sz="1800" dirty="0" err="1"/>
              <a:t>HiSilicon</a:t>
            </a:r>
            <a:r>
              <a:rPr lang="en-US" sz="1800" dirty="0"/>
              <a:t>, Ericsson, Telefonica, CBN, Telia, ZTE, CHTTL, Vodafone, CATT, CK Hutchison, China Unicom, China Telecom, </a:t>
            </a:r>
            <a:r>
              <a:rPr lang="en-US" sz="1800" dirty="0" err="1"/>
              <a:t>Turkcell</a:t>
            </a:r>
            <a:r>
              <a:rPr lang="en-US" sz="1800" dirty="0"/>
              <a:t>, Orange, KPN, </a:t>
            </a:r>
            <a:r>
              <a:rPr lang="en-US" sz="1800" dirty="0" err="1"/>
              <a:t>Futurewei</a:t>
            </a:r>
            <a:r>
              <a:rPr lang="en-US" sz="1800" dirty="0"/>
              <a:t>, Nokia, Nokia Shanghai Bell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4 (17 ): Telecom Italia, Spark NZ, CMCC, Telstra, Huawei, </a:t>
            </a:r>
            <a:r>
              <a:rPr lang="en-US" sz="1800" dirty="0" err="1"/>
              <a:t>HiSilicon</a:t>
            </a:r>
            <a:r>
              <a:rPr lang="en-US" sz="1800" dirty="0"/>
              <a:t>, Telefonica, CBN, Telia, ZTE, CATT, China Unicom, China Telecom, </a:t>
            </a:r>
            <a:r>
              <a:rPr lang="en-US" sz="1800" dirty="0" err="1"/>
              <a:t>Turkcell</a:t>
            </a:r>
            <a:r>
              <a:rPr lang="en-US" sz="1800" dirty="0"/>
              <a:t>, </a:t>
            </a:r>
            <a:r>
              <a:rPr lang="en-US" sz="1800" dirty="0" err="1"/>
              <a:t>Futurewei</a:t>
            </a:r>
            <a:r>
              <a:rPr lang="en-US" sz="1800" dirty="0"/>
              <a:t>, Nokia, Nokia Shanghai Bell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Option 5 (6): HPE, Broadcom, Charter, Apple, vivo, </a:t>
            </a:r>
            <a:r>
              <a:rPr lang="en-US" sz="1800" dirty="0" err="1"/>
              <a:t>CableLabs</a:t>
            </a: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0009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1028489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Topic #1: 4Rx Support for licensed operation in the 6GHz range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The moderator proposes the following recommendations based on the clear majority view and strong support from operators and allows for further study on possible relaxation which was supported as a compromise by approximately two-thirds of the companies supporting Option 3: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1) The following way forward is asked to be captured in the meeting minutes related to [2].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highlight>
                  <a:srgbClr val="00FF00"/>
                </a:highlight>
              </a:rPr>
              <a:t>Moderator Way Forward: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highlight>
                  <a:srgbClr val="00FF00"/>
                </a:highlight>
              </a:rPr>
              <a:t>Define band n104 requirements with 4Rx as baseline. RAN4 to perform a study on any possible 2Rx exception (as done for 2Rx exception for automotive) and, if confirmed, identify the necessary specification impact (e.g. requirements, </a:t>
            </a:r>
            <a:r>
              <a:rPr lang="en-US" sz="1800" b="1" dirty="0" err="1">
                <a:highlight>
                  <a:srgbClr val="00FF00"/>
                </a:highlight>
              </a:rPr>
              <a:t>signalling</a:t>
            </a:r>
            <a:r>
              <a:rPr lang="en-US" sz="1800" b="1" dirty="0">
                <a:highlight>
                  <a:srgbClr val="00FF00"/>
                </a:highlight>
              </a:rPr>
              <a:t>) for the 2Rx exception to be used.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2) The following </a:t>
            </a:r>
            <a:r>
              <a:rPr lang="en-US" sz="1800" dirty="0" err="1"/>
              <a:t>Tdocs</a:t>
            </a:r>
            <a:r>
              <a:rPr lang="en-US" sz="1800" dirty="0"/>
              <a:t> can be noted.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[1] RP-222361: Discussion on 4Rx for 6GHz bands; vivo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[2] RP-222511: 4Rx support for band n104; Huawei, </a:t>
            </a:r>
            <a:r>
              <a:rPr lang="en-US" sz="1800" dirty="0" err="1"/>
              <a:t>HiSilicon</a:t>
            </a:r>
            <a:r>
              <a:rPr lang="en-US" sz="1800" dirty="0"/>
              <a:t>, China Telecom, Orange, Telecom Italia,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Telefonica, Bouygues Telecom, Deutsche Telekom, Telenor, CBN, Vodafone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04148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728" y="139256"/>
            <a:ext cx="10887637" cy="103033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References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363851"/>
            <a:ext cx="10887637" cy="478897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[1] RP-222361: Discussion on 4Rx for 6GHz bands; vivo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[2] RP-222511: 4Rx support for band n104; Huawei, </a:t>
            </a:r>
            <a:r>
              <a:rPr lang="en-US" sz="1800" dirty="0" err="1"/>
              <a:t>HiSilicon</a:t>
            </a:r>
            <a:r>
              <a:rPr lang="en-US" sz="1800" dirty="0"/>
              <a:t>, China Telecom, Orange, Telecom Italia,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/>
              <a:t>Telefonica, Bouygues Telecom, Deutsche Telekom, Telenor, CBN, Vodafone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67030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C73EF-8BB1-43D1-94BF-02E6180EC6B6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74dd3bb7-dd62-447b-a1e0-1bd6a8025f6b"/>
    <ds:schemaRef ds:uri="91a28437-7d3a-4406-b441-a186b0a3fae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2656</TotalTime>
  <Words>635</Words>
  <Application>Microsoft Office PowerPoint</Application>
  <PresentationFormat>Widescreen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Moderator’s summary for discussion [97e-29-4Rx-6GHz]</vt:lpstr>
      <vt:lpstr>Topic #1: 4Rx Support for licensed operation in the 6GHz range</vt:lpstr>
      <vt:lpstr>Topic #1: 4Rx Support for licensed operation in the 6GHz range</vt:lpstr>
      <vt:lpstr>Topic #1: 4Rx Support for licensed operation in the 6GHz range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RP-220957</dc:title>
  <dc:creator/>
  <cp:lastModifiedBy>BORSATO, RONALD</cp:lastModifiedBy>
  <cp:revision>109</cp:revision>
  <dcterms:created xsi:type="dcterms:W3CDTF">2021-02-25T22:38:59Z</dcterms:created>
  <dcterms:modified xsi:type="dcterms:W3CDTF">2022-09-16T15:03:29Z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