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7" r:id="rId2"/>
  </p:sldMasterIdLst>
  <p:notesMasterIdLst>
    <p:notesMasterId r:id="rId5"/>
  </p:notesMasterIdLst>
  <p:sldIdLst>
    <p:sldId id="256" r:id="rId3"/>
    <p:sldId id="428" r:id="rId4"/>
  </p:sldIdLst>
  <p:sldSz cx="24384000" cy="13716000"/>
  <p:notesSz cx="7077075" cy="9363075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521415D9-36F7-43E2-AB2F-B90AF26B5E84}">
      <p14:sectionLst xmlns:p14="http://schemas.microsoft.com/office/powerpoint/2010/main">
        <p14:section name="white 白底" id="{48273BEF-E86D-1E41-894E-82DC393DEF7E}">
          <p14:sldIdLst>
            <p14:sldId id="256"/>
            <p14:sldId id="428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OPPO(Zhongda)" initials="OP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DC84D"/>
    <a:srgbClr val="FFFFFF"/>
    <a:srgbClr val="5E5E5E"/>
    <a:srgbClr val="CACAC8"/>
    <a:srgbClr val="046A3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125E5076-3810-47DD-B79F-674D7AD40C01}" styleName="深色样式 1 - 强调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826" autoAdjust="0"/>
  </p:normalViewPr>
  <p:slideViewPr>
    <p:cSldViewPr snapToGrid="0" snapToObjects="1">
      <p:cViewPr varScale="1">
        <p:scale>
          <a:sx n="59" d="100"/>
          <a:sy n="59" d="100"/>
        </p:scale>
        <p:origin x="216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commentAuthors" Target="commentAuthors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Shape 135"/>
          <p:cNvSpPr>
            <a:spLocks noGrp="1" noRot="1" noChangeAspect="1"/>
          </p:cNvSpPr>
          <p:nvPr>
            <p:ph type="sldImg"/>
          </p:nvPr>
        </p:nvSpPr>
        <p:spPr>
          <a:xfrm>
            <a:off x="417513" y="701675"/>
            <a:ext cx="6242050" cy="3511550"/>
          </a:xfrm>
          <a:prstGeom prst="rect">
            <a:avLst/>
          </a:prstGeom>
        </p:spPr>
        <p:txBody>
          <a:bodyPr lIns="93936" tIns="46968" rIns="93936" bIns="46968"/>
          <a:lstStyle/>
          <a:p>
            <a:endParaRPr/>
          </a:p>
        </p:txBody>
      </p:sp>
      <p:sp>
        <p:nvSpPr>
          <p:cNvPr id="136" name="Shape 136"/>
          <p:cNvSpPr>
            <a:spLocks noGrp="1"/>
          </p:cNvSpPr>
          <p:nvPr>
            <p:ph type="body" sz="quarter" idx="1"/>
          </p:nvPr>
        </p:nvSpPr>
        <p:spPr>
          <a:xfrm>
            <a:off x="943610" y="4447461"/>
            <a:ext cx="5189855" cy="4213384"/>
          </a:xfrm>
          <a:prstGeom prst="rect">
            <a:avLst/>
          </a:prstGeom>
        </p:spPr>
        <p:txBody>
          <a:bodyPr lIns="93936" tIns="46968" rIns="93936" bIns="46968"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8000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8000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8000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8000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8000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8000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8000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8000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8000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Page 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238" y="12677574"/>
            <a:ext cx="2377165" cy="565200"/>
          </a:xfrm>
          <a:prstGeom prst="rect">
            <a:avLst/>
          </a:prstGeom>
        </p:spPr>
      </p:pic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776601" y="508993"/>
            <a:ext cx="22841775" cy="1607674"/>
          </a:xfrm>
        </p:spPr>
        <p:txBody>
          <a:bodyPr>
            <a:noAutofit/>
          </a:bodyPr>
          <a:lstStyle>
            <a:lvl1pPr>
              <a:defRPr sz="7200"/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章节页">
    <p:bg>
      <p:bgPr>
        <a:solidFill>
          <a:srgbClr val="046A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 hasCustomPrompt="1"/>
          </p:nvPr>
        </p:nvSpPr>
        <p:spPr>
          <a:xfrm>
            <a:off x="733190" y="695258"/>
            <a:ext cx="22841775" cy="1073683"/>
          </a:xfrm>
        </p:spPr>
        <p:txBody>
          <a:bodyPr/>
          <a:lstStyle>
            <a:lvl1pPr>
              <a:defRPr>
                <a:solidFill>
                  <a:srgbClr val="2DC84D"/>
                </a:solidFill>
              </a:defRPr>
            </a:lvl1pPr>
          </a:lstStyle>
          <a:p>
            <a:r>
              <a:rPr kumimoji="1" lang="zh-CN" altLang="en-US" dirty="0"/>
              <a:t>单击此处编辑母版标题样式 章节标题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0" hasCustomPrompt="1"/>
          </p:nvPr>
        </p:nvSpPr>
        <p:spPr>
          <a:xfrm>
            <a:off x="733190" y="2464199"/>
            <a:ext cx="11068715" cy="1108341"/>
          </a:xfrm>
          <a:prstGeom prst="rect">
            <a:avLst/>
          </a:prstGeom>
        </p:spPr>
        <p:txBody>
          <a:bodyPr anchor="ctr"/>
          <a:lstStyle>
            <a:lvl1pPr>
              <a:defRPr baseline="0">
                <a:solidFill>
                  <a:srgbClr val="2DC84D"/>
                </a:solidFill>
                <a:latin typeface="OPPOSans B" charset="-122"/>
                <a:ea typeface="OPPOSans B" charset="-122"/>
                <a:cs typeface="OPPOSans B" charset="-122"/>
              </a:defRPr>
            </a:lvl1pPr>
            <a:lvl2pPr>
              <a:defRPr>
                <a:solidFill>
                  <a:srgbClr val="2DC84D"/>
                </a:solidFill>
              </a:defRPr>
            </a:lvl2pPr>
            <a:lvl3pPr>
              <a:defRPr>
                <a:solidFill>
                  <a:srgbClr val="2DC84D"/>
                </a:solidFill>
              </a:defRPr>
            </a:lvl3pPr>
            <a:lvl4pPr>
              <a:defRPr>
                <a:solidFill>
                  <a:srgbClr val="2DC84D"/>
                </a:solidFill>
              </a:defRPr>
            </a:lvl4pPr>
            <a:lvl5pPr>
              <a:defRPr>
                <a:solidFill>
                  <a:srgbClr val="2DC84D"/>
                </a:solidFill>
              </a:defRPr>
            </a:lvl5pPr>
          </a:lstStyle>
          <a:p>
            <a:pPr lvl="0"/>
            <a:r>
              <a:rPr kumimoji="1" lang="zh-CN" altLang="en-US" dirty="0"/>
              <a:t>单击此处编辑母版文本样式 二级标题</a:t>
            </a:r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190" y="12963890"/>
            <a:ext cx="1332424" cy="316800"/>
          </a:xfrm>
          <a:prstGeom prst="rect">
            <a:avLst/>
          </a:prstGeom>
        </p:spPr>
      </p:pic>
      <p:graphicFrame>
        <p:nvGraphicFramePr>
          <p:cNvPr id="9" name="表格 8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A 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0"/>
          </p:nvPr>
        </p:nvSpPr>
        <p:spPr>
          <a:xfrm>
            <a:off x="776506" y="3423684"/>
            <a:ext cx="22841774" cy="9200693"/>
          </a:xfrm>
          <a:prstGeom prst="rect">
            <a:avLst/>
          </a:prstGeo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文本占位符 5"/>
          <p:cNvSpPr>
            <a:spLocks noGrp="1"/>
          </p:cNvSpPr>
          <p:nvPr>
            <p:ph type="body" sz="quarter" idx="11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B 内容页2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2"/>
          </p:nvPr>
        </p:nvSpPr>
        <p:spPr>
          <a:xfrm>
            <a:off x="776288" y="3424238"/>
            <a:ext cx="10111452" cy="9199562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20" name="文本占位符 19"/>
          <p:cNvSpPr>
            <a:spLocks noGrp="1"/>
          </p:cNvSpPr>
          <p:nvPr>
            <p:ph type="body" sz="quarter" idx="13"/>
          </p:nvPr>
        </p:nvSpPr>
        <p:spPr>
          <a:xfrm>
            <a:off x="13163550" y="3424238"/>
            <a:ext cx="10454729" cy="9199562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文本占位符 5"/>
          <p:cNvSpPr>
            <a:spLocks noGrp="1"/>
          </p:cNvSpPr>
          <p:nvPr>
            <p:ph type="body" sz="quarter" idx="10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C 图文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7" name="文本占位符 5"/>
          <p:cNvSpPr>
            <a:spLocks noGrp="1"/>
          </p:cNvSpPr>
          <p:nvPr>
            <p:ph type="body" sz="quarter" idx="10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  <p:sp>
        <p:nvSpPr>
          <p:cNvPr id="9" name="图片占位符 8"/>
          <p:cNvSpPr>
            <a:spLocks noGrp="1"/>
          </p:cNvSpPr>
          <p:nvPr>
            <p:ph type="pic" sz="quarter" idx="11"/>
          </p:nvPr>
        </p:nvSpPr>
        <p:spPr>
          <a:xfrm>
            <a:off x="12503150" y="2168525"/>
            <a:ext cx="11115675" cy="10455275"/>
          </a:xfrm>
          <a:prstGeom prst="rect">
            <a:avLst/>
          </a:prstGeom>
        </p:spPr>
        <p:txBody>
          <a:bodyPr/>
          <a:lstStyle/>
          <a:p>
            <a:endParaRPr kumimoji="1" lang="zh-CN" altLang="en-US" dirty="0"/>
          </a:p>
        </p:txBody>
      </p:sp>
      <p:sp>
        <p:nvSpPr>
          <p:cNvPr id="12" name="内容占位符 11"/>
          <p:cNvSpPr>
            <a:spLocks noGrp="1"/>
          </p:cNvSpPr>
          <p:nvPr>
            <p:ph sz="quarter" idx="12"/>
          </p:nvPr>
        </p:nvSpPr>
        <p:spPr>
          <a:xfrm>
            <a:off x="776288" y="3424238"/>
            <a:ext cx="8686689" cy="9199562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5" name="图片占位符 4"/>
          <p:cNvSpPr>
            <a:spLocks noGrp="1"/>
          </p:cNvSpPr>
          <p:nvPr>
            <p:ph type="pic" sz="quarter" idx="10"/>
          </p:nvPr>
        </p:nvSpPr>
        <p:spPr>
          <a:xfrm>
            <a:off x="733425" y="2147888"/>
            <a:ext cx="11409363" cy="10504487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7" name="图片占位符 6"/>
          <p:cNvSpPr>
            <a:spLocks noGrp="1"/>
          </p:cNvSpPr>
          <p:nvPr>
            <p:ph type="pic" sz="quarter" idx="11"/>
          </p:nvPr>
        </p:nvSpPr>
        <p:spPr>
          <a:xfrm>
            <a:off x="12758739" y="2147888"/>
            <a:ext cx="10859542" cy="10504487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14" name="文本占位符 5"/>
          <p:cNvSpPr>
            <a:spLocks noGrp="1"/>
          </p:cNvSpPr>
          <p:nvPr>
            <p:ph type="body" sz="quarter" idx="12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t Page E 纯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图片占位符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24384000" cy="13716000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graphicFrame>
        <p:nvGraphicFramePr>
          <p:cNvPr id="9" name="表格 8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t Page D 图+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sz="quarter" idx="10"/>
          </p:nvPr>
        </p:nvSpPr>
        <p:spPr>
          <a:xfrm>
            <a:off x="-1" y="-1588"/>
            <a:ext cx="24426401" cy="13717588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96" name="线条"/>
          <p:cNvSpPr/>
          <p:nvPr/>
        </p:nvSpPr>
        <p:spPr>
          <a:xfrm>
            <a:off x="-59199" y="-1259"/>
            <a:ext cx="24443199" cy="13660746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97" name="线条"/>
          <p:cNvSpPr/>
          <p:nvPr/>
        </p:nvSpPr>
        <p:spPr>
          <a:xfrm flipH="1">
            <a:off x="-130647" y="103915"/>
            <a:ext cx="24514187" cy="13693799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010691" y="5560397"/>
            <a:ext cx="22841775" cy="1592956"/>
          </a:xfrm>
        </p:spPr>
        <p:txBody>
          <a:bodyPr>
            <a:noAutofit/>
          </a:bodyPr>
          <a:lstStyle>
            <a:lvl1pPr>
              <a:defRPr sz="9000"/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  <p:graphicFrame>
        <p:nvGraphicFramePr>
          <p:cNvPr id="10" name="表格 9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ontent Page D 图+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sz="quarter" idx="10"/>
          </p:nvPr>
        </p:nvSpPr>
        <p:spPr>
          <a:xfrm>
            <a:off x="-1" y="0"/>
            <a:ext cx="24423573" cy="13716000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96" name="线条"/>
          <p:cNvSpPr/>
          <p:nvPr/>
        </p:nvSpPr>
        <p:spPr>
          <a:xfrm>
            <a:off x="95718" y="22167"/>
            <a:ext cx="24502401" cy="13693833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97" name="线条"/>
          <p:cNvSpPr/>
          <p:nvPr/>
        </p:nvSpPr>
        <p:spPr>
          <a:xfrm flipH="1">
            <a:off x="-130647" y="103915"/>
            <a:ext cx="24514187" cy="13693799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graphicFrame>
        <p:nvGraphicFramePr>
          <p:cNvPr id="8" name="表格 7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6" name="内容占位符 5"/>
          <p:cNvSpPr>
            <a:spLocks noGrp="1"/>
          </p:cNvSpPr>
          <p:nvPr>
            <p:ph sz="quarter" idx="11"/>
          </p:nvPr>
        </p:nvSpPr>
        <p:spPr>
          <a:xfrm>
            <a:off x="776288" y="3424238"/>
            <a:ext cx="9388438" cy="9199562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5" name="表格占位符 4"/>
          <p:cNvSpPr>
            <a:spLocks noGrp="1"/>
          </p:cNvSpPr>
          <p:nvPr>
            <p:ph type="tbl" sz="quarter" idx="10"/>
          </p:nvPr>
        </p:nvSpPr>
        <p:spPr>
          <a:xfrm>
            <a:off x="776288" y="2800350"/>
            <a:ext cx="22842537" cy="9229725"/>
          </a:xfrm>
        </p:spPr>
        <p:txBody>
          <a:bodyPr/>
          <a:lstStyle/>
          <a:p>
            <a:endParaRPr kumimoji="1"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2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页">
    <p:bg>
      <p:bgPr>
        <a:solidFill>
          <a:srgbClr val="046A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190" y="12963890"/>
            <a:ext cx="1332424" cy="316800"/>
          </a:xfrm>
          <a:prstGeom prst="rect">
            <a:avLst/>
          </a:prstGeom>
        </p:spPr>
      </p:pic>
      <p:sp>
        <p:nvSpPr>
          <p:cNvPr id="3" name="标题 2"/>
          <p:cNvSpPr>
            <a:spLocks noGrp="1"/>
          </p:cNvSpPr>
          <p:nvPr>
            <p:ph type="title" hasCustomPrompt="1"/>
          </p:nvPr>
        </p:nvSpPr>
        <p:spPr>
          <a:xfrm>
            <a:off x="733190" y="695258"/>
            <a:ext cx="22841775" cy="1073683"/>
          </a:xfrm>
        </p:spPr>
        <p:txBody>
          <a:bodyPr/>
          <a:lstStyle>
            <a:lvl1pPr>
              <a:defRPr>
                <a:solidFill>
                  <a:srgbClr val="2DC84D"/>
                </a:solidFill>
              </a:defRPr>
            </a:lvl1pPr>
          </a:lstStyle>
          <a:p>
            <a:r>
              <a:rPr kumimoji="1" lang="zh-CN" altLang="en-US" dirty="0"/>
              <a:t>单击此处编辑母版标题样式 目录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733425" y="3359150"/>
            <a:ext cx="22840950" cy="9272588"/>
          </a:xfrm>
          <a:prstGeom prst="rect">
            <a:avLst/>
          </a:prstGeom>
        </p:spPr>
        <p:txBody>
          <a:bodyPr/>
          <a:lstStyle>
            <a:lvl1pPr marL="685800" indent="-685800">
              <a:lnSpc>
                <a:spcPct val="150000"/>
              </a:lnSpc>
              <a:buFont typeface="Arial" panose="020B0604020202020204" pitchFamily="34" charset="0"/>
              <a:buChar char="•"/>
              <a:defRPr>
                <a:solidFill>
                  <a:srgbClr val="2DC84D"/>
                </a:solidFill>
              </a:defRPr>
            </a:lvl1pPr>
            <a:lvl2pPr>
              <a:defRPr>
                <a:solidFill>
                  <a:srgbClr val="2DC84D"/>
                </a:solidFill>
              </a:defRPr>
            </a:lvl2pPr>
            <a:lvl3pPr>
              <a:defRPr>
                <a:solidFill>
                  <a:srgbClr val="2DC84D"/>
                </a:solidFill>
              </a:defRPr>
            </a:lvl3pPr>
            <a:lvl4pPr>
              <a:defRPr>
                <a:solidFill>
                  <a:srgbClr val="2DC84D"/>
                </a:solidFill>
              </a:defRPr>
            </a:lvl4pPr>
            <a:lvl5pPr>
              <a:defRPr>
                <a:solidFill>
                  <a:srgbClr val="2DC84D"/>
                </a:solidFill>
              </a:defRPr>
            </a:lvl5pPr>
          </a:lstStyle>
          <a:p>
            <a:pPr lvl="0"/>
            <a:r>
              <a:rPr kumimoji="1" lang="zh-CN" altLang="en-US" dirty="0"/>
              <a:t>单击此处编辑母版文本</a:t>
            </a: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End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Thank you"/>
          <p:cNvSpPr txBox="1"/>
          <p:nvPr/>
        </p:nvSpPr>
        <p:spPr>
          <a:xfrm>
            <a:off x="782238" y="5041046"/>
            <a:ext cx="11634867" cy="872034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 anchor="ctr">
            <a:spAutoFit/>
          </a:bodyPr>
          <a:lstStyle>
            <a:lvl1pPr algn="l">
              <a:lnSpc>
                <a:spcPct val="20000"/>
              </a:lnSpc>
              <a:defRPr sz="5000" b="0">
                <a:solidFill>
                  <a:srgbClr val="2C683D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>
              <a:lnSpc>
                <a:spcPct val="100000"/>
              </a:lnSpc>
            </a:pPr>
            <a:r>
              <a:rPr dirty="0">
                <a:solidFill>
                  <a:srgbClr val="2DC84D"/>
                </a:solidFill>
                <a:latin typeface="OPPOSans R" charset="-122"/>
                <a:ea typeface="OPPOSans R" charset="-122"/>
                <a:cs typeface="OPPOSans R" charset="-122"/>
              </a:rPr>
              <a:t>Thank you</a:t>
            </a:r>
            <a:endParaRPr lang="en-US" dirty="0">
              <a:solidFill>
                <a:srgbClr val="2DC84D"/>
              </a:solidFill>
              <a:latin typeface="OPPOSans R" charset="-122"/>
              <a:ea typeface="OPPOSans R" charset="-122"/>
              <a:cs typeface="OPPOSans R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601" y="12677574"/>
            <a:ext cx="2377165" cy="5652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Section Divider A 章节页">
    <p:bg>
      <p:bgPr>
        <a:solidFill>
          <a:srgbClr val="2DC84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像" descr="图像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190" y="12959314"/>
            <a:ext cx="1334010" cy="317501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5" name="标题 2"/>
          <p:cNvSpPr>
            <a:spLocks noGrp="1"/>
          </p:cNvSpPr>
          <p:nvPr>
            <p:ph type="title" hasCustomPrompt="1"/>
          </p:nvPr>
        </p:nvSpPr>
        <p:spPr>
          <a:xfrm>
            <a:off x="733190" y="695258"/>
            <a:ext cx="22841775" cy="1073683"/>
          </a:xfrm>
        </p:spPr>
        <p:txBody>
          <a:bodyPr/>
          <a:lstStyle>
            <a:lvl1pPr>
              <a:defRPr>
                <a:solidFill>
                  <a:srgbClr val="046A38"/>
                </a:solidFill>
              </a:defRPr>
            </a:lvl1pPr>
          </a:lstStyle>
          <a:p>
            <a:r>
              <a:rPr kumimoji="1" lang="zh-CN" altLang="en-US" dirty="0"/>
              <a:t>单击此处编辑母版标题样式 章节标题</a:t>
            </a:r>
          </a:p>
        </p:txBody>
      </p:sp>
      <p:sp>
        <p:nvSpPr>
          <p:cNvPr id="6" name="文本占位符 4"/>
          <p:cNvSpPr>
            <a:spLocks noGrp="1"/>
          </p:cNvSpPr>
          <p:nvPr>
            <p:ph type="body" sz="quarter" idx="10" hasCustomPrompt="1"/>
          </p:nvPr>
        </p:nvSpPr>
        <p:spPr>
          <a:xfrm>
            <a:off x="733190" y="2464199"/>
            <a:ext cx="11068715" cy="1108341"/>
          </a:xfrm>
          <a:prstGeom prst="rect">
            <a:avLst/>
          </a:prstGeom>
        </p:spPr>
        <p:txBody>
          <a:bodyPr anchor="ctr"/>
          <a:lstStyle>
            <a:lvl1pPr>
              <a:defRPr baseline="0">
                <a:solidFill>
                  <a:srgbClr val="046A38"/>
                </a:solidFill>
                <a:latin typeface="OPPOSans B" charset="-122"/>
                <a:ea typeface="OPPOSans B" charset="-122"/>
                <a:cs typeface="OPPOSans B" charset="-122"/>
              </a:defRPr>
            </a:lvl1pPr>
            <a:lvl2pPr>
              <a:defRPr>
                <a:solidFill>
                  <a:srgbClr val="2DC84D"/>
                </a:solidFill>
              </a:defRPr>
            </a:lvl2pPr>
            <a:lvl3pPr>
              <a:defRPr>
                <a:solidFill>
                  <a:srgbClr val="2DC84D"/>
                </a:solidFill>
              </a:defRPr>
            </a:lvl3pPr>
            <a:lvl4pPr>
              <a:defRPr>
                <a:solidFill>
                  <a:srgbClr val="2DC84D"/>
                </a:solidFill>
              </a:defRPr>
            </a:lvl4pPr>
            <a:lvl5pPr>
              <a:defRPr>
                <a:solidFill>
                  <a:srgbClr val="2DC84D"/>
                </a:solidFill>
              </a:defRPr>
            </a:lvl5pPr>
          </a:lstStyle>
          <a:p>
            <a:pPr lvl="0"/>
            <a:r>
              <a:rPr kumimoji="1" lang="zh-CN" altLang="en-US" dirty="0"/>
              <a:t>单击此处编辑母版文本样式 二级标题</a:t>
            </a:r>
          </a:p>
        </p:txBody>
      </p:sp>
      <p:graphicFrame>
        <p:nvGraphicFramePr>
          <p:cNvPr id="7" name="表格 6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 Page A 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76505" y="627526"/>
            <a:ext cx="22841775" cy="1695050"/>
          </a:xfrm>
        </p:spPr>
        <p:txBody>
          <a:bodyPr>
            <a:normAutofit/>
          </a:bodyPr>
          <a:lstStyle>
            <a:lvl1pPr algn="ctr">
              <a:defRPr sz="6000"/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0"/>
          </p:nvPr>
        </p:nvSpPr>
        <p:spPr>
          <a:xfrm>
            <a:off x="776506" y="2724912"/>
            <a:ext cx="22841774" cy="9899465"/>
          </a:xfrm>
          <a:prstGeom prst="rect">
            <a:avLst/>
          </a:prstGeom>
        </p:spPr>
        <p:txBody>
          <a:bodyPr/>
          <a:lstStyle>
            <a:lvl3pPr marL="1905000" indent="-635000">
              <a:buSzPct val="80000"/>
              <a:buFont typeface="Wingdings" panose="05000000000000000000" pitchFamily="2" charset="2"/>
              <a:buChar char="ü"/>
              <a:defRPr/>
            </a:lvl3pPr>
            <a:lvl4pPr marL="2540000" indent="-635000">
              <a:buSzPct val="80000"/>
              <a:buFont typeface="Wingdings" panose="05000000000000000000" pitchFamily="2" charset="2"/>
              <a:buChar char="u"/>
              <a:defRPr/>
            </a:lvl4pPr>
            <a:lvl5pPr marL="3111500" indent="-571500">
              <a:buSzPct val="80000"/>
              <a:buFont typeface="Wingdings" panose="05000000000000000000" pitchFamily="2" charset="2"/>
              <a:buChar char="p"/>
              <a:defRPr/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 Page A 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76505" y="627526"/>
            <a:ext cx="22841775" cy="1695050"/>
          </a:xfrm>
        </p:spPr>
        <p:txBody>
          <a:bodyPr>
            <a:normAutofit/>
          </a:bodyPr>
          <a:lstStyle>
            <a:lvl1pPr algn="ctr">
              <a:defRPr sz="6000"/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0"/>
          </p:nvPr>
        </p:nvSpPr>
        <p:spPr>
          <a:xfrm>
            <a:off x="776505" y="2724912"/>
            <a:ext cx="10682677" cy="9899465"/>
          </a:xfrm>
          <a:prstGeom prst="rect">
            <a:avLst/>
          </a:prstGeom>
        </p:spPr>
        <p:txBody>
          <a:bodyPr/>
          <a:lstStyle>
            <a:lvl3pPr marL="1905000" indent="-635000">
              <a:buSzPct val="80000"/>
              <a:buFont typeface="Wingdings" panose="05000000000000000000" pitchFamily="2" charset="2"/>
              <a:buChar char="ü"/>
              <a:defRPr/>
            </a:lvl3pPr>
            <a:lvl4pPr marL="2540000" indent="-635000">
              <a:buSzPct val="80000"/>
              <a:buFont typeface="Wingdings" panose="05000000000000000000" pitchFamily="2" charset="2"/>
              <a:buChar char="u"/>
              <a:defRPr/>
            </a:lvl4pPr>
            <a:lvl5pPr marL="3111500" indent="-571500">
              <a:buSzPct val="80000"/>
              <a:buFont typeface="Wingdings" panose="05000000000000000000" pitchFamily="2" charset="2"/>
              <a:buChar char="p"/>
              <a:defRPr/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</a:p>
        </p:txBody>
      </p:sp>
      <p:sp>
        <p:nvSpPr>
          <p:cNvPr id="4" name="文本占位符 9"/>
          <p:cNvSpPr>
            <a:spLocks noGrp="1"/>
          </p:cNvSpPr>
          <p:nvPr>
            <p:ph type="body" sz="quarter" idx="11"/>
          </p:nvPr>
        </p:nvSpPr>
        <p:spPr>
          <a:xfrm>
            <a:off x="12568136" y="2726079"/>
            <a:ext cx="11050144" cy="9899465"/>
          </a:xfrm>
          <a:prstGeom prst="rect">
            <a:avLst/>
          </a:prstGeom>
        </p:spPr>
        <p:txBody>
          <a:bodyPr/>
          <a:lstStyle>
            <a:lvl3pPr marL="1905000" indent="-635000">
              <a:buSzPct val="80000"/>
              <a:buFont typeface="Wingdings" panose="05000000000000000000" pitchFamily="2" charset="2"/>
              <a:buChar char="ü"/>
              <a:defRPr/>
            </a:lvl3pPr>
            <a:lvl4pPr marL="2540000" indent="-635000">
              <a:buSzPct val="80000"/>
              <a:buFont typeface="Wingdings" panose="05000000000000000000" pitchFamily="2" charset="2"/>
              <a:buChar char="u"/>
              <a:defRPr/>
            </a:lvl4pPr>
            <a:lvl5pPr marL="3111500" indent="-571500">
              <a:buSzPct val="80000"/>
              <a:buFont typeface="Wingdings" panose="05000000000000000000" pitchFamily="2" charset="2"/>
              <a:buChar char="p"/>
              <a:defRPr/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ontent Page D 图+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sz="quarter" idx="10"/>
          </p:nvPr>
        </p:nvSpPr>
        <p:spPr>
          <a:xfrm>
            <a:off x="-1" y="0"/>
            <a:ext cx="24423573" cy="13716000"/>
          </a:xfrm>
          <a:prstGeom prst="rect">
            <a:avLst/>
          </a:prstGeom>
        </p:spPr>
        <p:txBody>
          <a:bodyPr/>
          <a:lstStyle/>
          <a:p>
            <a:endParaRPr kumimoji="1" lang="zh-CN" altLang="en-US" dirty="0"/>
          </a:p>
        </p:txBody>
      </p:sp>
      <p:sp>
        <p:nvSpPr>
          <p:cNvPr id="96" name="线条"/>
          <p:cNvSpPr/>
          <p:nvPr/>
        </p:nvSpPr>
        <p:spPr>
          <a:xfrm>
            <a:off x="95718" y="22167"/>
            <a:ext cx="24502401" cy="13693833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97" name="线条"/>
          <p:cNvSpPr/>
          <p:nvPr/>
        </p:nvSpPr>
        <p:spPr>
          <a:xfrm flipH="1">
            <a:off x="-130647" y="103915"/>
            <a:ext cx="24514187" cy="13693799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6" name="内容占位符 5"/>
          <p:cNvSpPr>
            <a:spLocks noGrp="1"/>
          </p:cNvSpPr>
          <p:nvPr>
            <p:ph sz="quarter" idx="11"/>
          </p:nvPr>
        </p:nvSpPr>
        <p:spPr>
          <a:xfrm>
            <a:off x="776288" y="3424238"/>
            <a:ext cx="9388438" cy="9199562"/>
          </a:xfrm>
        </p:spPr>
        <p:txBody>
          <a:bodyPr/>
          <a:lstStyle/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5" name="表格占位符 4"/>
          <p:cNvSpPr>
            <a:spLocks noGrp="1"/>
          </p:cNvSpPr>
          <p:nvPr>
            <p:ph type="tbl" sz="quarter" idx="10"/>
          </p:nvPr>
        </p:nvSpPr>
        <p:spPr>
          <a:xfrm>
            <a:off x="776288" y="2800350"/>
            <a:ext cx="22842537" cy="9229725"/>
          </a:xfrm>
        </p:spPr>
        <p:txBody>
          <a:bodyPr/>
          <a:lstStyle/>
          <a:p>
            <a:endParaRPr kumimoji="1"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2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929292"/>
                </a:solidFill>
                <a:effectLst/>
                <a:uFillTx/>
                <a:latin typeface="OPPOSans M" charset="-122"/>
                <a:ea typeface="OPPOSans M" charset="-122"/>
                <a:cs typeface="OPPOSans M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 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601" y="12677574"/>
            <a:ext cx="2377165" cy="565200"/>
          </a:xfrm>
          <a:prstGeom prst="rect">
            <a:avLst/>
          </a:prstGeom>
        </p:spPr>
      </p:pic>
      <p:sp>
        <p:nvSpPr>
          <p:cNvPr id="3" name="文本框 2"/>
          <p:cNvSpPr txBox="1"/>
          <p:nvPr userDrawn="1"/>
        </p:nvSpPr>
        <p:spPr>
          <a:xfrm>
            <a:off x="776601" y="5189107"/>
            <a:ext cx="4402666" cy="87203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fld id="{12F2057F-15F5-E144-AA3F-AC697ED73110}" type="datetime1">
              <a:rPr kumimoji="0" lang="zh-CN" altLang="en-US" sz="5000" b="1" i="0" u="none" strike="noStrike" cap="none" spc="0" normalizeH="0" baseline="0" smtClean="0">
                <a:ln>
                  <a:noFill/>
                </a:ln>
                <a:solidFill>
                  <a:srgbClr val="2DC84D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 Neue"/>
              </a:rPr>
              <a:t>2022/9/15</a:t>
            </a:fld>
            <a:endParaRPr kumimoji="0" lang="zh-CN" altLang="en-US" sz="5000" b="1" i="0" u="none" strike="noStrike" cap="none" spc="0" normalizeH="0" baseline="0" dirty="0">
              <a:ln>
                <a:noFill/>
              </a:ln>
              <a:solidFill>
                <a:srgbClr val="2DC84D"/>
              </a:solidFill>
              <a:effectLst/>
              <a:uFillTx/>
              <a:latin typeface="OPPOSans R" charset="-122"/>
              <a:ea typeface="OPPOSans R" charset="-122"/>
              <a:cs typeface="OPPOSans R" charset="-122"/>
              <a:sym typeface="Helvetica Neue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776601" y="508993"/>
            <a:ext cx="22841775" cy="1607674"/>
          </a:xfrm>
        </p:spPr>
        <p:txBody>
          <a:bodyPr>
            <a:noAutofit/>
          </a:bodyPr>
          <a:lstStyle>
            <a:lvl1pPr>
              <a:defRPr sz="9000"/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  <p:graphicFrame>
        <p:nvGraphicFramePr>
          <p:cNvPr id="10" name="表格 9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页">
    <p:bg>
      <p:bgPr>
        <a:solidFill>
          <a:srgbClr val="046A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190" y="12963890"/>
            <a:ext cx="1332424" cy="316800"/>
          </a:xfrm>
          <a:prstGeom prst="rect">
            <a:avLst/>
          </a:prstGeom>
        </p:spPr>
      </p:pic>
      <p:sp>
        <p:nvSpPr>
          <p:cNvPr id="3" name="标题 2"/>
          <p:cNvSpPr>
            <a:spLocks noGrp="1"/>
          </p:cNvSpPr>
          <p:nvPr>
            <p:ph type="title" hasCustomPrompt="1"/>
          </p:nvPr>
        </p:nvSpPr>
        <p:spPr>
          <a:xfrm>
            <a:off x="733190" y="695258"/>
            <a:ext cx="22841775" cy="1073683"/>
          </a:xfrm>
        </p:spPr>
        <p:txBody>
          <a:bodyPr/>
          <a:lstStyle>
            <a:lvl1pPr>
              <a:defRPr>
                <a:solidFill>
                  <a:srgbClr val="2DC84D"/>
                </a:solidFill>
              </a:defRPr>
            </a:lvl1pPr>
          </a:lstStyle>
          <a:p>
            <a:r>
              <a:rPr kumimoji="1" lang="zh-CN" altLang="en-US" dirty="0"/>
              <a:t>单击此处编辑母版标题样式 目录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733425" y="3359150"/>
            <a:ext cx="22840950" cy="9272588"/>
          </a:xfrm>
          <a:prstGeom prst="rect">
            <a:avLst/>
          </a:prstGeom>
        </p:spPr>
        <p:txBody>
          <a:bodyPr/>
          <a:lstStyle>
            <a:lvl1pPr marL="685800" indent="-685800">
              <a:lnSpc>
                <a:spcPct val="150000"/>
              </a:lnSpc>
              <a:buFont typeface="Arial" panose="020B0604020202020204" pitchFamily="34" charset="0"/>
              <a:buChar char="•"/>
              <a:defRPr>
                <a:solidFill>
                  <a:srgbClr val="2DC84D"/>
                </a:solidFill>
              </a:defRPr>
            </a:lvl1pPr>
            <a:lvl2pPr>
              <a:defRPr>
                <a:solidFill>
                  <a:srgbClr val="2DC84D"/>
                </a:solidFill>
              </a:defRPr>
            </a:lvl2pPr>
            <a:lvl3pPr>
              <a:defRPr>
                <a:solidFill>
                  <a:srgbClr val="2DC84D"/>
                </a:solidFill>
              </a:defRPr>
            </a:lvl3pPr>
            <a:lvl4pPr>
              <a:defRPr>
                <a:solidFill>
                  <a:srgbClr val="2DC84D"/>
                </a:solidFill>
              </a:defRPr>
            </a:lvl4pPr>
            <a:lvl5pPr>
              <a:defRPr>
                <a:solidFill>
                  <a:srgbClr val="2DC84D"/>
                </a:solidFill>
              </a:defRPr>
            </a:lvl5pPr>
          </a:lstStyle>
          <a:p>
            <a:pPr lvl="0"/>
            <a:r>
              <a:rPr kumimoji="1" lang="zh-CN" altLang="en-US" dirty="0"/>
              <a:t>单击此处编辑母版文本</a:t>
            </a:r>
          </a:p>
        </p:txBody>
      </p:sp>
      <p:graphicFrame>
        <p:nvGraphicFramePr>
          <p:cNvPr id="9" name="表格 8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.xml"/><Relationship Id="rId13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12" Type="http://schemas.openxmlformats.org/officeDocument/2006/relationships/slideLayout" Target="../slideLayouts/slideLayout19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11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2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1.xml"/><Relationship Id="rId9" Type="http://schemas.openxmlformats.org/officeDocument/2006/relationships/slideLayout" Target="../slideLayouts/slideLayout16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占位符 4"/>
          <p:cNvSpPr>
            <a:spLocks noGrp="1"/>
          </p:cNvSpPr>
          <p:nvPr>
            <p:ph type="title"/>
          </p:nvPr>
        </p:nvSpPr>
        <p:spPr>
          <a:xfrm>
            <a:off x="776505" y="627526"/>
            <a:ext cx="22841775" cy="178910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 dirty="0"/>
              <a:t>单击此处编辑母版标题样式 </a:t>
            </a:r>
            <a:r>
              <a:rPr kumimoji="1" lang="en-US" altLang="zh-CN" dirty="0"/>
              <a:t>OPPO Sans B 50pt.</a:t>
            </a:r>
            <a:endParaRPr kumimoji="1" lang="zh-CN" altLang="en-US" dirty="0"/>
          </a:p>
        </p:txBody>
      </p:sp>
      <p:sp>
        <p:nvSpPr>
          <p:cNvPr id="11" name="线条"/>
          <p:cNvSpPr/>
          <p:nvPr userDrawn="1"/>
        </p:nvSpPr>
        <p:spPr>
          <a:xfrm>
            <a:off x="765718" y="12807222"/>
            <a:ext cx="22852564" cy="1"/>
          </a:xfrm>
          <a:prstGeom prst="line">
            <a:avLst/>
          </a:prstGeom>
          <a:ln w="25400">
            <a:solidFill>
              <a:srgbClr val="CACAC8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190" y="12963890"/>
            <a:ext cx="1332424" cy="316800"/>
          </a:xfrm>
          <a:prstGeom prst="rect">
            <a:avLst/>
          </a:prstGeom>
        </p:spPr>
      </p:pic>
      <p:sp>
        <p:nvSpPr>
          <p:cNvPr id="16" name="pg. xx"/>
          <p:cNvSpPr txBox="1"/>
          <p:nvPr userDrawn="1"/>
        </p:nvSpPr>
        <p:spPr>
          <a:xfrm>
            <a:off x="20884725" y="12874289"/>
            <a:ext cx="2733557" cy="287258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>
            <a:spAutoFit/>
          </a:bodyPr>
          <a:lstStyle>
            <a:lvl1pPr algn="r">
              <a:defRPr sz="2000" b="0">
                <a:solidFill>
                  <a:srgbClr val="929292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fld id="{00E22F85-807F-CA40-8F16-B425A1EE1DAC}" type="slidenum">
              <a:rPr lang="uk-UA" sz="1200" smtClean="0">
                <a:latin typeface="OPPOSans R" charset="-122"/>
                <a:ea typeface="OPPOSans R" charset="-122"/>
                <a:cs typeface="OPPOSans R" charset="-122"/>
              </a:rPr>
              <a:t>‹#›</a:t>
            </a:fld>
            <a:endParaRPr sz="1200" dirty="0">
              <a:latin typeface="OPPOSans R" charset="-122"/>
              <a:ea typeface="OPPOSans R" charset="-122"/>
              <a:cs typeface="OPPOSans R" charset="-122"/>
            </a:endParaRPr>
          </a:p>
        </p:txBody>
      </p:sp>
      <p:graphicFrame>
        <p:nvGraphicFramePr>
          <p:cNvPr id="18" name="表格 17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9" name="文本占位符 18"/>
          <p:cNvSpPr>
            <a:spLocks noGrp="1"/>
          </p:cNvSpPr>
          <p:nvPr>
            <p:ph type="body" idx="1"/>
          </p:nvPr>
        </p:nvSpPr>
        <p:spPr>
          <a:xfrm>
            <a:off x="776504" y="2573296"/>
            <a:ext cx="22841775" cy="974252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hf sldNum="0" hdr="0" ftr="0"/>
  <p:txStyles>
    <p:titleStyle>
      <a:lvl1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5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 charset="-122"/>
          <a:ea typeface="OPPOSans B" charset="-122"/>
          <a:cs typeface="OPPOSans B" charset="-122"/>
          <a:sym typeface="OPPOSans B"/>
        </a:defRPr>
      </a:lvl1pPr>
      <a:lvl2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2pPr>
      <a:lvl3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3pPr>
      <a:lvl4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4pPr>
      <a:lvl5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5pPr>
      <a:lvl6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6pPr>
      <a:lvl7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7pPr>
      <a:lvl8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8pPr>
      <a:lvl9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9pPr>
    </p:titleStyle>
    <p:bodyStyle>
      <a:lvl1pPr marL="0" marR="0" indent="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Tx/>
        <a:buFontTx/>
        <a:buNone/>
        <a:defRPr sz="48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1pPr>
      <a:lvl2pPr marL="1270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44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2pPr>
      <a:lvl3pPr marL="1905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75000"/>
        <a:buFont typeface="Wingdings" panose="05000000000000000000" pitchFamily="2" charset="2"/>
        <a:buChar char="p"/>
        <a:defRPr sz="40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3pPr>
      <a:lvl4pPr marL="2540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75000"/>
        <a:buFont typeface="Wingdings" panose="05000000000000000000" pitchFamily="2" charset="2"/>
        <a:buChar char="ü"/>
        <a:defRPr sz="36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4pPr>
      <a:lvl5pPr marL="3175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75000"/>
        <a:buFont typeface="Wingdings" panose="05000000000000000000" pitchFamily="2" charset="2"/>
        <a:buChar char="Ø"/>
        <a:defRPr sz="36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5pPr>
      <a:lvl6pPr marL="3810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6pPr>
      <a:lvl7pPr marL="4445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7pPr>
      <a:lvl8pPr marL="5080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8pPr>
      <a:lvl9pPr marL="5715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9pPr>
    </p:bodyStyle>
    <p:otherStyle>
      <a:lvl1pPr marL="0" marR="0" indent="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占位符 4"/>
          <p:cNvSpPr>
            <a:spLocks noGrp="1"/>
          </p:cNvSpPr>
          <p:nvPr>
            <p:ph type="title"/>
          </p:nvPr>
        </p:nvSpPr>
        <p:spPr>
          <a:xfrm>
            <a:off x="776505" y="627526"/>
            <a:ext cx="22841775" cy="10736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 dirty="0"/>
              <a:t>单击此处编辑母版标题样式 </a:t>
            </a:r>
            <a:r>
              <a:rPr kumimoji="1" lang="en-US" altLang="zh-CN" dirty="0"/>
              <a:t>OPPO Sans B 50pt.</a:t>
            </a:r>
            <a:endParaRPr kumimoji="1" lang="zh-CN" altLang="en-US" dirty="0"/>
          </a:p>
        </p:txBody>
      </p:sp>
      <p:sp>
        <p:nvSpPr>
          <p:cNvPr id="11" name="线条"/>
          <p:cNvSpPr/>
          <p:nvPr userDrawn="1"/>
        </p:nvSpPr>
        <p:spPr>
          <a:xfrm>
            <a:off x="765718" y="12807222"/>
            <a:ext cx="22852564" cy="1"/>
          </a:xfrm>
          <a:prstGeom prst="line">
            <a:avLst/>
          </a:prstGeom>
          <a:ln w="25400">
            <a:solidFill>
              <a:srgbClr val="5E5E5E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190" y="12963890"/>
            <a:ext cx="1332424" cy="316800"/>
          </a:xfrm>
          <a:prstGeom prst="rect">
            <a:avLst/>
          </a:prstGeom>
        </p:spPr>
      </p:pic>
      <p:sp>
        <p:nvSpPr>
          <p:cNvPr id="16" name="pg. xx"/>
          <p:cNvSpPr txBox="1"/>
          <p:nvPr userDrawn="1"/>
        </p:nvSpPr>
        <p:spPr>
          <a:xfrm>
            <a:off x="20884725" y="12874289"/>
            <a:ext cx="2733557" cy="287258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>
            <a:spAutoFit/>
          </a:bodyPr>
          <a:lstStyle>
            <a:lvl1pPr algn="r">
              <a:defRPr sz="2000" b="0">
                <a:solidFill>
                  <a:srgbClr val="929292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fld id="{00E22F85-807F-CA40-8F16-B425A1EE1DAC}" type="slidenum">
              <a:rPr lang="uk-UA" sz="1200" smtClean="0">
                <a:solidFill>
                  <a:srgbClr val="5E5E5E"/>
                </a:solidFill>
                <a:latin typeface="OPPOSans R" charset="-122"/>
                <a:ea typeface="OPPOSans R" charset="-122"/>
                <a:cs typeface="OPPOSans R" charset="-122"/>
              </a:rPr>
              <a:t>‹#›</a:t>
            </a:fld>
            <a:endParaRPr sz="1200" dirty="0">
              <a:solidFill>
                <a:srgbClr val="5E5E5E"/>
              </a:solidFill>
              <a:latin typeface="OPPOSans R" charset="-122"/>
              <a:ea typeface="OPPOSans R" charset="-122"/>
              <a:cs typeface="OPPOSans R" charset="-122"/>
            </a:endParaRPr>
          </a:p>
        </p:txBody>
      </p:sp>
      <p:graphicFrame>
        <p:nvGraphicFramePr>
          <p:cNvPr id="18" name="表格 17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9" name="文本占位符 18"/>
          <p:cNvSpPr>
            <a:spLocks noGrp="1"/>
          </p:cNvSpPr>
          <p:nvPr>
            <p:ph type="body" idx="1"/>
          </p:nvPr>
        </p:nvSpPr>
        <p:spPr>
          <a:xfrm>
            <a:off x="776504" y="3613150"/>
            <a:ext cx="22841775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  <p:sldLayoutId id="2147483663" r:id="rId6"/>
    <p:sldLayoutId id="2147483664" r:id="rId7"/>
    <p:sldLayoutId id="2147483665" r:id="rId8"/>
    <p:sldLayoutId id="2147483666" r:id="rId9"/>
    <p:sldLayoutId id="2147483667" r:id="rId10"/>
    <p:sldLayoutId id="2147483668" r:id="rId11"/>
    <p:sldLayoutId id="2147483669" r:id="rId12"/>
    <p:sldLayoutId id="2147483670" r:id="rId13"/>
  </p:sldLayoutIdLst>
  <p:hf sldNum="0" hdr="0" ftr="0"/>
  <p:txStyles>
    <p:titleStyle>
      <a:lvl1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5000" b="0" i="0" u="none" strike="noStrike" cap="none" spc="0" baseline="0">
          <a:ln>
            <a:noFill/>
          </a:ln>
          <a:solidFill>
            <a:srgbClr val="2DC84D"/>
          </a:solidFill>
          <a:uFillTx/>
          <a:latin typeface="OPPOSans B" charset="-122"/>
          <a:ea typeface="OPPOSans B" charset="-122"/>
          <a:cs typeface="OPPOSans B" charset="-122"/>
          <a:sym typeface="OPPOSans B"/>
        </a:defRPr>
      </a:lvl1pPr>
      <a:lvl2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2pPr>
      <a:lvl3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3pPr>
      <a:lvl4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4pPr>
      <a:lvl5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5pPr>
      <a:lvl6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6pPr>
      <a:lvl7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7pPr>
      <a:lvl8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8pPr>
      <a:lvl9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9pPr>
    </p:titleStyle>
    <p:bodyStyle>
      <a:lvl1pPr marL="0" marR="0" indent="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Tx/>
        <a:buFontTx/>
        <a:buNone/>
        <a:defRPr sz="48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1pPr>
      <a:lvl2pPr marL="1270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44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2pPr>
      <a:lvl3pPr marL="1905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40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3pPr>
      <a:lvl4pPr marL="2540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36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4pPr>
      <a:lvl5pPr marL="3175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36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5pPr>
      <a:lvl6pPr marL="3810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6pPr>
      <a:lvl7pPr marL="4445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7pPr>
      <a:lvl8pPr marL="5080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8pPr>
      <a:lvl9pPr marL="5715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9pPr>
    </p:bodyStyle>
    <p:otherStyle>
      <a:lvl1pPr marL="0" marR="0" indent="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647789" y="2476502"/>
            <a:ext cx="17983112" cy="7612742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altLang="zh-CN" sz="5400" dirty="0">
                <a:solidFill>
                  <a:srgbClr val="0B945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3GPP TSG RAN Meeting #97-e</a:t>
            </a:r>
            <a:br>
              <a:rPr lang="en-US" altLang="zh-CN" sz="5400" dirty="0">
                <a:solidFill>
                  <a:srgbClr val="0B945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zh-CN" sz="5400" dirty="0">
                <a:solidFill>
                  <a:srgbClr val="0B945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Electronic Meeting, September 12-16, 2022</a:t>
            </a:r>
            <a:br>
              <a:rPr lang="en-US" altLang="zh-CN" sz="5400" dirty="0">
                <a:solidFill>
                  <a:srgbClr val="0B945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zh-CN" sz="5400" dirty="0">
                <a:solidFill>
                  <a:srgbClr val="0B945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Title: Moderator’s summary for discussion [97e-20-R18-SLEvo]</a:t>
            </a:r>
            <a:br>
              <a:rPr lang="en-US" altLang="zh-CN" sz="5400" dirty="0">
                <a:solidFill>
                  <a:srgbClr val="0B945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zh-CN" sz="5400" dirty="0">
                <a:solidFill>
                  <a:srgbClr val="0B945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Source: Moderator (OPPO)</a:t>
            </a:r>
            <a:br>
              <a:rPr lang="en-US" altLang="zh-CN" sz="5400" dirty="0">
                <a:solidFill>
                  <a:srgbClr val="0B945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zh-CN" sz="5400" dirty="0">
                <a:solidFill>
                  <a:srgbClr val="0B945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Agenda item: 9.3.1.5</a:t>
            </a:r>
            <a:br>
              <a:rPr lang="en-US" altLang="zh-CN" sz="5400" dirty="0">
                <a:solidFill>
                  <a:srgbClr val="0B945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kumimoji="1" lang="zh-CN" altLang="en-US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标题 4">
            <a:extLst>
              <a:ext uri="{FF2B5EF4-FFF2-40B4-BE49-F238E27FC236}">
                <a16:creationId xmlns:a16="http://schemas.microsoft.com/office/drawing/2014/main" id="{40886225-66AD-637D-DE2F-C452354C8A37}"/>
              </a:ext>
            </a:extLst>
          </p:cNvPr>
          <p:cNvSpPr txBox="1">
            <a:spLocks/>
          </p:cNvSpPr>
          <p:nvPr/>
        </p:nvSpPr>
        <p:spPr>
          <a:xfrm>
            <a:off x="20459829" y="2530928"/>
            <a:ext cx="3330940" cy="115932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marR="0" indent="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7200" b="0" i="0" u="none" strike="noStrike" cap="none" spc="0" baseline="0">
                <a:ln>
                  <a:noFill/>
                </a:ln>
                <a:solidFill>
                  <a:srgbClr val="046A38"/>
                </a:solidFill>
                <a:uFillTx/>
                <a:latin typeface="OPPOSans B" charset="-122"/>
                <a:ea typeface="OPPOSans B" charset="-122"/>
                <a:cs typeface="OPPOSans B" charset="-122"/>
                <a:sym typeface="OPPOSans B"/>
              </a:defRPr>
            </a:lvl1pPr>
            <a:lvl2pPr marL="0" marR="0" indent="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9000" b="0" i="0" u="none" strike="noStrike" cap="none" spc="0" baseline="0">
                <a:ln>
                  <a:noFill/>
                </a:ln>
                <a:solidFill>
                  <a:srgbClr val="046A38"/>
                </a:solidFill>
                <a:uFillTx/>
                <a:latin typeface="OPPOSans B"/>
                <a:ea typeface="OPPOSans B"/>
                <a:cs typeface="OPPOSans B"/>
                <a:sym typeface="OPPOSans B"/>
              </a:defRPr>
            </a:lvl2pPr>
            <a:lvl3pPr marL="0" marR="0" indent="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9000" b="0" i="0" u="none" strike="noStrike" cap="none" spc="0" baseline="0">
                <a:ln>
                  <a:noFill/>
                </a:ln>
                <a:solidFill>
                  <a:srgbClr val="046A38"/>
                </a:solidFill>
                <a:uFillTx/>
                <a:latin typeface="OPPOSans B"/>
                <a:ea typeface="OPPOSans B"/>
                <a:cs typeface="OPPOSans B"/>
                <a:sym typeface="OPPOSans B"/>
              </a:defRPr>
            </a:lvl3pPr>
            <a:lvl4pPr marL="0" marR="0" indent="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9000" b="0" i="0" u="none" strike="noStrike" cap="none" spc="0" baseline="0">
                <a:ln>
                  <a:noFill/>
                </a:ln>
                <a:solidFill>
                  <a:srgbClr val="046A38"/>
                </a:solidFill>
                <a:uFillTx/>
                <a:latin typeface="OPPOSans B"/>
                <a:ea typeface="OPPOSans B"/>
                <a:cs typeface="OPPOSans B"/>
                <a:sym typeface="OPPOSans B"/>
              </a:defRPr>
            </a:lvl4pPr>
            <a:lvl5pPr marL="0" marR="0" indent="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9000" b="0" i="0" u="none" strike="noStrike" cap="none" spc="0" baseline="0">
                <a:ln>
                  <a:noFill/>
                </a:ln>
                <a:solidFill>
                  <a:srgbClr val="046A38"/>
                </a:solidFill>
                <a:uFillTx/>
                <a:latin typeface="OPPOSans B"/>
                <a:ea typeface="OPPOSans B"/>
                <a:cs typeface="OPPOSans B"/>
                <a:sym typeface="OPPOSans B"/>
              </a:defRPr>
            </a:lvl5pPr>
            <a:lvl6pPr marL="0" marR="0" indent="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9000" b="0" i="0" u="none" strike="noStrike" cap="none" spc="0" baseline="0">
                <a:ln>
                  <a:noFill/>
                </a:ln>
                <a:solidFill>
                  <a:srgbClr val="046A38"/>
                </a:solidFill>
                <a:uFillTx/>
                <a:latin typeface="OPPOSans B"/>
                <a:ea typeface="OPPOSans B"/>
                <a:cs typeface="OPPOSans B"/>
                <a:sym typeface="OPPOSans B"/>
              </a:defRPr>
            </a:lvl6pPr>
            <a:lvl7pPr marL="0" marR="0" indent="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9000" b="0" i="0" u="none" strike="noStrike" cap="none" spc="0" baseline="0">
                <a:ln>
                  <a:noFill/>
                </a:ln>
                <a:solidFill>
                  <a:srgbClr val="046A38"/>
                </a:solidFill>
                <a:uFillTx/>
                <a:latin typeface="OPPOSans B"/>
                <a:ea typeface="OPPOSans B"/>
                <a:cs typeface="OPPOSans B"/>
                <a:sym typeface="OPPOSans B"/>
              </a:defRPr>
            </a:lvl7pPr>
            <a:lvl8pPr marL="0" marR="0" indent="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9000" b="0" i="0" u="none" strike="noStrike" cap="none" spc="0" baseline="0">
                <a:ln>
                  <a:noFill/>
                </a:ln>
                <a:solidFill>
                  <a:srgbClr val="046A38"/>
                </a:solidFill>
                <a:uFillTx/>
                <a:latin typeface="OPPOSans B"/>
                <a:ea typeface="OPPOSans B"/>
                <a:cs typeface="OPPOSans B"/>
                <a:sym typeface="OPPOSans B"/>
              </a:defRPr>
            </a:lvl8pPr>
            <a:lvl9pPr marL="0" marR="0" indent="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9000" b="0" i="0" u="none" strike="noStrike" cap="none" spc="0" baseline="0">
                <a:ln>
                  <a:noFill/>
                </a:ln>
                <a:solidFill>
                  <a:srgbClr val="046A38"/>
                </a:solidFill>
                <a:uFillTx/>
                <a:latin typeface="OPPOSans B"/>
                <a:ea typeface="OPPOSans B"/>
                <a:cs typeface="OPPOSans B"/>
                <a:sym typeface="OPPOSans B"/>
              </a:defRPr>
            </a:lvl9pPr>
          </a:lstStyle>
          <a:p>
            <a:pPr hangingPunct="1">
              <a:lnSpc>
                <a:spcPct val="150000"/>
              </a:lnSpc>
            </a:pPr>
            <a:r>
              <a:rPr lang="en-US" altLang="zh-CN" sz="5400" dirty="0">
                <a:solidFill>
                  <a:srgbClr val="0B945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RP-222642</a:t>
            </a:r>
            <a:endParaRPr kumimoji="1" lang="zh-CN" altLang="en-US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5A6EF9-FE1D-2462-BDCE-D2A918070C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Agreed way forward proposals</a:t>
            </a:r>
            <a:endParaRPr lang="zh-CN" altLang="en-US" dirty="0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EFBC1BD-3E2C-7965-E1A9-3FE72498D68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76506" y="2322576"/>
            <a:ext cx="22841774" cy="10096639"/>
          </a:xfrm>
        </p:spPr>
        <p:txBody>
          <a:bodyPr>
            <a:normAutofit lnSpcReduction="10000"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5400" b="1" dirty="0">
                <a:effectLst/>
                <a:latin typeface="Calibri" panose="020F0502020204030204" pitchFamily="34" charset="0"/>
                <a:ea typeface="PMingLiU" panose="02020500000000000000" pitchFamily="18" charset="-120"/>
                <a:cs typeface="Times New Roman" panose="02020603050405020304" pitchFamily="18" charset="0"/>
              </a:rPr>
              <a:t>Proposal 1: For the Co-Ex objective, RAN1 continues the </a:t>
            </a:r>
            <a:r>
              <a:rPr lang="en-US" sz="5400" b="1" strike="sngStrike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PMingLiU" panose="02020500000000000000" pitchFamily="18" charset="-120"/>
                <a:cs typeface="Times New Roman" panose="02020603050405020304" pitchFamily="18" charset="0"/>
              </a:rPr>
              <a:t>remaining</a:t>
            </a:r>
            <a:r>
              <a:rPr lang="en-US" sz="5400" b="1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PMingLiU" panose="02020500000000000000" pitchFamily="18" charset="-120"/>
                <a:cs typeface="Times New Roman" panose="02020603050405020304" pitchFamily="18" charset="0"/>
              </a:rPr>
              <a:t> </a:t>
            </a:r>
            <a:r>
              <a:rPr lang="en-US" sz="5400" b="1" dirty="0">
                <a:effectLst/>
                <a:latin typeface="Calibri" panose="020F0502020204030204" pitchFamily="34" charset="0"/>
                <a:ea typeface="PMingLiU" panose="02020500000000000000" pitchFamily="18" charset="-120"/>
                <a:cs typeface="Times New Roman" panose="02020603050405020304" pitchFamily="18" charset="0"/>
              </a:rPr>
              <a:t>work on dynamic resource pool sharing based on existing agreements and WID with high priority for Type A devices and operating combination A. </a:t>
            </a:r>
            <a:r>
              <a:rPr lang="en-US" sz="5400" b="1" strike="sngStrike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PMingLiU" panose="02020500000000000000" pitchFamily="18" charset="-120"/>
                <a:cs typeface="Times New Roman" panose="02020603050405020304" pitchFamily="18" charset="0"/>
              </a:rPr>
              <a:t>Evaluate the progress in RAN#98-e.</a:t>
            </a:r>
            <a:endParaRPr lang="en-US" sz="5400" dirty="0">
              <a:effectLst/>
              <a:latin typeface="Calibri" panose="020F0502020204030204" pitchFamily="34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en-US" sz="5400" b="1" dirty="0">
              <a:effectLst/>
              <a:latin typeface="Calibri" panose="020F0502020204030204" pitchFamily="34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5400" b="1" dirty="0">
                <a:effectLst/>
                <a:latin typeface="Calibri" panose="020F0502020204030204" pitchFamily="34" charset="0"/>
                <a:ea typeface="PMingLiU" panose="02020500000000000000" pitchFamily="18" charset="-120"/>
                <a:cs typeface="Times New Roman" panose="02020603050405020304" pitchFamily="18" charset="0"/>
              </a:rPr>
              <a:t>Proposal 2: Start the FR2 objective from RAN#97-e and focus only on updating evaluation methodology in 4Q 2022. Determine in RAN#98-e, whether to continue the study or </a:t>
            </a:r>
            <a:r>
              <a:rPr lang="en-US" sz="5400" b="1" dirty="0" err="1">
                <a:effectLst/>
                <a:latin typeface="Calibri" panose="020F0502020204030204" pitchFamily="34" charset="0"/>
                <a:ea typeface="PMingLiU" panose="02020500000000000000" pitchFamily="18" charset="-120"/>
                <a:cs typeface="Times New Roman" panose="02020603050405020304" pitchFamily="18" charset="0"/>
              </a:rPr>
              <a:t>study+specification</a:t>
            </a:r>
            <a:r>
              <a:rPr lang="en-US" sz="5400" b="1" dirty="0">
                <a:effectLst/>
                <a:latin typeface="Calibri" panose="020F0502020204030204" pitchFamily="34" charset="0"/>
                <a:ea typeface="PMingLiU" panose="02020500000000000000" pitchFamily="18" charset="-120"/>
                <a:cs typeface="Times New Roman" panose="02020603050405020304" pitchFamily="18" charset="0"/>
              </a:rPr>
              <a:t> work for FR2 until the end of R18.</a:t>
            </a:r>
            <a:endParaRPr lang="en-US" sz="5400" dirty="0">
              <a:effectLst/>
              <a:latin typeface="Calibri" panose="020F0502020204030204" pitchFamily="34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en-US" sz="5400" b="1" dirty="0">
              <a:effectLst/>
              <a:latin typeface="Calibri" panose="020F0502020204030204" pitchFamily="34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5400" b="1" dirty="0">
                <a:effectLst/>
                <a:latin typeface="Calibri" panose="020F0502020204030204" pitchFamily="34" charset="0"/>
                <a:ea typeface="PMingLiU" panose="02020500000000000000" pitchFamily="18" charset="-120"/>
                <a:cs typeface="Times New Roman" panose="02020603050405020304" pitchFamily="18" charset="0"/>
              </a:rPr>
              <a:t>Proposal 3: For the CA objective, continue to put on-hold and determine whether it can be started in RAN#98-e.</a:t>
            </a:r>
            <a:endParaRPr lang="en-US" sz="5400" dirty="0">
              <a:effectLst/>
              <a:latin typeface="Calibri" panose="020F0502020204030204" pitchFamily="34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1407146"/>
      </p:ext>
    </p:extLst>
  </p:cSld>
  <p:clrMapOvr>
    <a:masterClrMapping/>
  </p:clrMapOvr>
</p:sld>
</file>

<file path=ppt/theme/theme1.xml><?xml version="1.0" encoding="utf-8"?>
<a:theme xmlns:a="http://schemas.openxmlformats.org/drawingml/2006/main" name="White 白底">
  <a:themeElements>
    <a:clrScheme name="OPPO色彩系统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46937"/>
      </a:accent1>
      <a:accent2>
        <a:srgbClr val="C9C9C8"/>
      </a:accent2>
      <a:accent3>
        <a:srgbClr val="2DC84D"/>
      </a:accent3>
      <a:accent4>
        <a:srgbClr val="FAFAFA"/>
      </a:accent4>
      <a:accent5>
        <a:srgbClr val="046937"/>
      </a:accent5>
      <a:accent6>
        <a:srgbClr val="C9C9C8"/>
      </a:accent6>
      <a:hlink>
        <a:srgbClr val="2DC84D"/>
      </a:hlink>
      <a:folHlink>
        <a:srgbClr val="2DC84D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Black 黑底">
  <a:themeElements>
    <a:clrScheme name="OPPO色彩系统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46937"/>
      </a:accent1>
      <a:accent2>
        <a:srgbClr val="C9C9C8"/>
      </a:accent2>
      <a:accent3>
        <a:srgbClr val="2DC84D"/>
      </a:accent3>
      <a:accent4>
        <a:srgbClr val="FAFAFA"/>
      </a:accent4>
      <a:accent5>
        <a:srgbClr val="046937"/>
      </a:accent5>
      <a:accent6>
        <a:srgbClr val="C9C9C8"/>
      </a:accent6>
      <a:hlink>
        <a:srgbClr val="2DC84D"/>
      </a:hlink>
      <a:folHlink>
        <a:srgbClr val="2DC84D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2262</TotalTime>
  <Words>156</Words>
  <Application>Microsoft Office PowerPoint</Application>
  <PresentationFormat>Custom</PresentationFormat>
  <Paragraphs>8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13" baseType="lpstr">
      <vt:lpstr>Helvetica Neue</vt:lpstr>
      <vt:lpstr>Helvetica Neue Medium</vt:lpstr>
      <vt:lpstr>OPPOSans B</vt:lpstr>
      <vt:lpstr>OPPOSans M</vt:lpstr>
      <vt:lpstr>OPPOSans R</vt:lpstr>
      <vt:lpstr>Arial</vt:lpstr>
      <vt:lpstr>Calibri</vt:lpstr>
      <vt:lpstr>Times New Roman</vt:lpstr>
      <vt:lpstr>Wingdings</vt:lpstr>
      <vt:lpstr>White 白底</vt:lpstr>
      <vt:lpstr>Black 黑底</vt:lpstr>
      <vt:lpstr>3GPP TSG RAN Meeting #97-e Electronic Meeting, September 12-16, 2022 Title: Moderator’s summary for discussion [97e-20-R18-SLEvo] Source: Moderator (OPPO) Agenda item: 9.3.1.5 </vt:lpstr>
      <vt:lpstr>Agreed way forward proposals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Zhongda Du</dc:creator>
  <cp:lastModifiedBy>Kevin Lin</cp:lastModifiedBy>
  <cp:revision>1349</cp:revision>
  <cp:lastPrinted>2022-05-27T04:03:20Z</cp:lastPrinted>
  <dcterms:created xsi:type="dcterms:W3CDTF">2022-05-27T04:03:20Z</dcterms:created>
  <dcterms:modified xsi:type="dcterms:W3CDTF">2022-09-15T11:41:20Z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1033-11.1.0.10976</vt:lpwstr>
  </property>
</Properties>
</file>