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25"/>
  </p:notesMasterIdLst>
  <p:handoutMasterIdLst>
    <p:handoutMasterId r:id="rId26"/>
  </p:handoutMasterIdLst>
  <p:sldIdLst>
    <p:sldId id="256" r:id="rId13"/>
    <p:sldId id="281" r:id="rId14"/>
    <p:sldId id="272" r:id="rId15"/>
    <p:sldId id="291" r:id="rId16"/>
    <p:sldId id="293" r:id="rId17"/>
    <p:sldId id="295" r:id="rId18"/>
    <p:sldId id="296" r:id="rId19"/>
    <p:sldId id="301" r:id="rId20"/>
    <p:sldId id="286" r:id="rId21"/>
    <p:sldId id="297" r:id="rId22"/>
    <p:sldId id="299" r:id="rId23"/>
    <p:sldId id="261" r:id="rId24"/>
  </p:sldIdLst>
  <p:sldSz cx="12192000" cy="6858000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mbria Math" panose="02040503050406030204" pitchFamily="18" charset="0"/>
      <p:regular r:id="rId31"/>
    </p:embeddedFont>
    <p:embeddedFont>
      <p:font typeface="Ericsson Hilda" panose="020B0604020202020204" charset="0"/>
      <p:regular r:id="rId32"/>
      <p:bold r:id="rId33"/>
      <p:italic r:id="rId34"/>
      <p:boldItalic r:id="rId35"/>
    </p:embeddedFont>
    <p:embeddedFont>
      <p:font typeface="Ericsson Hilda Light" panose="020B0604020202020204" charset="0"/>
      <p:regular r:id="rId36"/>
      <p:italic r:id="rId37"/>
    </p:embeddedFont>
    <p:embeddedFont>
      <p:font typeface="Ericsson Technical Icons" panose="020B0604020202020204" charset="0"/>
      <p:regular r:id="rId38"/>
      <p:bold r:id="rId39"/>
      <p:italic r:id="rId40"/>
      <p:boldItalic r:id="rId41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1CA823-2837-5B5B-AA27-E35EA9FDACC4}" name="Ericsson" initials="SNKV" userId="Ericsson" providerId="None"/>
  <p188:author id="{7F5E6924-62C2-DA78-B280-B34E0D918043}" name="Sandeep" initials="SNKV" userId="Sandeep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 Wang YP" initials="EWY" lastIdx="10" clrIdx="0">
    <p:extLst>
      <p:ext uri="{19B8F6BF-5375-455C-9EA6-DF929625EA0E}">
        <p15:presenceInfo xmlns:p15="http://schemas.microsoft.com/office/powerpoint/2012/main" userId="S::eric.yp.wang@ericsson.com::0d7b54f5-f8c5-4fa3-b01d-fa91cc32fc19" providerId="AD"/>
      </p:ext>
    </p:extLst>
  </p:cmAuthor>
  <p:cmAuthor id="2" name="Kittipong Kittichokechai" initials="KK" lastIdx="21" clrIdx="1">
    <p:extLst>
      <p:ext uri="{19B8F6BF-5375-455C-9EA6-DF929625EA0E}">
        <p15:presenceInfo xmlns:p15="http://schemas.microsoft.com/office/powerpoint/2012/main" userId="S::kittipong.kittichokechai@ericsson.com::034c5e0e-f5a6-4666-b0b5-68ada05cae7d" providerId="AD"/>
      </p:ext>
    </p:extLst>
  </p:cmAuthor>
  <p:cmAuthor id="3" name="Mohammad Mozaffari" initials="MM" lastIdx="10" clrIdx="2">
    <p:extLst>
      <p:ext uri="{19B8F6BF-5375-455C-9EA6-DF929625EA0E}">
        <p15:presenceInfo xmlns:p15="http://schemas.microsoft.com/office/powerpoint/2012/main" userId="S::mohammad.mozaffari@ericsson.com::a01f42e6-1090-4b5e-ba08-3cda74b0b64a" providerId="AD"/>
      </p:ext>
    </p:extLst>
  </p:cmAuthor>
  <p:cmAuthor id="4" name="Sandeep Narayanan Kadan Veedu" initials="SNKV" lastIdx="21" clrIdx="3">
    <p:extLst>
      <p:ext uri="{19B8F6BF-5375-455C-9EA6-DF929625EA0E}">
        <p15:presenceInfo xmlns:p15="http://schemas.microsoft.com/office/powerpoint/2012/main" userId="S::sandeep.narayanan.kadan.veedu@ericsson.com::7b91dc5c-1d53-4b50-a540-31742fcfcc18" providerId="AD"/>
      </p:ext>
    </p:extLst>
  </p:cmAuthor>
  <p:cmAuthor id="5" name="Yazid Lyazidi" initials="EU" lastIdx="1" clrIdx="4">
    <p:extLst>
      <p:ext uri="{19B8F6BF-5375-455C-9EA6-DF929625EA0E}">
        <p15:presenceInfo xmlns:p15="http://schemas.microsoft.com/office/powerpoint/2012/main" userId="Yazid Lyazidi" providerId="None"/>
      </p:ext>
    </p:extLst>
  </p:cmAuthor>
  <p:cmAuthor id="6" name="Johan Bergman" initials="JB" lastIdx="1" clrIdx="5">
    <p:extLst>
      <p:ext uri="{19B8F6BF-5375-455C-9EA6-DF929625EA0E}">
        <p15:presenceInfo xmlns:p15="http://schemas.microsoft.com/office/powerpoint/2012/main" userId="Johan Bergm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8E8DFB-5BE2-4E09-8FB3-B290C86C43ED}" v="256" dt="2022-09-05T19:06:29.364"/>
    <p1510:client id="{92C49344-FE47-4C3A-A722-B4BA0CF95FC4}" v="47" dt="2022-09-05T19:39:16.569"/>
    <p1510:client id="{EE7AE07E-E37E-4C71-888A-EC2582302C7D}" v="41" vWet="45" dt="2022-09-05T19:38:58.2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handoutMaster" Target="handoutMasters/handoutMaster1.xml"/><Relationship Id="rId39" Type="http://schemas.openxmlformats.org/officeDocument/2006/relationships/font" Target="fonts/font13.fntdata"/><Relationship Id="rId21" Type="http://schemas.openxmlformats.org/officeDocument/2006/relationships/slide" Target="slides/slide9.xml"/><Relationship Id="rId34" Type="http://schemas.openxmlformats.org/officeDocument/2006/relationships/font" Target="fonts/font8.fntdata"/><Relationship Id="rId42" Type="http://schemas.openxmlformats.org/officeDocument/2006/relationships/commentAuthors" Target="commentAuthors.xml"/><Relationship Id="rId47" Type="http://schemas.microsoft.com/office/2016/11/relationships/changesInfo" Target="changesInfos/changesInfo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9" Type="http://schemas.openxmlformats.org/officeDocument/2006/relationships/font" Target="fonts/font3.fntdata"/><Relationship Id="rId11" Type="http://schemas.openxmlformats.org/officeDocument/2006/relationships/customXml" Target="../customXml/item11.xml"/><Relationship Id="rId24" Type="http://schemas.openxmlformats.org/officeDocument/2006/relationships/slide" Target="slides/slide12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microsoft.com/office/2018/10/relationships/authors" Target="authors.xml"/><Relationship Id="rId10" Type="http://schemas.openxmlformats.org/officeDocument/2006/relationships/customXml" Target="../customXml/item10.xml"/><Relationship Id="rId19" Type="http://schemas.openxmlformats.org/officeDocument/2006/relationships/slide" Target="slides/slide7.xml"/><Relationship Id="rId31" Type="http://schemas.openxmlformats.org/officeDocument/2006/relationships/font" Target="fonts/font5.fntdata"/><Relationship Id="rId44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ableStyles" Target="tableStyles.xml"/><Relationship Id="rId20" Type="http://schemas.openxmlformats.org/officeDocument/2006/relationships/slide" Target="slides/slide8.xml"/><Relationship Id="rId41" Type="http://schemas.openxmlformats.org/officeDocument/2006/relationships/font" Target="fonts/font15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 Bergman" userId="90c1a97c-3a36-4e58-b9d5-b0857fa6dd00" providerId="ADAL" clId="{15679BAD-AA6B-4D9A-B5A8-8B2AF0D0D858}"/>
    <pc:docChg chg="custSel modSld modMainMaster">
      <pc:chgData name="Johan Bergman" userId="90c1a97c-3a36-4e58-b9d5-b0857fa6dd00" providerId="ADAL" clId="{15679BAD-AA6B-4D9A-B5A8-8B2AF0D0D858}" dt="2022-09-05T19:55:33.490" v="123" actId="478"/>
      <pc:docMkLst>
        <pc:docMk/>
      </pc:docMkLst>
      <pc:sldChg chg="delSp mod">
        <pc:chgData name="Johan Bergman" userId="90c1a97c-3a36-4e58-b9d5-b0857fa6dd00" providerId="ADAL" clId="{15679BAD-AA6B-4D9A-B5A8-8B2AF0D0D858}" dt="2022-09-05T19:55:33.490" v="123" actId="478"/>
        <pc:sldMkLst>
          <pc:docMk/>
          <pc:sldMk cId="1383928708" sldId="261"/>
        </pc:sldMkLst>
        <pc:spChg chg="del">
          <ac:chgData name="Johan Bergman" userId="90c1a97c-3a36-4e58-b9d5-b0857fa6dd00" providerId="ADAL" clId="{15679BAD-AA6B-4D9A-B5A8-8B2AF0D0D858}" dt="2022-09-05T19:55:33.490" v="123" actId="478"/>
          <ac:spMkLst>
            <pc:docMk/>
            <pc:sldMk cId="1383928708" sldId="261"/>
            <ac:spMk id="4" creationId="{6FF69E04-8523-4965-90ED-73D4F9BAE271}"/>
          </ac:spMkLst>
        </pc:spChg>
      </pc:sldChg>
      <pc:sldMasterChg chg="modSldLayout">
        <pc:chgData name="Johan Bergman" userId="90c1a97c-3a36-4e58-b9d5-b0857fa6dd00" providerId="ADAL" clId="{15679BAD-AA6B-4D9A-B5A8-8B2AF0D0D858}" dt="2022-09-05T19:54:52.188" v="122"/>
        <pc:sldMasterMkLst>
          <pc:docMk/>
          <pc:sldMasterMk cId="2523064765" sldId="2147483660"/>
        </pc:sldMasterMkLst>
        <pc:sldLayoutChg chg="modSp mod">
          <pc:chgData name="Johan Bergman" userId="90c1a97c-3a36-4e58-b9d5-b0857fa6dd00" providerId="ADAL" clId="{15679BAD-AA6B-4D9A-B5A8-8B2AF0D0D858}" dt="2022-09-05T19:54:51.996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15679BAD-AA6B-4D9A-B5A8-8B2AF0D0D858}" dt="2022-09-05T19:54:51.996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05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Johan Bergman" userId="90c1a97c-3a36-4e58-b9d5-b0857fa6dd00" providerId="ADAL" clId="{15679BAD-AA6B-4D9A-B5A8-8B2AF0D0D858}" dt="2022-09-05T19:54:52.005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13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Johan Bergman" userId="90c1a97c-3a36-4e58-b9d5-b0857fa6dd00" providerId="ADAL" clId="{15679BAD-AA6B-4D9A-B5A8-8B2AF0D0D858}" dt="2022-09-05T19:54:52.013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15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Johan Bergman" userId="90c1a97c-3a36-4e58-b9d5-b0857fa6dd00" providerId="ADAL" clId="{15679BAD-AA6B-4D9A-B5A8-8B2AF0D0D858}" dt="2022-09-05T19:54:52.015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23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Johan Bergman" userId="90c1a97c-3a36-4e58-b9d5-b0857fa6dd00" providerId="ADAL" clId="{15679BAD-AA6B-4D9A-B5A8-8B2AF0D0D858}" dt="2022-09-05T19:54:52.023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25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Johan Bergman" userId="90c1a97c-3a36-4e58-b9d5-b0857fa6dd00" providerId="ADAL" clId="{15679BAD-AA6B-4D9A-B5A8-8B2AF0D0D858}" dt="2022-09-05T19:54:52.025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25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Johan Bergman" userId="90c1a97c-3a36-4e58-b9d5-b0857fa6dd00" providerId="ADAL" clId="{15679BAD-AA6B-4D9A-B5A8-8B2AF0D0D858}" dt="2022-09-05T19:54:52.025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35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Johan Bergman" userId="90c1a97c-3a36-4e58-b9d5-b0857fa6dd00" providerId="ADAL" clId="{15679BAD-AA6B-4D9A-B5A8-8B2AF0D0D858}" dt="2022-09-05T19:54:52.035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35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Johan Bergman" userId="90c1a97c-3a36-4e58-b9d5-b0857fa6dd00" providerId="ADAL" clId="{15679BAD-AA6B-4D9A-B5A8-8B2AF0D0D858}" dt="2022-09-05T19:54:52.035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43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Johan Bergman" userId="90c1a97c-3a36-4e58-b9d5-b0857fa6dd00" providerId="ADAL" clId="{15679BAD-AA6B-4D9A-B5A8-8B2AF0D0D858}" dt="2022-09-05T19:54:52.043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45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Johan Bergman" userId="90c1a97c-3a36-4e58-b9d5-b0857fa6dd00" providerId="ADAL" clId="{15679BAD-AA6B-4D9A-B5A8-8B2AF0D0D858}" dt="2022-09-05T19:54:52.045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55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15679BAD-AA6B-4D9A-B5A8-8B2AF0D0D858}" dt="2022-09-05T19:54:52.055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86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Johan Bergman" userId="90c1a97c-3a36-4e58-b9d5-b0857fa6dd00" providerId="ADAL" clId="{15679BAD-AA6B-4D9A-B5A8-8B2AF0D0D858}" dt="2022-09-05T19:54:52.086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17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15679BAD-AA6B-4D9A-B5A8-8B2AF0D0D858}" dt="2022-09-05T19:54:52.117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27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Johan Bergman" userId="90c1a97c-3a36-4e58-b9d5-b0857fa6dd00" providerId="ADAL" clId="{15679BAD-AA6B-4D9A-B5A8-8B2AF0D0D858}" dt="2022-09-05T19:54:52.127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58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Johan Bergman" userId="90c1a97c-3a36-4e58-b9d5-b0857fa6dd00" providerId="ADAL" clId="{15679BAD-AA6B-4D9A-B5A8-8B2AF0D0D858}" dt="2022-09-05T19:54:52.158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68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15679BAD-AA6B-4D9A-B5A8-8B2AF0D0D858}" dt="2022-09-05T19:54:52.168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76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Johan Bergman" userId="90c1a97c-3a36-4e58-b9d5-b0857fa6dd00" providerId="ADAL" clId="{15679BAD-AA6B-4D9A-B5A8-8B2AF0D0D858}" dt="2022-09-05T19:54:52.176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78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Johan Bergman" userId="90c1a97c-3a36-4e58-b9d5-b0857fa6dd00" providerId="ADAL" clId="{15679BAD-AA6B-4D9A-B5A8-8B2AF0D0D858}" dt="2022-09-05T19:54:52.178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88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15679BAD-AA6B-4D9A-B5A8-8B2AF0D0D858}" dt="2022-09-05T19:54:52.188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04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Johan Bergman" userId="90c1a97c-3a36-4e58-b9d5-b0857fa6dd00" providerId="ADAL" clId="{15679BAD-AA6B-4D9A-B5A8-8B2AF0D0D858}" dt="2022-09-05T19:54:52.104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04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Johan Bergman" userId="90c1a97c-3a36-4e58-b9d5-b0857fa6dd00" providerId="ADAL" clId="{15679BAD-AA6B-4D9A-B5A8-8B2AF0D0D858}" dt="2022-09-05T19:54:52.104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15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Johan Bergman" userId="90c1a97c-3a36-4e58-b9d5-b0857fa6dd00" providerId="ADAL" clId="{15679BAD-AA6B-4D9A-B5A8-8B2AF0D0D858}" dt="2022-09-05T19:54:52.115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17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Johan Bergman" userId="90c1a97c-3a36-4e58-b9d5-b0857fa6dd00" providerId="ADAL" clId="{15679BAD-AA6B-4D9A-B5A8-8B2AF0D0D858}" dt="2022-09-05T19:54:52.117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36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Johan Bergman" userId="90c1a97c-3a36-4e58-b9d5-b0857fa6dd00" providerId="ADAL" clId="{15679BAD-AA6B-4D9A-B5A8-8B2AF0D0D858}" dt="2022-09-05T19:54:52.136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37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Johan Bergman" userId="90c1a97c-3a36-4e58-b9d5-b0857fa6dd00" providerId="ADAL" clId="{15679BAD-AA6B-4D9A-B5A8-8B2AF0D0D858}" dt="2022-09-05T19:54:52.137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47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Johan Bergman" userId="90c1a97c-3a36-4e58-b9d5-b0857fa6dd00" providerId="ADAL" clId="{15679BAD-AA6B-4D9A-B5A8-8B2AF0D0D858}" dt="2022-09-05T19:54:52.147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47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Johan Bergman" userId="90c1a97c-3a36-4e58-b9d5-b0857fa6dd00" providerId="ADAL" clId="{15679BAD-AA6B-4D9A-B5A8-8B2AF0D0D858}" dt="2022-09-05T19:54:52.147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78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15679BAD-AA6B-4D9A-B5A8-8B2AF0D0D858}" dt="2022-09-05T19:54:52.178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45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Johan Bergman" userId="90c1a97c-3a36-4e58-b9d5-b0857fa6dd00" providerId="ADAL" clId="{15679BAD-AA6B-4D9A-B5A8-8B2AF0D0D858}" dt="2022-09-05T19:54:52.045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1.996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Johan Bergman" userId="90c1a97c-3a36-4e58-b9d5-b0857fa6dd00" providerId="ADAL" clId="{15679BAD-AA6B-4D9A-B5A8-8B2AF0D0D858}" dt="2022-09-05T19:54:51.996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96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15679BAD-AA6B-4D9A-B5A8-8B2AF0D0D858}" dt="2022-09-05T19:54:52.096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158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15679BAD-AA6B-4D9A-B5A8-8B2AF0D0D858}" dt="2022-09-05T19:54:52.158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55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Johan Bergman" userId="90c1a97c-3a36-4e58-b9d5-b0857fa6dd00" providerId="ADAL" clId="{15679BAD-AA6B-4D9A-B5A8-8B2AF0D0D858}" dt="2022-09-05T19:54:52.055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63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Johan Bergman" userId="90c1a97c-3a36-4e58-b9d5-b0857fa6dd00" providerId="ADAL" clId="{15679BAD-AA6B-4D9A-B5A8-8B2AF0D0D858}" dt="2022-09-05T19:54:52.063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65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Johan Bergman" userId="90c1a97c-3a36-4e58-b9d5-b0857fa6dd00" providerId="ADAL" clId="{15679BAD-AA6B-4D9A-B5A8-8B2AF0D0D858}" dt="2022-09-05T19:54:52.065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74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Johan Bergman" userId="90c1a97c-3a36-4e58-b9d5-b0857fa6dd00" providerId="ADAL" clId="{15679BAD-AA6B-4D9A-B5A8-8B2AF0D0D858}" dt="2022-09-05T19:54:52.074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76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Johan Bergman" userId="90c1a97c-3a36-4e58-b9d5-b0857fa6dd00" providerId="ADAL" clId="{15679BAD-AA6B-4D9A-B5A8-8B2AF0D0D858}" dt="2022-09-05T19:54:52.076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76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Johan Bergman" userId="90c1a97c-3a36-4e58-b9d5-b0857fa6dd00" providerId="ADAL" clId="{15679BAD-AA6B-4D9A-B5A8-8B2AF0D0D858}" dt="2022-09-05T19:54:52.076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86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Johan Bergman" userId="90c1a97c-3a36-4e58-b9d5-b0857fa6dd00" providerId="ADAL" clId="{15679BAD-AA6B-4D9A-B5A8-8B2AF0D0D858}" dt="2022-09-05T19:54:52.086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Johan Bergman" userId="90c1a97c-3a36-4e58-b9d5-b0857fa6dd00" providerId="ADAL" clId="{15679BAD-AA6B-4D9A-B5A8-8B2AF0D0D858}" dt="2022-09-05T19:54:52.096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15679BAD-AA6B-4D9A-B5A8-8B2AF0D0D858}" dt="2022-09-05T19:54:52.096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Eric Wang YP" userId="0d7b54f5-f8c5-4fa3-b01d-fa91cc32fc19" providerId="ADAL" clId="{4FFBFCC6-178F-4BA2-B8B1-5A94A07E8E7D}"/>
    <pc:docChg chg="undo custSel addSld delSld modSld sldOrd">
      <pc:chgData name="Eric Wang YP" userId="0d7b54f5-f8c5-4fa3-b01d-fa91cc32fc19" providerId="ADAL" clId="{4FFBFCC6-178F-4BA2-B8B1-5A94A07E8E7D}" dt="2021-06-02T21:58:37.258" v="2378" actId="15"/>
      <pc:docMkLst>
        <pc:docMk/>
      </pc:docMkLst>
      <pc:sldChg chg="modSp mod">
        <pc:chgData name="Eric Wang YP" userId="0d7b54f5-f8c5-4fa3-b01d-fa91cc32fc19" providerId="ADAL" clId="{4FFBFCC6-178F-4BA2-B8B1-5A94A07E8E7D}" dt="2021-06-02T21:58:37.258" v="2378" actId="15"/>
        <pc:sldMkLst>
          <pc:docMk/>
          <pc:sldMk cId="3709959988" sldId="270"/>
        </pc:sldMkLst>
        <pc:spChg chg="mod">
          <ac:chgData name="Eric Wang YP" userId="0d7b54f5-f8c5-4fa3-b01d-fa91cc32fc19" providerId="ADAL" clId="{4FFBFCC6-178F-4BA2-B8B1-5A94A07E8E7D}" dt="2021-06-02T20:54:01.953" v="1938" actId="20577"/>
          <ac:spMkLst>
            <pc:docMk/>
            <pc:sldMk cId="3709959988" sldId="270"/>
            <ac:spMk id="4" creationId="{EA7D4468-58D5-40D1-8182-8FDBCEF777E1}"/>
          </ac:spMkLst>
        </pc:spChg>
        <pc:spChg chg="mod">
          <ac:chgData name="Eric Wang YP" userId="0d7b54f5-f8c5-4fa3-b01d-fa91cc32fc19" providerId="ADAL" clId="{4FFBFCC6-178F-4BA2-B8B1-5A94A07E8E7D}" dt="2021-06-02T21:58:37.258" v="2378" actId="15"/>
          <ac:spMkLst>
            <pc:docMk/>
            <pc:sldMk cId="3709959988" sldId="270"/>
            <ac:spMk id="5" creationId="{393A08AF-E8DD-44C5-A85C-B1192DD283A4}"/>
          </ac:spMkLst>
        </pc:spChg>
      </pc:sldChg>
      <pc:sldChg chg="addSp delSp modSp mod">
        <pc:chgData name="Eric Wang YP" userId="0d7b54f5-f8c5-4fa3-b01d-fa91cc32fc19" providerId="ADAL" clId="{4FFBFCC6-178F-4BA2-B8B1-5A94A07E8E7D}" dt="2021-06-02T21:53:37.115" v="2323" actId="207"/>
        <pc:sldMkLst>
          <pc:docMk/>
          <pc:sldMk cId="2604203220" sldId="272"/>
        </pc:sldMkLst>
        <pc:spChg chg="mod">
          <ac:chgData name="Eric Wang YP" userId="0d7b54f5-f8c5-4fa3-b01d-fa91cc32fc19" providerId="ADAL" clId="{4FFBFCC6-178F-4BA2-B8B1-5A94A07E8E7D}" dt="2021-06-02T21:53:28.803" v="2322" actId="20577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Eric Wang YP" userId="0d7b54f5-f8c5-4fa3-b01d-fa91cc32fc19" providerId="ADAL" clId="{4FFBFCC6-178F-4BA2-B8B1-5A94A07E8E7D}" dt="2021-06-02T21:53:37.115" v="2323" actId="207"/>
          <ac:spMkLst>
            <pc:docMk/>
            <pc:sldMk cId="2604203220" sldId="272"/>
            <ac:spMk id="5" creationId="{80CFE1E9-2446-4327-A152-D121E1DA7E83}"/>
          </ac:spMkLst>
        </pc:spChg>
        <pc:spChg chg="mod">
          <ac:chgData name="Eric Wang YP" userId="0d7b54f5-f8c5-4fa3-b01d-fa91cc32fc19" providerId="ADAL" clId="{4FFBFCC6-178F-4BA2-B8B1-5A94A07E8E7D}" dt="2021-06-02T20:27:36.165" v="1120"/>
          <ac:spMkLst>
            <pc:docMk/>
            <pc:sldMk cId="2604203220" sldId="272"/>
            <ac:spMk id="7" creationId="{74F16FDA-D856-471D-8252-4052281F8CB2}"/>
          </ac:spMkLst>
        </pc:spChg>
        <pc:spChg chg="mod">
          <ac:chgData name="Eric Wang YP" userId="0d7b54f5-f8c5-4fa3-b01d-fa91cc32fc19" providerId="ADAL" clId="{4FFBFCC6-178F-4BA2-B8B1-5A94A07E8E7D}" dt="2021-06-02T20:27:36.165" v="1120"/>
          <ac:spMkLst>
            <pc:docMk/>
            <pc:sldMk cId="2604203220" sldId="272"/>
            <ac:spMk id="8" creationId="{C5B1B23F-0953-4DAE-BAEC-4BB716774B39}"/>
          </ac:spMkLst>
        </pc:spChg>
        <pc:spChg chg="mod">
          <ac:chgData name="Eric Wang YP" userId="0d7b54f5-f8c5-4fa3-b01d-fa91cc32fc19" providerId="ADAL" clId="{4FFBFCC6-178F-4BA2-B8B1-5A94A07E8E7D}" dt="2021-06-02T20:27:36.165" v="1120"/>
          <ac:spMkLst>
            <pc:docMk/>
            <pc:sldMk cId="2604203220" sldId="272"/>
            <ac:spMk id="9" creationId="{D9D71561-389C-4B6E-BBC5-6CD79EC83AEF}"/>
          </ac:spMkLst>
        </pc:spChg>
        <pc:spChg chg="mod">
          <ac:chgData name="Eric Wang YP" userId="0d7b54f5-f8c5-4fa3-b01d-fa91cc32fc19" providerId="ADAL" clId="{4FFBFCC6-178F-4BA2-B8B1-5A94A07E8E7D}" dt="2021-06-02T20:27:36.165" v="1120"/>
          <ac:spMkLst>
            <pc:docMk/>
            <pc:sldMk cId="2604203220" sldId="272"/>
            <ac:spMk id="10" creationId="{EDF9F2F8-D4F1-424C-A72F-41C069E91EDE}"/>
          </ac:spMkLst>
        </pc:spChg>
        <pc:spChg chg="mod">
          <ac:chgData name="Eric Wang YP" userId="0d7b54f5-f8c5-4fa3-b01d-fa91cc32fc19" providerId="ADAL" clId="{4FFBFCC6-178F-4BA2-B8B1-5A94A07E8E7D}" dt="2021-06-02T20:27:36.165" v="1120"/>
          <ac:spMkLst>
            <pc:docMk/>
            <pc:sldMk cId="2604203220" sldId="272"/>
            <ac:spMk id="11" creationId="{C2883BCC-61A5-4855-BF9A-D9C1E5AA4048}"/>
          </ac:spMkLst>
        </pc:spChg>
        <pc:grpChg chg="add del mod">
          <ac:chgData name="Eric Wang YP" userId="0d7b54f5-f8c5-4fa3-b01d-fa91cc32fc19" providerId="ADAL" clId="{4FFBFCC6-178F-4BA2-B8B1-5A94A07E8E7D}" dt="2021-06-02T20:27:57.432" v="1124" actId="478"/>
          <ac:grpSpMkLst>
            <pc:docMk/>
            <pc:sldMk cId="2604203220" sldId="272"/>
            <ac:grpSpMk id="6" creationId="{03FD0785-BD25-426A-9D4D-7B80EEA62A37}"/>
          </ac:grpSpMkLst>
        </pc:grpChg>
      </pc:sldChg>
      <pc:sldChg chg="modSp add del">
        <pc:chgData name="Eric Wang YP" userId="0d7b54f5-f8c5-4fa3-b01d-fa91cc32fc19" providerId="ADAL" clId="{4FFBFCC6-178F-4BA2-B8B1-5A94A07E8E7D}" dt="2021-06-02T20:24:49.203" v="1026" actId="47"/>
        <pc:sldMkLst>
          <pc:docMk/>
          <pc:sldMk cId="3835074951" sldId="273"/>
        </pc:sldMkLst>
        <pc:spChg chg="mod">
          <ac:chgData name="Eric Wang YP" userId="0d7b54f5-f8c5-4fa3-b01d-fa91cc32fc19" providerId="ADAL" clId="{4FFBFCC6-178F-4BA2-B8B1-5A94A07E8E7D}" dt="2021-06-02T18:44:41.956" v="1" actId="207"/>
          <ac:spMkLst>
            <pc:docMk/>
            <pc:sldMk cId="3835074951" sldId="273"/>
            <ac:spMk id="5" creationId="{393A08AF-E8DD-44C5-A85C-B1192DD283A4}"/>
          </ac:spMkLst>
        </pc:spChg>
      </pc:sldChg>
      <pc:sldChg chg="addSp delSp modSp add mod ord">
        <pc:chgData name="Eric Wang YP" userId="0d7b54f5-f8c5-4fa3-b01d-fa91cc32fc19" providerId="ADAL" clId="{4FFBFCC6-178F-4BA2-B8B1-5A94A07E8E7D}" dt="2021-06-02T21:55:54.531" v="2327" actId="20577"/>
        <pc:sldMkLst>
          <pc:docMk/>
          <pc:sldMk cId="4119736007" sldId="274"/>
        </pc:sldMkLst>
        <pc:spChg chg="mod">
          <ac:chgData name="Eric Wang YP" userId="0d7b54f5-f8c5-4fa3-b01d-fa91cc32fc19" providerId="ADAL" clId="{4FFBFCC6-178F-4BA2-B8B1-5A94A07E8E7D}" dt="2021-06-02T18:48:16.411" v="23" actId="20577"/>
          <ac:spMkLst>
            <pc:docMk/>
            <pc:sldMk cId="4119736007" sldId="274"/>
            <ac:spMk id="2" creationId="{99304B08-DFB6-46D4-AF81-F662F3E7320E}"/>
          </ac:spMkLst>
        </pc:spChg>
        <pc:spChg chg="mod">
          <ac:chgData name="Eric Wang YP" userId="0d7b54f5-f8c5-4fa3-b01d-fa91cc32fc19" providerId="ADAL" clId="{4FFBFCC6-178F-4BA2-B8B1-5A94A07E8E7D}" dt="2021-06-02T21:55:54.531" v="2327" actId="20577"/>
          <ac:spMkLst>
            <pc:docMk/>
            <pc:sldMk cId="4119736007" sldId="274"/>
            <ac:spMk id="3" creationId="{D1D6B324-EF8D-4C08-BC2F-B294BE1A5F8C}"/>
          </ac:spMkLst>
        </pc:spChg>
        <pc:spChg chg="del">
          <ac:chgData name="Eric Wang YP" userId="0d7b54f5-f8c5-4fa3-b01d-fa91cc32fc19" providerId="ADAL" clId="{4FFBFCC6-178F-4BA2-B8B1-5A94A07E8E7D}" dt="2021-06-02T18:48:51.309" v="28" actId="478"/>
          <ac:spMkLst>
            <pc:docMk/>
            <pc:sldMk cId="4119736007" sldId="274"/>
            <ac:spMk id="17" creationId="{7FA1B5AC-1D22-44D4-89E5-6B66A6EB662A}"/>
          </ac:spMkLst>
        </pc:spChg>
        <pc:spChg chg="del">
          <ac:chgData name="Eric Wang YP" userId="0d7b54f5-f8c5-4fa3-b01d-fa91cc32fc19" providerId="ADAL" clId="{4FFBFCC6-178F-4BA2-B8B1-5A94A07E8E7D}" dt="2021-06-02T18:48:51.309" v="28" actId="478"/>
          <ac:spMkLst>
            <pc:docMk/>
            <pc:sldMk cId="4119736007" sldId="274"/>
            <ac:spMk id="18" creationId="{87099A71-7EF8-418D-857A-A282A62FF6CD}"/>
          </ac:spMkLst>
        </pc:spChg>
        <pc:grpChg chg="del">
          <ac:chgData name="Eric Wang YP" userId="0d7b54f5-f8c5-4fa3-b01d-fa91cc32fc19" providerId="ADAL" clId="{4FFBFCC6-178F-4BA2-B8B1-5A94A07E8E7D}" dt="2021-06-02T18:48:51.309" v="28" actId="478"/>
          <ac:grpSpMkLst>
            <pc:docMk/>
            <pc:sldMk cId="4119736007" sldId="274"/>
            <ac:grpSpMk id="4" creationId="{883E8099-F0EF-4CE9-AF41-5A677CE29BF2}"/>
          </ac:grpSpMkLst>
        </pc:grpChg>
        <pc:grpChg chg="add mod">
          <ac:chgData name="Eric Wang YP" userId="0d7b54f5-f8c5-4fa3-b01d-fa91cc32fc19" providerId="ADAL" clId="{4FFBFCC6-178F-4BA2-B8B1-5A94A07E8E7D}" dt="2021-06-02T20:16:33.418" v="688" actId="1035"/>
          <ac:grpSpMkLst>
            <pc:docMk/>
            <pc:sldMk cId="4119736007" sldId="274"/>
            <ac:grpSpMk id="19" creationId="{D9D2C404-1703-43A0-8BB1-FB87FA0CAC3C}"/>
          </ac:grpSpMkLst>
        </pc:grpChg>
        <pc:grpChg chg="mod">
          <ac:chgData name="Eric Wang YP" userId="0d7b54f5-f8c5-4fa3-b01d-fa91cc32fc19" providerId="ADAL" clId="{4FFBFCC6-178F-4BA2-B8B1-5A94A07E8E7D}" dt="2021-06-02T18:48:56.121" v="29" actId="164"/>
          <ac:grpSpMkLst>
            <pc:docMk/>
            <pc:sldMk cId="4119736007" sldId="274"/>
            <ac:grpSpMk id="20" creationId="{ED7E09E2-3621-442F-A14F-77FD14CF17F9}"/>
          </ac:grpSpMkLst>
        </pc:grpChg>
        <pc:grpChg chg="mod">
          <ac:chgData name="Eric Wang YP" userId="0d7b54f5-f8c5-4fa3-b01d-fa91cc32fc19" providerId="ADAL" clId="{4FFBFCC6-178F-4BA2-B8B1-5A94A07E8E7D}" dt="2021-06-02T18:48:56.121" v="29" actId="164"/>
          <ac:grpSpMkLst>
            <pc:docMk/>
            <pc:sldMk cId="4119736007" sldId="274"/>
            <ac:grpSpMk id="38" creationId="{64123A1C-5F4A-436E-8678-72FED104055E}"/>
          </ac:grpSpMkLst>
        </pc:grpChg>
        <pc:grpChg chg="mod">
          <ac:chgData name="Eric Wang YP" userId="0d7b54f5-f8c5-4fa3-b01d-fa91cc32fc19" providerId="ADAL" clId="{4FFBFCC6-178F-4BA2-B8B1-5A94A07E8E7D}" dt="2021-06-02T18:48:56.121" v="29" actId="164"/>
          <ac:grpSpMkLst>
            <pc:docMk/>
            <pc:sldMk cId="4119736007" sldId="274"/>
            <ac:grpSpMk id="50" creationId="{FFCC21E6-4733-4C2B-81CF-CFB9D5F3AEE1}"/>
          </ac:grpSpMkLst>
        </pc:grpChg>
      </pc:sldChg>
      <pc:sldChg chg="addSp delSp modSp new mod">
        <pc:chgData name="Eric Wang YP" userId="0d7b54f5-f8c5-4fa3-b01d-fa91cc32fc19" providerId="ADAL" clId="{4FFBFCC6-178F-4BA2-B8B1-5A94A07E8E7D}" dt="2021-06-02T20:44:57.425" v="1787" actId="20577"/>
        <pc:sldMkLst>
          <pc:docMk/>
          <pc:sldMk cId="3144713034" sldId="275"/>
        </pc:sldMkLst>
        <pc:spChg chg="mod">
          <ac:chgData name="Eric Wang YP" userId="0d7b54f5-f8c5-4fa3-b01d-fa91cc32fc19" providerId="ADAL" clId="{4FFBFCC6-178F-4BA2-B8B1-5A94A07E8E7D}" dt="2021-06-02T20:38:06.403" v="1531" actId="20577"/>
          <ac:spMkLst>
            <pc:docMk/>
            <pc:sldMk cId="3144713034" sldId="275"/>
            <ac:spMk id="2" creationId="{2672D2C1-8F4A-4D84-ABB2-4363FFF853AD}"/>
          </ac:spMkLst>
        </pc:spChg>
        <pc:spChg chg="mod">
          <ac:chgData name="Eric Wang YP" userId="0d7b54f5-f8c5-4fa3-b01d-fa91cc32fc19" providerId="ADAL" clId="{4FFBFCC6-178F-4BA2-B8B1-5A94A07E8E7D}" dt="2021-06-02T20:44:57.425" v="1787" actId="20577"/>
          <ac:spMkLst>
            <pc:docMk/>
            <pc:sldMk cId="3144713034" sldId="275"/>
            <ac:spMk id="3" creationId="{1F5AE296-D969-40D3-B531-DBFD572D1A71}"/>
          </ac:spMkLst>
        </pc:spChg>
        <pc:picChg chg="add del mod">
          <ac:chgData name="Eric Wang YP" userId="0d7b54f5-f8c5-4fa3-b01d-fa91cc32fc19" providerId="ADAL" clId="{4FFBFCC6-178F-4BA2-B8B1-5A94A07E8E7D}" dt="2021-06-02T20:38:57.736" v="1536" actId="478"/>
          <ac:picMkLst>
            <pc:docMk/>
            <pc:sldMk cId="3144713034" sldId="275"/>
            <ac:picMk id="4" creationId="{1E1787BD-F6BE-4A97-9130-0E11CB9F3C1C}"/>
          </ac:picMkLst>
        </pc:picChg>
        <pc:picChg chg="add mod">
          <ac:chgData name="Eric Wang YP" userId="0d7b54f5-f8c5-4fa3-b01d-fa91cc32fc19" providerId="ADAL" clId="{4FFBFCC6-178F-4BA2-B8B1-5A94A07E8E7D}" dt="2021-06-02T20:39:05.678" v="1537" actId="1076"/>
          <ac:picMkLst>
            <pc:docMk/>
            <pc:sldMk cId="3144713034" sldId="275"/>
            <ac:picMk id="5" creationId="{FD13513B-0C7F-42B1-976C-7D3A34C93E3C}"/>
          </ac:picMkLst>
        </pc:picChg>
      </pc:sldChg>
      <pc:sldChg chg="new">
        <pc:chgData name="Eric Wang YP" userId="0d7b54f5-f8c5-4fa3-b01d-fa91cc32fc19" providerId="ADAL" clId="{4FFBFCC6-178F-4BA2-B8B1-5A94A07E8E7D}" dt="2021-06-02T21:54:33.550" v="2326" actId="680"/>
        <pc:sldMkLst>
          <pc:docMk/>
          <pc:sldMk cId="3762309646" sldId="276"/>
        </pc:sldMkLst>
      </pc:sldChg>
      <pc:sldChg chg="modSp add del mod">
        <pc:chgData name="Eric Wang YP" userId="0d7b54f5-f8c5-4fa3-b01d-fa91cc32fc19" providerId="ADAL" clId="{4FFBFCC6-178F-4BA2-B8B1-5A94A07E8E7D}" dt="2021-06-02T20:24:47.012" v="1025" actId="47"/>
        <pc:sldMkLst>
          <pc:docMk/>
          <pc:sldMk cId="3834404333" sldId="4552"/>
        </pc:sldMkLst>
        <pc:spChg chg="mod">
          <ac:chgData name="Eric Wang YP" userId="0d7b54f5-f8c5-4fa3-b01d-fa91cc32fc19" providerId="ADAL" clId="{4FFBFCC6-178F-4BA2-B8B1-5A94A07E8E7D}" dt="2021-06-02T18:47:02.959" v="14" actId="20577"/>
          <ac:spMkLst>
            <pc:docMk/>
            <pc:sldMk cId="3834404333" sldId="4552"/>
            <ac:spMk id="9" creationId="{897E363F-1142-4676-80BF-8528C45B22E6}"/>
          </ac:spMkLst>
        </pc:spChg>
      </pc:sldChg>
    </pc:docChg>
  </pc:docChgLst>
  <pc:docChgLst>
    <pc:chgData name="Johan Bergman" userId="90c1a97c-3a36-4e58-b9d5-b0857fa6dd00" providerId="ADAL" clId="{7BD9EF5E-5C69-429A-9F40-650CB005628E}"/>
    <pc:docChg chg="custSel modMainMaster">
      <pc:chgData name="Johan Bergman" userId="90c1a97c-3a36-4e58-b9d5-b0857fa6dd00" providerId="ADAL" clId="{7BD9EF5E-5C69-429A-9F40-650CB005628E}" dt="2021-06-07T18:56:53.278" v="491"/>
      <pc:docMkLst>
        <pc:docMk/>
      </pc:docMkLst>
      <pc:sldMasterChg chg="modSldLayout">
        <pc:chgData name="Johan Bergman" userId="90c1a97c-3a36-4e58-b9d5-b0857fa6dd00" providerId="ADAL" clId="{7BD9EF5E-5C69-429A-9F40-650CB005628E}" dt="2021-06-07T18:56:53.278" v="491"/>
        <pc:sldMasterMkLst>
          <pc:docMk/>
          <pc:sldMasterMk cId="2523064765" sldId="2147483660"/>
        </pc:sldMasterMkLst>
        <pc:sldLayoutChg chg="modSp mod">
          <pc:chgData name="Johan Bergman" userId="90c1a97c-3a36-4e58-b9d5-b0857fa6dd00" providerId="ADAL" clId="{7BD9EF5E-5C69-429A-9F40-650CB005628E}" dt="2021-06-07T18:56:53.066" v="371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7BD9EF5E-5C69-429A-9F40-650CB005628E}" dt="2021-06-07T18:56:53.066" v="371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077" v="3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Johan Bergman" userId="90c1a97c-3a36-4e58-b9d5-b0857fa6dd00" providerId="ADAL" clId="{7BD9EF5E-5C69-429A-9F40-650CB005628E}" dt="2021-06-07T18:56:53.077" v="3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085" v="380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Johan Bergman" userId="90c1a97c-3a36-4e58-b9d5-b0857fa6dd00" providerId="ADAL" clId="{7BD9EF5E-5C69-429A-9F40-650CB005628E}" dt="2021-06-07T18:56:53.085" v="380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090" v="383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Johan Bergman" userId="90c1a97c-3a36-4e58-b9d5-b0857fa6dd00" providerId="ADAL" clId="{7BD9EF5E-5C69-429A-9F40-650CB005628E}" dt="2021-06-07T18:56:53.090" v="383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095" v="386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Johan Bergman" userId="90c1a97c-3a36-4e58-b9d5-b0857fa6dd00" providerId="ADAL" clId="{7BD9EF5E-5C69-429A-9F40-650CB005628E}" dt="2021-06-07T18:56:53.095" v="386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00" v="389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Johan Bergman" userId="90c1a97c-3a36-4e58-b9d5-b0857fa6dd00" providerId="ADAL" clId="{7BD9EF5E-5C69-429A-9F40-650CB005628E}" dt="2021-06-07T18:56:53.100" v="389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05" v="392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Johan Bergman" userId="90c1a97c-3a36-4e58-b9d5-b0857fa6dd00" providerId="ADAL" clId="{7BD9EF5E-5C69-429A-9F40-650CB005628E}" dt="2021-06-07T18:56:53.105" v="392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10" v="395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Johan Bergman" userId="90c1a97c-3a36-4e58-b9d5-b0857fa6dd00" providerId="ADAL" clId="{7BD9EF5E-5C69-429A-9F40-650CB005628E}" dt="2021-06-07T18:56:53.110" v="395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15" v="398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Johan Bergman" userId="90c1a97c-3a36-4e58-b9d5-b0857fa6dd00" providerId="ADAL" clId="{7BD9EF5E-5C69-429A-9F40-650CB005628E}" dt="2021-06-07T18:56:53.115" v="398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20" v="401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Johan Bergman" userId="90c1a97c-3a36-4e58-b9d5-b0857fa6dd00" providerId="ADAL" clId="{7BD9EF5E-5C69-429A-9F40-650CB005628E}" dt="2021-06-07T18:56:53.120" v="401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25" v="404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Johan Bergman" userId="90c1a97c-3a36-4e58-b9d5-b0857fa6dd00" providerId="ADAL" clId="{7BD9EF5E-5C69-429A-9F40-650CB005628E}" dt="2021-06-07T18:56:53.125" v="404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34" v="410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7BD9EF5E-5C69-429A-9F40-650CB005628E}" dt="2021-06-07T18:56:53.134" v="410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74" v="434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Johan Bergman" userId="90c1a97c-3a36-4e58-b9d5-b0857fa6dd00" providerId="ADAL" clId="{7BD9EF5E-5C69-429A-9F40-650CB005628E}" dt="2021-06-07T18:56:53.174" v="434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09" v="455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7BD9EF5E-5C69-429A-9F40-650CB005628E}" dt="2021-06-07T18:56:53.209" v="455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14" v="458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Johan Bergman" userId="90c1a97c-3a36-4e58-b9d5-b0857fa6dd00" providerId="ADAL" clId="{7BD9EF5E-5C69-429A-9F40-650CB005628E}" dt="2021-06-07T18:56:53.214" v="458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46" v="476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Johan Bergman" userId="90c1a97c-3a36-4e58-b9d5-b0857fa6dd00" providerId="ADAL" clId="{7BD9EF5E-5C69-429A-9F40-650CB005628E}" dt="2021-06-07T18:56:53.246" v="476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55" v="479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7BD9EF5E-5C69-429A-9F40-650CB005628E}" dt="2021-06-07T18:56:53.255" v="479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61" v="482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Johan Bergman" userId="90c1a97c-3a36-4e58-b9d5-b0857fa6dd00" providerId="ADAL" clId="{7BD9EF5E-5C69-429A-9F40-650CB005628E}" dt="2021-06-07T18:56:53.261" v="482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67" v="485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Johan Bergman" userId="90c1a97c-3a36-4e58-b9d5-b0857fa6dd00" providerId="ADAL" clId="{7BD9EF5E-5C69-429A-9F40-650CB005628E}" dt="2021-06-07T18:56:53.267" v="485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78" v="491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7BD9EF5E-5C69-429A-9F40-650CB005628E}" dt="2021-06-07T18:56:53.278" v="491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89" v="443"/>
          <pc:sldLayoutMkLst>
            <pc:docMk/>
            <pc:sldMasterMk cId="2523064765" sldId="2147483660"/>
            <pc:sldLayoutMk cId="4114665" sldId="2147483682"/>
          </pc:sldLayoutMkLst>
          <pc:spChg chg="mod">
            <ac:chgData name="Johan Bergman" userId="90c1a97c-3a36-4e58-b9d5-b0857fa6dd00" providerId="ADAL" clId="{7BD9EF5E-5C69-429A-9F40-650CB005628E}" dt="2021-06-07T18:56:53.189" v="443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94" v="446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Johan Bergman" userId="90c1a97c-3a36-4e58-b9d5-b0857fa6dd00" providerId="ADAL" clId="{7BD9EF5E-5C69-429A-9F40-650CB005628E}" dt="2021-06-07T18:56:53.194" v="446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99" v="449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Johan Bergman" userId="90c1a97c-3a36-4e58-b9d5-b0857fa6dd00" providerId="ADAL" clId="{7BD9EF5E-5C69-429A-9F40-650CB005628E}" dt="2021-06-07T18:56:53.199" v="449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04" v="452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Johan Bergman" userId="90c1a97c-3a36-4e58-b9d5-b0857fa6dd00" providerId="ADAL" clId="{7BD9EF5E-5C69-429A-9F40-650CB005628E}" dt="2021-06-07T18:56:53.204" v="452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20" v="461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Johan Bergman" userId="90c1a97c-3a36-4e58-b9d5-b0857fa6dd00" providerId="ADAL" clId="{7BD9EF5E-5C69-429A-9F40-650CB005628E}" dt="2021-06-07T18:56:53.220" v="461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25" v="464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Johan Bergman" userId="90c1a97c-3a36-4e58-b9d5-b0857fa6dd00" providerId="ADAL" clId="{7BD9EF5E-5C69-429A-9F40-650CB005628E}" dt="2021-06-07T18:56:53.225" v="464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30" v="46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Johan Bergman" userId="90c1a97c-3a36-4e58-b9d5-b0857fa6dd00" providerId="ADAL" clId="{7BD9EF5E-5C69-429A-9F40-650CB005628E}" dt="2021-06-07T18:56:53.230" v="46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35" v="470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Johan Bergman" userId="90c1a97c-3a36-4e58-b9d5-b0857fa6dd00" providerId="ADAL" clId="{7BD9EF5E-5C69-429A-9F40-650CB005628E}" dt="2021-06-07T18:56:53.235" v="470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72" v="488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7BD9EF5E-5C69-429A-9F40-650CB005628E}" dt="2021-06-07T18:56:53.272" v="488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29" v="40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Johan Bergman" userId="90c1a97c-3a36-4e58-b9d5-b0857fa6dd00" providerId="ADAL" clId="{7BD9EF5E-5C69-429A-9F40-650CB005628E}" dt="2021-06-07T18:56:53.129" v="40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072" v="374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Johan Bergman" userId="90c1a97c-3a36-4e58-b9d5-b0857fa6dd00" providerId="ADAL" clId="{7BD9EF5E-5C69-429A-9F40-650CB005628E}" dt="2021-06-07T18:56:53.072" v="374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83" v="440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7BD9EF5E-5C69-429A-9F40-650CB005628E}" dt="2021-06-07T18:56:53.183" v="440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241" v="473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7BD9EF5E-5C69-429A-9F40-650CB005628E}" dt="2021-06-07T18:56:53.241" v="473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39" v="413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Johan Bergman" userId="90c1a97c-3a36-4e58-b9d5-b0857fa6dd00" providerId="ADAL" clId="{7BD9EF5E-5C69-429A-9F40-650CB005628E}" dt="2021-06-07T18:56:53.139" v="413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44" v="416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Johan Bergman" userId="90c1a97c-3a36-4e58-b9d5-b0857fa6dd00" providerId="ADAL" clId="{7BD9EF5E-5C69-429A-9F40-650CB005628E}" dt="2021-06-07T18:56:53.144" v="416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49" v="419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Johan Bergman" userId="90c1a97c-3a36-4e58-b9d5-b0857fa6dd00" providerId="ADAL" clId="{7BD9EF5E-5C69-429A-9F40-650CB005628E}" dt="2021-06-07T18:56:53.149" v="419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54" v="422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Johan Bergman" userId="90c1a97c-3a36-4e58-b9d5-b0857fa6dd00" providerId="ADAL" clId="{7BD9EF5E-5C69-429A-9F40-650CB005628E}" dt="2021-06-07T18:56:53.154" v="422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59" v="425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Johan Bergman" userId="90c1a97c-3a36-4e58-b9d5-b0857fa6dd00" providerId="ADAL" clId="{7BD9EF5E-5C69-429A-9F40-650CB005628E}" dt="2021-06-07T18:56:53.159" v="425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65" v="428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Johan Bergman" userId="90c1a97c-3a36-4e58-b9d5-b0857fa6dd00" providerId="ADAL" clId="{7BD9EF5E-5C69-429A-9F40-650CB005628E}" dt="2021-06-07T18:56:53.165" v="428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69" v="431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Johan Bergman" userId="90c1a97c-3a36-4e58-b9d5-b0857fa6dd00" providerId="ADAL" clId="{7BD9EF5E-5C69-429A-9F40-650CB005628E}" dt="2021-06-07T18:56:53.169" v="431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Johan Bergman" userId="90c1a97c-3a36-4e58-b9d5-b0857fa6dd00" providerId="ADAL" clId="{7BD9EF5E-5C69-429A-9F40-650CB005628E}" dt="2021-06-07T18:56:53.179" v="43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7BD9EF5E-5C69-429A-9F40-650CB005628E}" dt="2021-06-07T18:56:53.179" v="43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Asbjörn Grövlen" userId="764f67b2-25cd-49e6-8d00-810421b7df33" providerId="ADAL" clId="{3F4A619D-A87B-416A-8ED2-485AD8D323E8}"/>
    <pc:docChg chg="custSel modMainMaster">
      <pc:chgData name="Asbjörn Grövlen" userId="764f67b2-25cd-49e6-8d00-810421b7df33" providerId="ADAL" clId="{3F4A619D-A87B-416A-8ED2-485AD8D323E8}" dt="2021-06-04T08:58:32.003" v="245"/>
      <pc:docMkLst>
        <pc:docMk/>
      </pc:docMkLst>
      <pc:sldMasterChg chg="modSldLayout">
        <pc:chgData name="Asbjörn Grövlen" userId="764f67b2-25cd-49e6-8d00-810421b7df33" providerId="ADAL" clId="{3F4A619D-A87B-416A-8ED2-485AD8D323E8}" dt="2021-06-04T08:58:32.003" v="245"/>
        <pc:sldMasterMkLst>
          <pc:docMk/>
          <pc:sldMasterMk cId="2523064765" sldId="2147483660"/>
        </pc:sldMasterMkLst>
        <pc:sldLayoutChg chg="modSp mod">
          <pc:chgData name="Asbjörn Grövlen" userId="764f67b2-25cd-49e6-8d00-810421b7df33" providerId="ADAL" clId="{3F4A619D-A87B-416A-8ED2-485AD8D323E8}" dt="2021-06-04T08:58:31.824" v="125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sbjörn Grövlen" userId="764f67b2-25cd-49e6-8d00-810421b7df33" providerId="ADAL" clId="{3F4A619D-A87B-416A-8ED2-485AD8D323E8}" dt="2021-06-04T08:58:31.824" v="125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40" v="131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Asbjörn Grövlen" userId="764f67b2-25cd-49e6-8d00-810421b7df33" providerId="ADAL" clId="{3F4A619D-A87B-416A-8ED2-485AD8D323E8}" dt="2021-06-04T08:58:31.840" v="131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47" v="134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Asbjörn Grövlen" userId="764f67b2-25cd-49e6-8d00-810421b7df33" providerId="ADAL" clId="{3F4A619D-A87B-416A-8ED2-485AD8D323E8}" dt="2021-06-04T08:58:31.847" v="134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53" v="13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Asbjörn Grövlen" userId="764f67b2-25cd-49e6-8d00-810421b7df33" providerId="ADAL" clId="{3F4A619D-A87B-416A-8ED2-485AD8D323E8}" dt="2021-06-04T08:58:31.853" v="13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58" v="140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Asbjörn Grövlen" userId="764f67b2-25cd-49e6-8d00-810421b7df33" providerId="ADAL" clId="{3F4A619D-A87B-416A-8ED2-485AD8D323E8}" dt="2021-06-04T08:58:31.858" v="140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63" v="143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Asbjörn Grövlen" userId="764f67b2-25cd-49e6-8d00-810421b7df33" providerId="ADAL" clId="{3F4A619D-A87B-416A-8ED2-485AD8D323E8}" dt="2021-06-04T08:58:31.863" v="143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68" v="146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Asbjörn Grövlen" userId="764f67b2-25cd-49e6-8d00-810421b7df33" providerId="ADAL" clId="{3F4A619D-A87B-416A-8ED2-485AD8D323E8}" dt="2021-06-04T08:58:31.868" v="146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72" v="149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Asbjörn Grövlen" userId="764f67b2-25cd-49e6-8d00-810421b7df33" providerId="ADAL" clId="{3F4A619D-A87B-416A-8ED2-485AD8D323E8}" dt="2021-06-04T08:58:31.872" v="149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77" v="152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Asbjörn Grövlen" userId="764f67b2-25cd-49e6-8d00-810421b7df33" providerId="ADAL" clId="{3F4A619D-A87B-416A-8ED2-485AD8D323E8}" dt="2021-06-04T08:58:31.877" v="152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81" v="155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Asbjörn Grövlen" userId="764f67b2-25cd-49e6-8d00-810421b7df33" providerId="ADAL" clId="{3F4A619D-A87B-416A-8ED2-485AD8D323E8}" dt="2021-06-04T08:58:31.881" v="155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85" v="158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Asbjörn Grövlen" userId="764f67b2-25cd-49e6-8d00-810421b7df33" providerId="ADAL" clId="{3F4A619D-A87B-416A-8ED2-485AD8D323E8}" dt="2021-06-04T08:58:31.885" v="158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93" v="16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sbjörn Grövlen" userId="764f67b2-25cd-49e6-8d00-810421b7df33" providerId="ADAL" clId="{3F4A619D-A87B-416A-8ED2-485AD8D323E8}" dt="2021-06-04T08:58:31.893" v="16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28" v="188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Asbjörn Grövlen" userId="764f67b2-25cd-49e6-8d00-810421b7df33" providerId="ADAL" clId="{3F4A619D-A87B-416A-8ED2-485AD8D323E8}" dt="2021-06-04T08:58:31.928" v="188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56" v="209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sbjörn Grövlen" userId="764f67b2-25cd-49e6-8d00-810421b7df33" providerId="ADAL" clId="{3F4A619D-A87B-416A-8ED2-485AD8D323E8}" dt="2021-06-04T08:58:31.956" v="209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60" v="212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Asbjörn Grövlen" userId="764f67b2-25cd-49e6-8d00-810421b7df33" providerId="ADAL" clId="{3F4A619D-A87B-416A-8ED2-485AD8D323E8}" dt="2021-06-04T08:58:31.960" v="212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83" v="230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Asbjörn Grövlen" userId="764f67b2-25cd-49e6-8d00-810421b7df33" providerId="ADAL" clId="{3F4A619D-A87B-416A-8ED2-485AD8D323E8}" dt="2021-06-04T08:58:31.983" v="230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87" v="233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sbjörn Grövlen" userId="764f67b2-25cd-49e6-8d00-810421b7df33" providerId="ADAL" clId="{3F4A619D-A87B-416A-8ED2-485AD8D323E8}" dt="2021-06-04T08:58:31.987" v="233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91" v="236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Asbjörn Grövlen" userId="764f67b2-25cd-49e6-8d00-810421b7df33" providerId="ADAL" clId="{3F4A619D-A87B-416A-8ED2-485AD8D323E8}" dt="2021-06-04T08:58:31.991" v="236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95" v="239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Asbjörn Grövlen" userId="764f67b2-25cd-49e6-8d00-810421b7df33" providerId="ADAL" clId="{3F4A619D-A87B-416A-8ED2-485AD8D323E8}" dt="2021-06-04T08:58:31.995" v="239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2.003" v="245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sbjörn Grövlen" userId="764f67b2-25cd-49e6-8d00-810421b7df33" providerId="ADAL" clId="{3F4A619D-A87B-416A-8ED2-485AD8D323E8}" dt="2021-06-04T08:58:32.003" v="245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40" v="19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Asbjörn Grövlen" userId="764f67b2-25cd-49e6-8d00-810421b7df33" providerId="ADAL" clId="{3F4A619D-A87B-416A-8ED2-485AD8D323E8}" dt="2021-06-04T08:58:31.940" v="19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44" v="200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Asbjörn Grövlen" userId="764f67b2-25cd-49e6-8d00-810421b7df33" providerId="ADAL" clId="{3F4A619D-A87B-416A-8ED2-485AD8D323E8}" dt="2021-06-04T08:58:31.944" v="200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48" v="203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Asbjörn Grövlen" userId="764f67b2-25cd-49e6-8d00-810421b7df33" providerId="ADAL" clId="{3F4A619D-A87B-416A-8ED2-485AD8D323E8}" dt="2021-06-04T08:58:31.948" v="203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52" v="206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Asbjörn Grövlen" userId="764f67b2-25cd-49e6-8d00-810421b7df33" providerId="ADAL" clId="{3F4A619D-A87B-416A-8ED2-485AD8D323E8}" dt="2021-06-04T08:58:31.952" v="206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63" v="215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Asbjörn Grövlen" userId="764f67b2-25cd-49e6-8d00-810421b7df33" providerId="ADAL" clId="{3F4A619D-A87B-416A-8ED2-485AD8D323E8}" dt="2021-06-04T08:58:31.963" v="215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67" v="218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Asbjörn Grövlen" userId="764f67b2-25cd-49e6-8d00-810421b7df33" providerId="ADAL" clId="{3F4A619D-A87B-416A-8ED2-485AD8D323E8}" dt="2021-06-04T08:58:31.967" v="218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71" v="221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Asbjörn Grövlen" userId="764f67b2-25cd-49e6-8d00-810421b7df33" providerId="ADAL" clId="{3F4A619D-A87B-416A-8ED2-485AD8D323E8}" dt="2021-06-04T08:58:31.971" v="221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75" v="224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Asbjörn Grövlen" userId="764f67b2-25cd-49e6-8d00-810421b7df33" providerId="ADAL" clId="{3F4A619D-A87B-416A-8ED2-485AD8D323E8}" dt="2021-06-04T08:58:31.975" v="224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99" v="242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sbjörn Grövlen" userId="764f67b2-25cd-49e6-8d00-810421b7df33" providerId="ADAL" clId="{3F4A619D-A87B-416A-8ED2-485AD8D323E8}" dt="2021-06-04T08:58:31.999" v="242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89" v="161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Asbjörn Grövlen" userId="764f67b2-25cd-49e6-8d00-810421b7df33" providerId="ADAL" clId="{3F4A619D-A87B-416A-8ED2-485AD8D323E8}" dt="2021-06-04T08:58:31.889" v="161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33" v="128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Asbjörn Grövlen" userId="764f67b2-25cd-49e6-8d00-810421b7df33" providerId="ADAL" clId="{3F4A619D-A87B-416A-8ED2-485AD8D323E8}" dt="2021-06-04T08:58:31.833" v="128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36" v="194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sbjörn Grövlen" userId="764f67b2-25cd-49e6-8d00-810421b7df33" providerId="ADAL" clId="{3F4A619D-A87B-416A-8ED2-485AD8D323E8}" dt="2021-06-04T08:58:31.936" v="194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79" v="22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sbjörn Grövlen" userId="764f67b2-25cd-49e6-8d00-810421b7df33" providerId="ADAL" clId="{3F4A619D-A87B-416A-8ED2-485AD8D323E8}" dt="2021-06-04T08:58:31.979" v="22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897" v="16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Asbjörn Grövlen" userId="764f67b2-25cd-49e6-8d00-810421b7df33" providerId="ADAL" clId="{3F4A619D-A87B-416A-8ED2-485AD8D323E8}" dt="2021-06-04T08:58:31.897" v="16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01" v="170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Asbjörn Grövlen" userId="764f67b2-25cd-49e6-8d00-810421b7df33" providerId="ADAL" clId="{3F4A619D-A87B-416A-8ED2-485AD8D323E8}" dt="2021-06-04T08:58:31.901" v="170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05" v="173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Asbjörn Grövlen" userId="764f67b2-25cd-49e6-8d00-810421b7df33" providerId="ADAL" clId="{3F4A619D-A87B-416A-8ED2-485AD8D323E8}" dt="2021-06-04T08:58:31.905" v="173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12" v="176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Asbjörn Grövlen" userId="764f67b2-25cd-49e6-8d00-810421b7df33" providerId="ADAL" clId="{3F4A619D-A87B-416A-8ED2-485AD8D323E8}" dt="2021-06-04T08:58:31.912" v="176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16" v="179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Asbjörn Grövlen" userId="764f67b2-25cd-49e6-8d00-810421b7df33" providerId="ADAL" clId="{3F4A619D-A87B-416A-8ED2-485AD8D323E8}" dt="2021-06-04T08:58:31.916" v="179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20" v="182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Asbjörn Grövlen" userId="764f67b2-25cd-49e6-8d00-810421b7df33" providerId="ADAL" clId="{3F4A619D-A87B-416A-8ED2-485AD8D323E8}" dt="2021-06-04T08:58:31.920" v="182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24" v="185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Asbjörn Grövlen" userId="764f67b2-25cd-49e6-8d00-810421b7df33" providerId="ADAL" clId="{3F4A619D-A87B-416A-8ED2-485AD8D323E8}" dt="2021-06-04T08:58:31.924" v="185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Asbjörn Grövlen" userId="764f67b2-25cd-49e6-8d00-810421b7df33" providerId="ADAL" clId="{3F4A619D-A87B-416A-8ED2-485AD8D323E8}" dt="2021-06-04T08:58:31.932" v="191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sbjörn Grövlen" userId="764f67b2-25cd-49e6-8d00-810421b7df33" providerId="ADAL" clId="{3F4A619D-A87B-416A-8ED2-485AD8D323E8}" dt="2021-06-04T08:58:31.932" v="191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Christian Kuhlins" userId="3ba7e74e-ad7e-4763-bbb4-49eab6e124d6" providerId="ADAL" clId="{4B21E1DE-6B57-438B-8EAF-94791FB905A0}"/>
    <pc:docChg chg="custSel modMainMaster">
      <pc:chgData name="Christian Kuhlins" userId="3ba7e74e-ad7e-4763-bbb4-49eab6e124d6" providerId="ADAL" clId="{4B21E1DE-6B57-438B-8EAF-94791FB905A0}" dt="2021-06-04T07:50:45.910" v="122"/>
      <pc:docMkLst>
        <pc:docMk/>
      </pc:docMkLst>
      <pc:sldMasterChg chg="modSldLayout">
        <pc:chgData name="Christian Kuhlins" userId="3ba7e74e-ad7e-4763-bbb4-49eab6e124d6" providerId="ADAL" clId="{4B21E1DE-6B57-438B-8EAF-94791FB905A0}" dt="2021-06-04T07:50:45.910" v="122"/>
        <pc:sldMasterMkLst>
          <pc:docMk/>
          <pc:sldMasterMk cId="2523064765" sldId="2147483660"/>
        </pc:sldMasterMkLst>
        <pc:sldLayoutChg chg="modSp mod">
          <pc:chgData name="Christian Kuhlins" userId="3ba7e74e-ad7e-4763-bbb4-49eab6e124d6" providerId="ADAL" clId="{4B21E1DE-6B57-438B-8EAF-94791FB905A0}" dt="2021-06-04T07:50:45.492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Christian Kuhlins" userId="3ba7e74e-ad7e-4763-bbb4-49eab6e124d6" providerId="ADAL" clId="{4B21E1DE-6B57-438B-8EAF-94791FB905A0}" dt="2021-06-04T07:50:45.492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511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Christian Kuhlins" userId="3ba7e74e-ad7e-4763-bbb4-49eab6e124d6" providerId="ADAL" clId="{4B21E1DE-6B57-438B-8EAF-94791FB905A0}" dt="2021-06-04T07:50:45.511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520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Christian Kuhlins" userId="3ba7e74e-ad7e-4763-bbb4-49eab6e124d6" providerId="ADAL" clId="{4B21E1DE-6B57-438B-8EAF-94791FB905A0}" dt="2021-06-04T07:50:45.520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530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Christian Kuhlins" userId="3ba7e74e-ad7e-4763-bbb4-49eab6e124d6" providerId="ADAL" clId="{4B21E1DE-6B57-438B-8EAF-94791FB905A0}" dt="2021-06-04T07:50:45.530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539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Christian Kuhlins" userId="3ba7e74e-ad7e-4763-bbb4-49eab6e124d6" providerId="ADAL" clId="{4B21E1DE-6B57-438B-8EAF-94791FB905A0}" dt="2021-06-04T07:50:45.539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547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Christian Kuhlins" userId="3ba7e74e-ad7e-4763-bbb4-49eab6e124d6" providerId="ADAL" clId="{4B21E1DE-6B57-438B-8EAF-94791FB905A0}" dt="2021-06-04T07:50:45.547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557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Christian Kuhlins" userId="3ba7e74e-ad7e-4763-bbb4-49eab6e124d6" providerId="ADAL" clId="{4B21E1DE-6B57-438B-8EAF-94791FB905A0}" dt="2021-06-04T07:50:45.557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566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Christian Kuhlins" userId="3ba7e74e-ad7e-4763-bbb4-49eab6e124d6" providerId="ADAL" clId="{4B21E1DE-6B57-438B-8EAF-94791FB905A0}" dt="2021-06-04T07:50:45.566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575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Christian Kuhlins" userId="3ba7e74e-ad7e-4763-bbb4-49eab6e124d6" providerId="ADAL" clId="{4B21E1DE-6B57-438B-8EAF-94791FB905A0}" dt="2021-06-04T07:50:45.575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584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Christian Kuhlins" userId="3ba7e74e-ad7e-4763-bbb4-49eab6e124d6" providerId="ADAL" clId="{4B21E1DE-6B57-438B-8EAF-94791FB905A0}" dt="2021-06-04T07:50:45.584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592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Christian Kuhlins" userId="3ba7e74e-ad7e-4763-bbb4-49eab6e124d6" providerId="ADAL" clId="{4B21E1DE-6B57-438B-8EAF-94791FB905A0}" dt="2021-06-04T07:50:45.592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614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Christian Kuhlins" userId="3ba7e74e-ad7e-4763-bbb4-49eab6e124d6" providerId="ADAL" clId="{4B21E1DE-6B57-438B-8EAF-94791FB905A0}" dt="2021-06-04T07:50:45.614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699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Christian Kuhlins" userId="3ba7e74e-ad7e-4763-bbb4-49eab6e124d6" providerId="ADAL" clId="{4B21E1DE-6B57-438B-8EAF-94791FB905A0}" dt="2021-06-04T07:50:45.699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776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Christian Kuhlins" userId="3ba7e74e-ad7e-4763-bbb4-49eab6e124d6" providerId="ADAL" clId="{4B21E1DE-6B57-438B-8EAF-94791FB905A0}" dt="2021-06-04T07:50:45.776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787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Christian Kuhlins" userId="3ba7e74e-ad7e-4763-bbb4-49eab6e124d6" providerId="ADAL" clId="{4B21E1DE-6B57-438B-8EAF-94791FB905A0}" dt="2021-06-04T07:50:45.787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863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Christian Kuhlins" userId="3ba7e74e-ad7e-4763-bbb4-49eab6e124d6" providerId="ADAL" clId="{4B21E1DE-6B57-438B-8EAF-94791FB905A0}" dt="2021-06-04T07:50:45.863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872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Christian Kuhlins" userId="3ba7e74e-ad7e-4763-bbb4-49eab6e124d6" providerId="ADAL" clId="{4B21E1DE-6B57-438B-8EAF-94791FB905A0}" dt="2021-06-04T07:50:45.872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881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Christian Kuhlins" userId="3ba7e74e-ad7e-4763-bbb4-49eab6e124d6" providerId="ADAL" clId="{4B21E1DE-6B57-438B-8EAF-94791FB905A0}" dt="2021-06-04T07:50:45.881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891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Christian Kuhlins" userId="3ba7e74e-ad7e-4763-bbb4-49eab6e124d6" providerId="ADAL" clId="{4B21E1DE-6B57-438B-8EAF-94791FB905A0}" dt="2021-06-04T07:50:45.891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910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Christian Kuhlins" userId="3ba7e74e-ad7e-4763-bbb4-49eab6e124d6" providerId="ADAL" clId="{4B21E1DE-6B57-438B-8EAF-94791FB905A0}" dt="2021-06-04T07:50:45.910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731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Christian Kuhlins" userId="3ba7e74e-ad7e-4763-bbb4-49eab6e124d6" providerId="ADAL" clId="{4B21E1DE-6B57-438B-8EAF-94791FB905A0}" dt="2021-06-04T07:50:45.731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741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Christian Kuhlins" userId="3ba7e74e-ad7e-4763-bbb4-49eab6e124d6" providerId="ADAL" clId="{4B21E1DE-6B57-438B-8EAF-94791FB905A0}" dt="2021-06-04T07:50:45.741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752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Christian Kuhlins" userId="3ba7e74e-ad7e-4763-bbb4-49eab6e124d6" providerId="ADAL" clId="{4B21E1DE-6B57-438B-8EAF-94791FB905A0}" dt="2021-06-04T07:50:45.752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765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Christian Kuhlins" userId="3ba7e74e-ad7e-4763-bbb4-49eab6e124d6" providerId="ADAL" clId="{4B21E1DE-6B57-438B-8EAF-94791FB905A0}" dt="2021-06-04T07:50:45.765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797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Christian Kuhlins" userId="3ba7e74e-ad7e-4763-bbb4-49eab6e124d6" providerId="ADAL" clId="{4B21E1DE-6B57-438B-8EAF-94791FB905A0}" dt="2021-06-04T07:50:45.797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814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Christian Kuhlins" userId="3ba7e74e-ad7e-4763-bbb4-49eab6e124d6" providerId="ADAL" clId="{4B21E1DE-6B57-438B-8EAF-94791FB905A0}" dt="2021-06-04T07:50:45.814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825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Christian Kuhlins" userId="3ba7e74e-ad7e-4763-bbb4-49eab6e124d6" providerId="ADAL" clId="{4B21E1DE-6B57-438B-8EAF-94791FB905A0}" dt="2021-06-04T07:50:45.825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839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Christian Kuhlins" userId="3ba7e74e-ad7e-4763-bbb4-49eab6e124d6" providerId="ADAL" clId="{4B21E1DE-6B57-438B-8EAF-94791FB905A0}" dt="2021-06-04T07:50:45.839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900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Christian Kuhlins" userId="3ba7e74e-ad7e-4763-bbb4-49eab6e124d6" providerId="ADAL" clId="{4B21E1DE-6B57-438B-8EAF-94791FB905A0}" dt="2021-06-04T07:50:45.900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601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Christian Kuhlins" userId="3ba7e74e-ad7e-4763-bbb4-49eab6e124d6" providerId="ADAL" clId="{4B21E1DE-6B57-438B-8EAF-94791FB905A0}" dt="2021-06-04T07:50:45.601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502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Christian Kuhlins" userId="3ba7e74e-ad7e-4763-bbb4-49eab6e124d6" providerId="ADAL" clId="{4B21E1DE-6B57-438B-8EAF-94791FB905A0}" dt="2021-06-04T07:50:45.502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721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Christian Kuhlins" userId="3ba7e74e-ad7e-4763-bbb4-49eab6e124d6" providerId="ADAL" clId="{4B21E1DE-6B57-438B-8EAF-94791FB905A0}" dt="2021-06-04T07:50:45.721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850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Christian Kuhlins" userId="3ba7e74e-ad7e-4763-bbb4-49eab6e124d6" providerId="ADAL" clId="{4B21E1DE-6B57-438B-8EAF-94791FB905A0}" dt="2021-06-04T07:50:45.850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624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Christian Kuhlins" userId="3ba7e74e-ad7e-4763-bbb4-49eab6e124d6" providerId="ADAL" clId="{4B21E1DE-6B57-438B-8EAF-94791FB905A0}" dt="2021-06-04T07:50:45.624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636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Christian Kuhlins" userId="3ba7e74e-ad7e-4763-bbb4-49eab6e124d6" providerId="ADAL" clId="{4B21E1DE-6B57-438B-8EAF-94791FB905A0}" dt="2021-06-04T07:50:45.636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647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Christian Kuhlins" userId="3ba7e74e-ad7e-4763-bbb4-49eab6e124d6" providerId="ADAL" clId="{4B21E1DE-6B57-438B-8EAF-94791FB905A0}" dt="2021-06-04T07:50:45.647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658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Christian Kuhlins" userId="3ba7e74e-ad7e-4763-bbb4-49eab6e124d6" providerId="ADAL" clId="{4B21E1DE-6B57-438B-8EAF-94791FB905A0}" dt="2021-06-04T07:50:45.658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670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Christian Kuhlins" userId="3ba7e74e-ad7e-4763-bbb4-49eab6e124d6" providerId="ADAL" clId="{4B21E1DE-6B57-438B-8EAF-94791FB905A0}" dt="2021-06-04T07:50:45.670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680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Christian Kuhlins" userId="3ba7e74e-ad7e-4763-bbb4-49eab6e124d6" providerId="ADAL" clId="{4B21E1DE-6B57-438B-8EAF-94791FB905A0}" dt="2021-06-04T07:50:45.680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690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Christian Kuhlins" userId="3ba7e74e-ad7e-4763-bbb4-49eab6e124d6" providerId="ADAL" clId="{4B21E1DE-6B57-438B-8EAF-94791FB905A0}" dt="2021-06-04T07:50:45.690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Christian Kuhlins" userId="3ba7e74e-ad7e-4763-bbb4-49eab6e124d6" providerId="ADAL" clId="{4B21E1DE-6B57-438B-8EAF-94791FB905A0}" dt="2021-06-04T07:50:45.709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Christian Kuhlins" userId="3ba7e74e-ad7e-4763-bbb4-49eab6e124d6" providerId="ADAL" clId="{4B21E1DE-6B57-438B-8EAF-94791FB905A0}" dt="2021-06-04T07:50:45.709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Mohammad Mozaffari" userId="a01f42e6-1090-4b5e-ba08-3cda74b0b64a" providerId="ADAL" clId="{BE73BB79-7632-4D5D-8734-DB1D25C7C7BC}"/>
    <pc:docChg chg="custSel modSld modMainMaster">
      <pc:chgData name="Mohammad Mozaffari" userId="a01f42e6-1090-4b5e-ba08-3cda74b0b64a" providerId="ADAL" clId="{BE73BB79-7632-4D5D-8734-DB1D25C7C7BC}" dt="2021-06-05T00:52:48.849" v="1801"/>
      <pc:docMkLst>
        <pc:docMk/>
      </pc:docMkLst>
      <pc:sldChg chg="addCm modCm">
        <pc:chgData name="Mohammad Mozaffari" userId="a01f42e6-1090-4b5e-ba08-3cda74b0b64a" providerId="ADAL" clId="{BE73BB79-7632-4D5D-8734-DB1D25C7C7BC}" dt="2021-06-03T14:06:22.006" v="258"/>
        <pc:sldMkLst>
          <pc:docMk/>
          <pc:sldMk cId="3709959988" sldId="270"/>
        </pc:sldMkLst>
      </pc:sldChg>
      <pc:sldChg chg="addCm modCm">
        <pc:chgData name="Mohammad Mozaffari" userId="a01f42e6-1090-4b5e-ba08-3cda74b0b64a" providerId="ADAL" clId="{BE73BB79-7632-4D5D-8734-DB1D25C7C7BC}" dt="2021-06-03T15:19:34.781" v="264"/>
        <pc:sldMkLst>
          <pc:docMk/>
          <pc:sldMk cId="2604203220" sldId="272"/>
        </pc:sldMkLst>
      </pc:sldChg>
      <pc:sldChg chg="addSp delSp modSp mod addCm modCm">
        <pc:chgData name="Mohammad Mozaffari" userId="a01f42e6-1090-4b5e-ba08-3cda74b0b64a" providerId="ADAL" clId="{BE73BB79-7632-4D5D-8734-DB1D25C7C7BC}" dt="2021-06-04T19:14:28.738" v="1678" actId="1037"/>
        <pc:sldMkLst>
          <pc:docMk/>
          <pc:sldMk cId="3144713034" sldId="275"/>
        </pc:sldMkLst>
        <pc:spChg chg="mod">
          <ac:chgData name="Mohammad Mozaffari" userId="a01f42e6-1090-4b5e-ba08-3cda74b0b64a" providerId="ADAL" clId="{BE73BB79-7632-4D5D-8734-DB1D25C7C7BC}" dt="2021-06-03T23:18:27.225" v="1417" actId="1038"/>
          <ac:spMkLst>
            <pc:docMk/>
            <pc:sldMk cId="3144713034" sldId="275"/>
            <ac:spMk id="3" creationId="{1F5AE296-D969-40D3-B531-DBFD572D1A71}"/>
          </ac:spMkLst>
        </pc:spChg>
        <pc:picChg chg="add del mod">
          <ac:chgData name="Mohammad Mozaffari" userId="a01f42e6-1090-4b5e-ba08-3cda74b0b64a" providerId="ADAL" clId="{BE73BB79-7632-4D5D-8734-DB1D25C7C7BC}" dt="2021-06-03T22:51:01.879" v="1026" actId="478"/>
          <ac:picMkLst>
            <pc:docMk/>
            <pc:sldMk cId="3144713034" sldId="275"/>
            <ac:picMk id="4" creationId="{35D6E091-4AFE-4A66-A1A4-3EF401588A7A}"/>
          </ac:picMkLst>
        </pc:picChg>
        <pc:picChg chg="add del mod">
          <ac:chgData name="Mohammad Mozaffari" userId="a01f42e6-1090-4b5e-ba08-3cda74b0b64a" providerId="ADAL" clId="{BE73BB79-7632-4D5D-8734-DB1D25C7C7BC}" dt="2021-06-04T19:14:14.153" v="1673" actId="478"/>
          <ac:picMkLst>
            <pc:docMk/>
            <pc:sldMk cId="3144713034" sldId="275"/>
            <ac:picMk id="4" creationId="{9EC0E6D5-E28E-4FC2-93E1-A62F32F23135}"/>
          </ac:picMkLst>
        </pc:picChg>
        <pc:picChg chg="add del mod">
          <ac:chgData name="Mohammad Mozaffari" userId="a01f42e6-1090-4b5e-ba08-3cda74b0b64a" providerId="ADAL" clId="{BE73BB79-7632-4D5D-8734-DB1D25C7C7BC}" dt="2021-06-03T23:18:05.292" v="1407" actId="478"/>
          <ac:picMkLst>
            <pc:docMk/>
            <pc:sldMk cId="3144713034" sldId="275"/>
            <ac:picMk id="4" creationId="{F36D4B1F-2422-4F82-A6C2-272FBDD089F8}"/>
          </ac:picMkLst>
        </pc:picChg>
        <pc:picChg chg="add del mod">
          <ac:chgData name="Mohammad Mozaffari" userId="a01f42e6-1090-4b5e-ba08-3cda74b0b64a" providerId="ADAL" clId="{BE73BB79-7632-4D5D-8734-DB1D25C7C7BC}" dt="2021-06-04T19:12:31.778" v="1665" actId="478"/>
          <ac:picMkLst>
            <pc:docMk/>
            <pc:sldMk cId="3144713034" sldId="275"/>
            <ac:picMk id="5" creationId="{A01C6874-568E-47B4-8949-86896C421B90}"/>
          </ac:picMkLst>
        </pc:picChg>
        <pc:picChg chg="del">
          <ac:chgData name="Mohammad Mozaffari" userId="a01f42e6-1090-4b5e-ba08-3cda74b0b64a" providerId="ADAL" clId="{BE73BB79-7632-4D5D-8734-DB1D25C7C7BC}" dt="2021-06-03T22:48:35.436" v="1005" actId="478"/>
          <ac:picMkLst>
            <pc:docMk/>
            <pc:sldMk cId="3144713034" sldId="275"/>
            <ac:picMk id="5" creationId="{FD13513B-0C7F-42B1-976C-7D3A34C93E3C}"/>
          </ac:picMkLst>
        </pc:picChg>
        <pc:picChg chg="add del mod">
          <ac:chgData name="Mohammad Mozaffari" userId="a01f42e6-1090-4b5e-ba08-3cda74b0b64a" providerId="ADAL" clId="{BE73BB79-7632-4D5D-8734-DB1D25C7C7BC}" dt="2021-06-03T23:14:12.023" v="1279" actId="478"/>
          <ac:picMkLst>
            <pc:docMk/>
            <pc:sldMk cId="3144713034" sldId="275"/>
            <ac:picMk id="6" creationId="{4042D4CC-9C5C-48AC-AC3D-6500A6F40A66}"/>
          </ac:picMkLst>
        </pc:picChg>
        <pc:picChg chg="add mod">
          <ac:chgData name="Mohammad Mozaffari" userId="a01f42e6-1090-4b5e-ba08-3cda74b0b64a" providerId="ADAL" clId="{BE73BB79-7632-4D5D-8734-DB1D25C7C7BC}" dt="2021-06-04T19:14:28.738" v="1678" actId="1037"/>
          <ac:picMkLst>
            <pc:docMk/>
            <pc:sldMk cId="3144713034" sldId="275"/>
            <ac:picMk id="6" creationId="{C93C8B49-BE06-4FCC-8480-FFA26BF9434D}"/>
          </ac:picMkLst>
        </pc:picChg>
      </pc:sldChg>
      <pc:sldChg chg="addCm modCm">
        <pc:chgData name="Mohammad Mozaffari" userId="a01f42e6-1090-4b5e-ba08-3cda74b0b64a" providerId="ADAL" clId="{BE73BB79-7632-4D5D-8734-DB1D25C7C7BC}" dt="2021-06-03T13:57:41.453" v="249"/>
        <pc:sldMkLst>
          <pc:docMk/>
          <pc:sldMk cId="4198502317" sldId="281"/>
        </pc:sldMkLst>
      </pc:sldChg>
      <pc:sldChg chg="modSp mod">
        <pc:chgData name="Mohammad Mozaffari" userId="a01f42e6-1090-4b5e-ba08-3cda74b0b64a" providerId="ADAL" clId="{BE73BB79-7632-4D5D-8734-DB1D25C7C7BC}" dt="2021-06-03T15:16:43.906" v="261" actId="20577"/>
        <pc:sldMkLst>
          <pc:docMk/>
          <pc:sldMk cId="3881481396" sldId="283"/>
        </pc:sldMkLst>
        <pc:spChg chg="mod">
          <ac:chgData name="Mohammad Mozaffari" userId="a01f42e6-1090-4b5e-ba08-3cda74b0b64a" providerId="ADAL" clId="{BE73BB79-7632-4D5D-8734-DB1D25C7C7BC}" dt="2021-06-03T15:16:43.906" v="261" actId="20577"/>
          <ac:spMkLst>
            <pc:docMk/>
            <pc:sldMk cId="3881481396" sldId="283"/>
            <ac:spMk id="3" creationId="{82DBA97B-CF3E-49E8-B7BB-B3E905B7053D}"/>
          </ac:spMkLst>
        </pc:spChg>
      </pc:sldChg>
      <pc:sldChg chg="modSp mod">
        <pc:chgData name="Mohammad Mozaffari" userId="a01f42e6-1090-4b5e-ba08-3cda74b0b64a" providerId="ADAL" clId="{BE73BB79-7632-4D5D-8734-DB1D25C7C7BC}" dt="2021-06-03T15:23:19.666" v="266" actId="20577"/>
        <pc:sldMkLst>
          <pc:docMk/>
          <pc:sldMk cId="2429422761" sldId="284"/>
        </pc:sldMkLst>
        <pc:spChg chg="mod">
          <ac:chgData name="Mohammad Mozaffari" userId="a01f42e6-1090-4b5e-ba08-3cda74b0b64a" providerId="ADAL" clId="{BE73BB79-7632-4D5D-8734-DB1D25C7C7BC}" dt="2021-06-03T15:23:19.666" v="266" actId="20577"/>
          <ac:spMkLst>
            <pc:docMk/>
            <pc:sldMk cId="2429422761" sldId="284"/>
            <ac:spMk id="3" creationId="{5C27F10A-7B6B-4B89-B5CF-63332BBFF3EB}"/>
          </ac:spMkLst>
        </pc:spChg>
      </pc:sldChg>
      <pc:sldMasterChg chg="modSldLayout">
        <pc:chgData name="Mohammad Mozaffari" userId="a01f42e6-1090-4b5e-ba08-3cda74b0b64a" providerId="ADAL" clId="{BE73BB79-7632-4D5D-8734-DB1D25C7C7BC}" dt="2021-06-05T00:52:48.849" v="1801"/>
        <pc:sldMasterMkLst>
          <pc:docMk/>
          <pc:sldMasterMk cId="2523064765" sldId="2147483660"/>
        </pc:sldMasterMkLst>
        <pc:sldLayoutChg chg="modSp mod">
          <pc:chgData name="Mohammad Mozaffari" userId="a01f42e6-1090-4b5e-ba08-3cda74b0b64a" providerId="ADAL" clId="{BE73BB79-7632-4D5D-8734-DB1D25C7C7BC}" dt="2021-06-05T00:52:48.650" v="1681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ohammad Mozaffari" userId="a01f42e6-1090-4b5e-ba08-3cda74b0b64a" providerId="ADAL" clId="{BE73BB79-7632-4D5D-8734-DB1D25C7C7BC}" dt="2021-06-05T00:52:48.650" v="1681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659" v="168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Mohammad Mozaffari" userId="a01f42e6-1090-4b5e-ba08-3cda74b0b64a" providerId="ADAL" clId="{BE73BB79-7632-4D5D-8734-DB1D25C7C7BC}" dt="2021-06-05T00:52:48.659" v="168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662" v="1690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Mohammad Mozaffari" userId="a01f42e6-1090-4b5e-ba08-3cda74b0b64a" providerId="ADAL" clId="{BE73BB79-7632-4D5D-8734-DB1D25C7C7BC}" dt="2021-06-05T00:52:48.662" v="1690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667" v="1693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Mohammad Mozaffari" userId="a01f42e6-1090-4b5e-ba08-3cda74b0b64a" providerId="ADAL" clId="{BE73BB79-7632-4D5D-8734-DB1D25C7C7BC}" dt="2021-06-05T00:52:48.667" v="1693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671" v="1696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Mohammad Mozaffari" userId="a01f42e6-1090-4b5e-ba08-3cda74b0b64a" providerId="ADAL" clId="{BE73BB79-7632-4D5D-8734-DB1D25C7C7BC}" dt="2021-06-05T00:52:48.671" v="1696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676" v="1699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Mohammad Mozaffari" userId="a01f42e6-1090-4b5e-ba08-3cda74b0b64a" providerId="ADAL" clId="{BE73BB79-7632-4D5D-8734-DB1D25C7C7BC}" dt="2021-06-05T00:52:48.676" v="1699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680" v="1702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Mohammad Mozaffari" userId="a01f42e6-1090-4b5e-ba08-3cda74b0b64a" providerId="ADAL" clId="{BE73BB79-7632-4D5D-8734-DB1D25C7C7BC}" dt="2021-06-05T00:52:48.680" v="1702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684" v="1705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Mohammad Mozaffari" userId="a01f42e6-1090-4b5e-ba08-3cda74b0b64a" providerId="ADAL" clId="{BE73BB79-7632-4D5D-8734-DB1D25C7C7BC}" dt="2021-06-05T00:52:48.684" v="1705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688" v="1708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Mohammad Mozaffari" userId="a01f42e6-1090-4b5e-ba08-3cda74b0b64a" providerId="ADAL" clId="{BE73BB79-7632-4D5D-8734-DB1D25C7C7BC}" dt="2021-06-05T00:52:48.688" v="1708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693" v="1711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Mohammad Mozaffari" userId="a01f42e6-1090-4b5e-ba08-3cda74b0b64a" providerId="ADAL" clId="{BE73BB79-7632-4D5D-8734-DB1D25C7C7BC}" dt="2021-06-05T00:52:48.693" v="1711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697" v="1714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Mohammad Mozaffari" userId="a01f42e6-1090-4b5e-ba08-3cda74b0b64a" providerId="ADAL" clId="{BE73BB79-7632-4D5D-8734-DB1D25C7C7BC}" dt="2021-06-05T00:52:48.697" v="1714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06" v="1720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ohammad Mozaffari" userId="a01f42e6-1090-4b5e-ba08-3cda74b0b64a" providerId="ADAL" clId="{BE73BB79-7632-4D5D-8734-DB1D25C7C7BC}" dt="2021-06-05T00:52:48.706" v="1720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41" v="1744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Mohammad Mozaffari" userId="a01f42e6-1090-4b5e-ba08-3cda74b0b64a" providerId="ADAL" clId="{BE73BB79-7632-4D5D-8734-DB1D25C7C7BC}" dt="2021-06-05T00:52:48.741" v="1744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87" v="1765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ohammad Mozaffari" userId="a01f42e6-1090-4b5e-ba08-3cda74b0b64a" providerId="ADAL" clId="{BE73BB79-7632-4D5D-8734-DB1D25C7C7BC}" dt="2021-06-05T00:52:48.787" v="1765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92" v="1768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Mohammad Mozaffari" userId="a01f42e6-1090-4b5e-ba08-3cda74b0b64a" providerId="ADAL" clId="{BE73BB79-7632-4D5D-8734-DB1D25C7C7BC}" dt="2021-06-05T00:52:48.792" v="1768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821" v="1786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Mohammad Mozaffari" userId="a01f42e6-1090-4b5e-ba08-3cda74b0b64a" providerId="ADAL" clId="{BE73BB79-7632-4D5D-8734-DB1D25C7C7BC}" dt="2021-06-05T00:52:48.821" v="1786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826" v="1789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ohammad Mozaffari" userId="a01f42e6-1090-4b5e-ba08-3cda74b0b64a" providerId="ADAL" clId="{BE73BB79-7632-4D5D-8734-DB1D25C7C7BC}" dt="2021-06-05T00:52:48.826" v="1789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831" v="1792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Mohammad Mozaffari" userId="a01f42e6-1090-4b5e-ba08-3cda74b0b64a" providerId="ADAL" clId="{BE73BB79-7632-4D5D-8734-DB1D25C7C7BC}" dt="2021-06-05T00:52:48.831" v="1792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836" v="1795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Mohammad Mozaffari" userId="a01f42e6-1090-4b5e-ba08-3cda74b0b64a" providerId="ADAL" clId="{BE73BB79-7632-4D5D-8734-DB1D25C7C7BC}" dt="2021-06-05T00:52:48.836" v="1795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849" v="1801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ohammad Mozaffari" userId="a01f42e6-1090-4b5e-ba08-3cda74b0b64a" providerId="ADAL" clId="{BE73BB79-7632-4D5D-8734-DB1D25C7C7BC}" dt="2021-06-05T00:52:48.849" v="1801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53" v="1753"/>
          <pc:sldLayoutMkLst>
            <pc:docMk/>
            <pc:sldMasterMk cId="2523064765" sldId="2147483660"/>
            <pc:sldLayoutMk cId="4114665" sldId="2147483682"/>
          </pc:sldLayoutMkLst>
          <pc:spChg chg="mod">
            <ac:chgData name="Mohammad Mozaffari" userId="a01f42e6-1090-4b5e-ba08-3cda74b0b64a" providerId="ADAL" clId="{BE73BB79-7632-4D5D-8734-DB1D25C7C7BC}" dt="2021-06-05T00:52:48.753" v="1753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57" v="1756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Mohammad Mozaffari" userId="a01f42e6-1090-4b5e-ba08-3cda74b0b64a" providerId="ADAL" clId="{BE73BB79-7632-4D5D-8734-DB1D25C7C7BC}" dt="2021-06-05T00:52:48.757" v="1756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62" v="1759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Mohammad Mozaffari" userId="a01f42e6-1090-4b5e-ba08-3cda74b0b64a" providerId="ADAL" clId="{BE73BB79-7632-4D5D-8734-DB1D25C7C7BC}" dt="2021-06-05T00:52:48.762" v="1759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84" v="1762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Mohammad Mozaffari" userId="a01f42e6-1090-4b5e-ba08-3cda74b0b64a" providerId="ADAL" clId="{BE73BB79-7632-4D5D-8734-DB1D25C7C7BC}" dt="2021-06-05T00:52:48.784" v="1762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96" v="1771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Mohammad Mozaffari" userId="a01f42e6-1090-4b5e-ba08-3cda74b0b64a" providerId="ADAL" clId="{BE73BB79-7632-4D5D-8734-DB1D25C7C7BC}" dt="2021-06-05T00:52:48.796" v="1771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802" v="1774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Mohammad Mozaffari" userId="a01f42e6-1090-4b5e-ba08-3cda74b0b64a" providerId="ADAL" clId="{BE73BB79-7632-4D5D-8734-DB1D25C7C7BC}" dt="2021-06-05T00:52:48.802" v="1774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807" v="17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Mohammad Mozaffari" userId="a01f42e6-1090-4b5e-ba08-3cda74b0b64a" providerId="ADAL" clId="{BE73BB79-7632-4D5D-8734-DB1D25C7C7BC}" dt="2021-06-05T00:52:48.807" v="17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811" v="1780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Mohammad Mozaffari" userId="a01f42e6-1090-4b5e-ba08-3cda74b0b64a" providerId="ADAL" clId="{BE73BB79-7632-4D5D-8734-DB1D25C7C7BC}" dt="2021-06-05T00:52:48.811" v="1780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842" v="1798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ohammad Mozaffari" userId="a01f42e6-1090-4b5e-ba08-3cda74b0b64a" providerId="ADAL" clId="{BE73BB79-7632-4D5D-8734-DB1D25C7C7BC}" dt="2021-06-05T00:52:48.842" v="1798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01" v="171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Mohammad Mozaffari" userId="a01f42e6-1090-4b5e-ba08-3cda74b0b64a" providerId="ADAL" clId="{BE73BB79-7632-4D5D-8734-DB1D25C7C7BC}" dt="2021-06-05T00:52:48.701" v="171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654" v="1684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Mohammad Mozaffari" userId="a01f42e6-1090-4b5e-ba08-3cda74b0b64a" providerId="ADAL" clId="{BE73BB79-7632-4D5D-8734-DB1D25C7C7BC}" dt="2021-06-05T00:52:48.654" v="1684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49" v="1750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ohammad Mozaffari" userId="a01f42e6-1090-4b5e-ba08-3cda74b0b64a" providerId="ADAL" clId="{BE73BB79-7632-4D5D-8734-DB1D25C7C7BC}" dt="2021-06-05T00:52:48.749" v="1750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815" v="1783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ohammad Mozaffari" userId="a01f42e6-1090-4b5e-ba08-3cda74b0b64a" providerId="ADAL" clId="{BE73BB79-7632-4D5D-8734-DB1D25C7C7BC}" dt="2021-06-05T00:52:48.815" v="1783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10" v="1723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Mohammad Mozaffari" userId="a01f42e6-1090-4b5e-ba08-3cda74b0b64a" providerId="ADAL" clId="{BE73BB79-7632-4D5D-8734-DB1D25C7C7BC}" dt="2021-06-05T00:52:48.710" v="1723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14" v="1726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Mohammad Mozaffari" userId="a01f42e6-1090-4b5e-ba08-3cda74b0b64a" providerId="ADAL" clId="{BE73BB79-7632-4D5D-8734-DB1D25C7C7BC}" dt="2021-06-05T00:52:48.714" v="1726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19" v="1729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Mohammad Mozaffari" userId="a01f42e6-1090-4b5e-ba08-3cda74b0b64a" providerId="ADAL" clId="{BE73BB79-7632-4D5D-8734-DB1D25C7C7BC}" dt="2021-06-05T00:52:48.719" v="1729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23" v="1732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Mohammad Mozaffari" userId="a01f42e6-1090-4b5e-ba08-3cda74b0b64a" providerId="ADAL" clId="{BE73BB79-7632-4D5D-8734-DB1D25C7C7BC}" dt="2021-06-05T00:52:48.723" v="1732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28" v="1735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Mohammad Mozaffari" userId="a01f42e6-1090-4b5e-ba08-3cda74b0b64a" providerId="ADAL" clId="{BE73BB79-7632-4D5D-8734-DB1D25C7C7BC}" dt="2021-06-05T00:52:48.728" v="1735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33" v="1738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Mohammad Mozaffari" userId="a01f42e6-1090-4b5e-ba08-3cda74b0b64a" providerId="ADAL" clId="{BE73BB79-7632-4D5D-8734-DB1D25C7C7BC}" dt="2021-06-05T00:52:48.733" v="1738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37" v="1741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Mohammad Mozaffari" userId="a01f42e6-1090-4b5e-ba08-3cda74b0b64a" providerId="ADAL" clId="{BE73BB79-7632-4D5D-8734-DB1D25C7C7BC}" dt="2021-06-05T00:52:48.737" v="1741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Mohammad Mozaffari" userId="a01f42e6-1090-4b5e-ba08-3cda74b0b64a" providerId="ADAL" clId="{BE73BB79-7632-4D5D-8734-DB1D25C7C7BC}" dt="2021-06-05T00:52:48.745" v="174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ohammad Mozaffari" userId="a01f42e6-1090-4b5e-ba08-3cda74b0b64a" providerId="ADAL" clId="{BE73BB79-7632-4D5D-8734-DB1D25C7C7BC}" dt="2021-06-05T00:52:48.745" v="174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Mohammad Mozaffari" userId="a01f42e6-1090-4b5e-ba08-3cda74b0b64a" providerId="ADAL" clId="{92C49344-FE47-4C3A-A722-B4BA0CF95FC4}"/>
    <pc:docChg chg="custSel modSld modMainMaster">
      <pc:chgData name="Mohammad Mozaffari" userId="a01f42e6-1090-4b5e-ba08-3cda74b0b64a" providerId="ADAL" clId="{92C49344-FE47-4C3A-A722-B4BA0CF95FC4}" dt="2022-09-05T19:39:16.569" v="124" actId="20577"/>
      <pc:docMkLst>
        <pc:docMk/>
      </pc:docMkLst>
      <pc:sldChg chg="modSp mod">
        <pc:chgData name="Mohammad Mozaffari" userId="a01f42e6-1090-4b5e-ba08-3cda74b0b64a" providerId="ADAL" clId="{92C49344-FE47-4C3A-A722-B4BA0CF95FC4}" dt="2022-09-05T19:39:16.569" v="124" actId="20577"/>
        <pc:sldMkLst>
          <pc:docMk/>
          <pc:sldMk cId="1722378019" sldId="286"/>
        </pc:sldMkLst>
        <pc:spChg chg="mod">
          <ac:chgData name="Mohammad Mozaffari" userId="a01f42e6-1090-4b5e-ba08-3cda74b0b64a" providerId="ADAL" clId="{92C49344-FE47-4C3A-A722-B4BA0CF95FC4}" dt="2022-09-05T19:39:16.569" v="124" actId="20577"/>
          <ac:spMkLst>
            <pc:docMk/>
            <pc:sldMk cId="1722378019" sldId="286"/>
            <ac:spMk id="3" creationId="{1F5AE296-D969-40D3-B531-DBFD572D1A71}"/>
          </ac:spMkLst>
        </pc:spChg>
      </pc:sldChg>
      <pc:sldMasterChg chg="modSldLayout">
        <pc:chgData name="Mohammad Mozaffari" userId="a01f42e6-1090-4b5e-ba08-3cda74b0b64a" providerId="ADAL" clId="{92C49344-FE47-4C3A-A722-B4BA0CF95FC4}" dt="2022-09-05T19:36:11.365" v="122"/>
        <pc:sldMasterMkLst>
          <pc:docMk/>
          <pc:sldMasterMk cId="2523064765" sldId="2147483660"/>
        </pc:sldMasterMkLst>
        <pc:sldLayoutChg chg="modSp mod">
          <pc:chgData name="Mohammad Mozaffari" userId="a01f42e6-1090-4b5e-ba08-3cda74b0b64a" providerId="ADAL" clId="{92C49344-FE47-4C3A-A722-B4BA0CF95FC4}" dt="2022-09-05T19:36:11.087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ohammad Mozaffari" userId="a01f42e6-1090-4b5e-ba08-3cda74b0b64a" providerId="ADAL" clId="{92C49344-FE47-4C3A-A722-B4BA0CF95FC4}" dt="2022-09-05T19:36:11.087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01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Mohammad Mozaffari" userId="a01f42e6-1090-4b5e-ba08-3cda74b0b64a" providerId="ADAL" clId="{92C49344-FE47-4C3A-A722-B4BA0CF95FC4}" dt="2022-09-05T19:36:11.101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10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Mohammad Mozaffari" userId="a01f42e6-1090-4b5e-ba08-3cda74b0b64a" providerId="ADAL" clId="{92C49344-FE47-4C3A-A722-B4BA0CF95FC4}" dt="2022-09-05T19:36:11.110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16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Mohammad Mozaffari" userId="a01f42e6-1090-4b5e-ba08-3cda74b0b64a" providerId="ADAL" clId="{92C49344-FE47-4C3A-A722-B4BA0CF95FC4}" dt="2022-09-05T19:36:11.116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24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Mohammad Mozaffari" userId="a01f42e6-1090-4b5e-ba08-3cda74b0b64a" providerId="ADAL" clId="{92C49344-FE47-4C3A-A722-B4BA0CF95FC4}" dt="2022-09-05T19:36:11.124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30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Mohammad Mozaffari" userId="a01f42e6-1090-4b5e-ba08-3cda74b0b64a" providerId="ADAL" clId="{92C49344-FE47-4C3A-A722-B4BA0CF95FC4}" dt="2022-09-05T19:36:11.130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35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Mohammad Mozaffari" userId="a01f42e6-1090-4b5e-ba08-3cda74b0b64a" providerId="ADAL" clId="{92C49344-FE47-4C3A-A722-B4BA0CF95FC4}" dt="2022-09-05T19:36:11.135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41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Mohammad Mozaffari" userId="a01f42e6-1090-4b5e-ba08-3cda74b0b64a" providerId="ADAL" clId="{92C49344-FE47-4C3A-A722-B4BA0CF95FC4}" dt="2022-09-05T19:36:11.141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46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Mohammad Mozaffari" userId="a01f42e6-1090-4b5e-ba08-3cda74b0b64a" providerId="ADAL" clId="{92C49344-FE47-4C3A-A722-B4BA0CF95FC4}" dt="2022-09-05T19:36:11.146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52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Mohammad Mozaffari" userId="a01f42e6-1090-4b5e-ba08-3cda74b0b64a" providerId="ADAL" clId="{92C49344-FE47-4C3A-A722-B4BA0CF95FC4}" dt="2022-09-05T19:36:11.152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60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Mohammad Mozaffari" userId="a01f42e6-1090-4b5e-ba08-3cda74b0b64a" providerId="ADAL" clId="{92C49344-FE47-4C3A-A722-B4BA0CF95FC4}" dt="2022-09-05T19:36:11.160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75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ohammad Mozaffari" userId="a01f42e6-1090-4b5e-ba08-3cda74b0b64a" providerId="ADAL" clId="{92C49344-FE47-4C3A-A722-B4BA0CF95FC4}" dt="2022-09-05T19:36:11.175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229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Mohammad Mozaffari" userId="a01f42e6-1090-4b5e-ba08-3cda74b0b64a" providerId="ADAL" clId="{92C49344-FE47-4C3A-A722-B4BA0CF95FC4}" dt="2022-09-05T19:36:11.229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291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ohammad Mozaffari" userId="a01f42e6-1090-4b5e-ba08-3cda74b0b64a" providerId="ADAL" clId="{92C49344-FE47-4C3A-A722-B4BA0CF95FC4}" dt="2022-09-05T19:36:11.291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300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Mohammad Mozaffari" userId="a01f42e6-1090-4b5e-ba08-3cda74b0b64a" providerId="ADAL" clId="{92C49344-FE47-4C3A-A722-B4BA0CF95FC4}" dt="2022-09-05T19:36:11.300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337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Mohammad Mozaffari" userId="a01f42e6-1090-4b5e-ba08-3cda74b0b64a" providerId="ADAL" clId="{92C49344-FE47-4C3A-A722-B4BA0CF95FC4}" dt="2022-09-05T19:36:11.337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343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ohammad Mozaffari" userId="a01f42e6-1090-4b5e-ba08-3cda74b0b64a" providerId="ADAL" clId="{92C49344-FE47-4C3A-A722-B4BA0CF95FC4}" dt="2022-09-05T19:36:11.343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349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Mohammad Mozaffari" userId="a01f42e6-1090-4b5e-ba08-3cda74b0b64a" providerId="ADAL" clId="{92C49344-FE47-4C3A-A722-B4BA0CF95FC4}" dt="2022-09-05T19:36:11.349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354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Mohammad Mozaffari" userId="a01f42e6-1090-4b5e-ba08-3cda74b0b64a" providerId="ADAL" clId="{92C49344-FE47-4C3A-A722-B4BA0CF95FC4}" dt="2022-09-05T19:36:11.354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365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ohammad Mozaffari" userId="a01f42e6-1090-4b5e-ba08-3cda74b0b64a" providerId="ADAL" clId="{92C49344-FE47-4C3A-A722-B4BA0CF95FC4}" dt="2022-09-05T19:36:11.365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249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Mohammad Mozaffari" userId="a01f42e6-1090-4b5e-ba08-3cda74b0b64a" providerId="ADAL" clId="{92C49344-FE47-4C3A-A722-B4BA0CF95FC4}" dt="2022-09-05T19:36:11.249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255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Mohammad Mozaffari" userId="a01f42e6-1090-4b5e-ba08-3cda74b0b64a" providerId="ADAL" clId="{92C49344-FE47-4C3A-A722-B4BA0CF95FC4}" dt="2022-09-05T19:36:11.255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277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Mohammad Mozaffari" userId="a01f42e6-1090-4b5e-ba08-3cda74b0b64a" providerId="ADAL" clId="{92C49344-FE47-4C3A-A722-B4BA0CF95FC4}" dt="2022-09-05T19:36:11.277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285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Mohammad Mozaffari" userId="a01f42e6-1090-4b5e-ba08-3cda74b0b64a" providerId="ADAL" clId="{92C49344-FE47-4C3A-A722-B4BA0CF95FC4}" dt="2022-09-05T19:36:11.285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306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Mohammad Mozaffari" userId="a01f42e6-1090-4b5e-ba08-3cda74b0b64a" providerId="ADAL" clId="{92C49344-FE47-4C3A-A722-B4BA0CF95FC4}" dt="2022-09-05T19:36:11.306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312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Mohammad Mozaffari" userId="a01f42e6-1090-4b5e-ba08-3cda74b0b64a" providerId="ADAL" clId="{92C49344-FE47-4C3A-A722-B4BA0CF95FC4}" dt="2022-09-05T19:36:11.312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319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Mohammad Mozaffari" userId="a01f42e6-1090-4b5e-ba08-3cda74b0b64a" providerId="ADAL" clId="{92C49344-FE47-4C3A-A722-B4BA0CF95FC4}" dt="2022-09-05T19:36:11.319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325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Mohammad Mozaffari" userId="a01f42e6-1090-4b5e-ba08-3cda74b0b64a" providerId="ADAL" clId="{92C49344-FE47-4C3A-A722-B4BA0CF95FC4}" dt="2022-09-05T19:36:11.325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359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ohammad Mozaffari" userId="a01f42e6-1090-4b5e-ba08-3cda74b0b64a" providerId="ADAL" clId="{92C49344-FE47-4C3A-A722-B4BA0CF95FC4}" dt="2022-09-05T19:36:11.359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68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Mohammad Mozaffari" userId="a01f42e6-1090-4b5e-ba08-3cda74b0b64a" providerId="ADAL" clId="{92C49344-FE47-4C3A-A722-B4BA0CF95FC4}" dt="2022-09-05T19:36:11.168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092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Mohammad Mozaffari" userId="a01f42e6-1090-4b5e-ba08-3cda74b0b64a" providerId="ADAL" clId="{92C49344-FE47-4C3A-A722-B4BA0CF95FC4}" dt="2022-09-05T19:36:11.092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243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ohammad Mozaffari" userId="a01f42e6-1090-4b5e-ba08-3cda74b0b64a" providerId="ADAL" clId="{92C49344-FE47-4C3A-A722-B4BA0CF95FC4}" dt="2022-09-05T19:36:11.243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332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ohammad Mozaffari" userId="a01f42e6-1090-4b5e-ba08-3cda74b0b64a" providerId="ADAL" clId="{92C49344-FE47-4C3A-A722-B4BA0CF95FC4}" dt="2022-09-05T19:36:11.332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82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Mohammad Mozaffari" userId="a01f42e6-1090-4b5e-ba08-3cda74b0b64a" providerId="ADAL" clId="{92C49344-FE47-4C3A-A722-B4BA0CF95FC4}" dt="2022-09-05T19:36:11.182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88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Mohammad Mozaffari" userId="a01f42e6-1090-4b5e-ba08-3cda74b0b64a" providerId="ADAL" clId="{92C49344-FE47-4C3A-A722-B4BA0CF95FC4}" dt="2022-09-05T19:36:11.188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194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Mohammad Mozaffari" userId="a01f42e6-1090-4b5e-ba08-3cda74b0b64a" providerId="ADAL" clId="{92C49344-FE47-4C3A-A722-B4BA0CF95FC4}" dt="2022-09-05T19:36:11.194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201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Mohammad Mozaffari" userId="a01f42e6-1090-4b5e-ba08-3cda74b0b64a" providerId="ADAL" clId="{92C49344-FE47-4C3A-A722-B4BA0CF95FC4}" dt="2022-09-05T19:36:11.201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209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Mohammad Mozaffari" userId="a01f42e6-1090-4b5e-ba08-3cda74b0b64a" providerId="ADAL" clId="{92C49344-FE47-4C3A-A722-B4BA0CF95FC4}" dt="2022-09-05T19:36:11.209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218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Mohammad Mozaffari" userId="a01f42e6-1090-4b5e-ba08-3cda74b0b64a" providerId="ADAL" clId="{92C49344-FE47-4C3A-A722-B4BA0CF95FC4}" dt="2022-09-05T19:36:11.218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223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Mohammad Mozaffari" userId="a01f42e6-1090-4b5e-ba08-3cda74b0b64a" providerId="ADAL" clId="{92C49344-FE47-4C3A-A722-B4BA0CF95FC4}" dt="2022-09-05T19:36:11.223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Mohammad Mozaffari" userId="a01f42e6-1090-4b5e-ba08-3cda74b0b64a" providerId="ADAL" clId="{92C49344-FE47-4C3A-A722-B4BA0CF95FC4}" dt="2022-09-05T19:36:11.236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ohammad Mozaffari" userId="a01f42e6-1090-4b5e-ba08-3cda74b0b64a" providerId="ADAL" clId="{92C49344-FE47-4C3A-A722-B4BA0CF95FC4}" dt="2022-09-05T19:36:11.236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Asbjörn Grövlen" userId="764f67b2-25cd-49e6-8d00-810421b7df33" providerId="ADAL" clId="{6E02F8FB-12AB-4A44-A77F-DE03DF0C706F}"/>
    <pc:docChg chg="custSel modMainMaster">
      <pc:chgData name="Asbjörn Grövlen" userId="764f67b2-25cd-49e6-8d00-810421b7df33" providerId="ADAL" clId="{6E02F8FB-12AB-4A44-A77F-DE03DF0C706F}" dt="2021-09-06T20:14:06.652" v="122"/>
      <pc:docMkLst>
        <pc:docMk/>
      </pc:docMkLst>
      <pc:sldMasterChg chg="modSldLayout">
        <pc:chgData name="Asbjörn Grövlen" userId="764f67b2-25cd-49e6-8d00-810421b7df33" providerId="ADAL" clId="{6E02F8FB-12AB-4A44-A77F-DE03DF0C706F}" dt="2021-09-06T20:14:06.652" v="122"/>
        <pc:sldMasterMkLst>
          <pc:docMk/>
          <pc:sldMasterMk cId="2523064765" sldId="2147483660"/>
        </pc:sldMasterMkLst>
        <pc:sldLayoutChg chg="modSp mod">
          <pc:chgData name="Asbjörn Grövlen" userId="764f67b2-25cd-49e6-8d00-810421b7df33" providerId="ADAL" clId="{6E02F8FB-12AB-4A44-A77F-DE03DF0C706F}" dt="2021-09-06T20:14:06.468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sbjörn Grövlen" userId="764f67b2-25cd-49e6-8d00-810421b7df33" providerId="ADAL" clId="{6E02F8FB-12AB-4A44-A77F-DE03DF0C706F}" dt="2021-09-06T20:14:06.468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479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Asbjörn Grövlen" userId="764f67b2-25cd-49e6-8d00-810421b7df33" providerId="ADAL" clId="{6E02F8FB-12AB-4A44-A77F-DE03DF0C706F}" dt="2021-09-06T20:14:06.479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484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Asbjörn Grövlen" userId="764f67b2-25cd-49e6-8d00-810421b7df33" providerId="ADAL" clId="{6E02F8FB-12AB-4A44-A77F-DE03DF0C706F}" dt="2021-09-06T20:14:06.484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489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Asbjörn Grövlen" userId="764f67b2-25cd-49e6-8d00-810421b7df33" providerId="ADAL" clId="{6E02F8FB-12AB-4A44-A77F-DE03DF0C706F}" dt="2021-09-06T20:14:06.489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495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Asbjörn Grövlen" userId="764f67b2-25cd-49e6-8d00-810421b7df33" providerId="ADAL" clId="{6E02F8FB-12AB-4A44-A77F-DE03DF0C706F}" dt="2021-09-06T20:14:06.495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499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Asbjörn Grövlen" userId="764f67b2-25cd-49e6-8d00-810421b7df33" providerId="ADAL" clId="{6E02F8FB-12AB-4A44-A77F-DE03DF0C706F}" dt="2021-09-06T20:14:06.499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03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Asbjörn Grövlen" userId="764f67b2-25cd-49e6-8d00-810421b7df33" providerId="ADAL" clId="{6E02F8FB-12AB-4A44-A77F-DE03DF0C706F}" dt="2021-09-06T20:14:06.503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08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Asbjörn Grövlen" userId="764f67b2-25cd-49e6-8d00-810421b7df33" providerId="ADAL" clId="{6E02F8FB-12AB-4A44-A77F-DE03DF0C706F}" dt="2021-09-06T20:14:06.508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13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Asbjörn Grövlen" userId="764f67b2-25cd-49e6-8d00-810421b7df33" providerId="ADAL" clId="{6E02F8FB-12AB-4A44-A77F-DE03DF0C706F}" dt="2021-09-06T20:14:06.513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17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Asbjörn Grövlen" userId="764f67b2-25cd-49e6-8d00-810421b7df33" providerId="ADAL" clId="{6E02F8FB-12AB-4A44-A77F-DE03DF0C706F}" dt="2021-09-06T20:14:06.517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21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Asbjörn Grövlen" userId="764f67b2-25cd-49e6-8d00-810421b7df33" providerId="ADAL" clId="{6E02F8FB-12AB-4A44-A77F-DE03DF0C706F}" dt="2021-09-06T20:14:06.521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30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sbjörn Grövlen" userId="764f67b2-25cd-49e6-8d00-810421b7df33" providerId="ADAL" clId="{6E02F8FB-12AB-4A44-A77F-DE03DF0C706F}" dt="2021-09-06T20:14:06.530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67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Asbjörn Grövlen" userId="764f67b2-25cd-49e6-8d00-810421b7df33" providerId="ADAL" clId="{6E02F8FB-12AB-4A44-A77F-DE03DF0C706F}" dt="2021-09-06T20:14:06.567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95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sbjörn Grövlen" userId="764f67b2-25cd-49e6-8d00-810421b7df33" providerId="ADAL" clId="{6E02F8FB-12AB-4A44-A77F-DE03DF0C706F}" dt="2021-09-06T20:14:06.595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600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Asbjörn Grövlen" userId="764f67b2-25cd-49e6-8d00-810421b7df33" providerId="ADAL" clId="{6E02F8FB-12AB-4A44-A77F-DE03DF0C706F}" dt="2021-09-06T20:14:06.600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628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Asbjörn Grövlen" userId="764f67b2-25cd-49e6-8d00-810421b7df33" providerId="ADAL" clId="{6E02F8FB-12AB-4A44-A77F-DE03DF0C706F}" dt="2021-09-06T20:14:06.628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632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sbjörn Grövlen" userId="764f67b2-25cd-49e6-8d00-810421b7df33" providerId="ADAL" clId="{6E02F8FB-12AB-4A44-A77F-DE03DF0C706F}" dt="2021-09-06T20:14:06.632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637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Asbjörn Grövlen" userId="764f67b2-25cd-49e6-8d00-810421b7df33" providerId="ADAL" clId="{6E02F8FB-12AB-4A44-A77F-DE03DF0C706F}" dt="2021-09-06T20:14:06.637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642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Asbjörn Grövlen" userId="764f67b2-25cd-49e6-8d00-810421b7df33" providerId="ADAL" clId="{6E02F8FB-12AB-4A44-A77F-DE03DF0C706F}" dt="2021-09-06T20:14:06.642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652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sbjörn Grövlen" userId="764f67b2-25cd-49e6-8d00-810421b7df33" providerId="ADAL" clId="{6E02F8FB-12AB-4A44-A77F-DE03DF0C706F}" dt="2021-09-06T20:14:06.652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78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Asbjörn Grövlen" userId="764f67b2-25cd-49e6-8d00-810421b7df33" providerId="ADAL" clId="{6E02F8FB-12AB-4A44-A77F-DE03DF0C706F}" dt="2021-09-06T20:14:06.578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83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Asbjörn Grövlen" userId="764f67b2-25cd-49e6-8d00-810421b7df33" providerId="ADAL" clId="{6E02F8FB-12AB-4A44-A77F-DE03DF0C706F}" dt="2021-09-06T20:14:06.583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87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Asbjörn Grövlen" userId="764f67b2-25cd-49e6-8d00-810421b7df33" providerId="ADAL" clId="{6E02F8FB-12AB-4A44-A77F-DE03DF0C706F}" dt="2021-09-06T20:14:06.587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92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Asbjörn Grövlen" userId="764f67b2-25cd-49e6-8d00-810421b7df33" providerId="ADAL" clId="{6E02F8FB-12AB-4A44-A77F-DE03DF0C706F}" dt="2021-09-06T20:14:06.592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605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Asbjörn Grövlen" userId="764f67b2-25cd-49e6-8d00-810421b7df33" providerId="ADAL" clId="{6E02F8FB-12AB-4A44-A77F-DE03DF0C706F}" dt="2021-09-06T20:14:06.605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609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Asbjörn Grövlen" userId="764f67b2-25cd-49e6-8d00-810421b7df33" providerId="ADAL" clId="{6E02F8FB-12AB-4A44-A77F-DE03DF0C706F}" dt="2021-09-06T20:14:06.609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614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Asbjörn Grövlen" userId="764f67b2-25cd-49e6-8d00-810421b7df33" providerId="ADAL" clId="{6E02F8FB-12AB-4A44-A77F-DE03DF0C706F}" dt="2021-09-06T20:14:06.614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618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Asbjörn Grövlen" userId="764f67b2-25cd-49e6-8d00-810421b7df33" providerId="ADAL" clId="{6E02F8FB-12AB-4A44-A77F-DE03DF0C706F}" dt="2021-09-06T20:14:06.618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647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sbjörn Grövlen" userId="764f67b2-25cd-49e6-8d00-810421b7df33" providerId="ADAL" clId="{6E02F8FB-12AB-4A44-A77F-DE03DF0C706F}" dt="2021-09-06T20:14:06.647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26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Asbjörn Grövlen" userId="764f67b2-25cd-49e6-8d00-810421b7df33" providerId="ADAL" clId="{6E02F8FB-12AB-4A44-A77F-DE03DF0C706F}" dt="2021-09-06T20:14:06.526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474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Asbjörn Grövlen" userId="764f67b2-25cd-49e6-8d00-810421b7df33" providerId="ADAL" clId="{6E02F8FB-12AB-4A44-A77F-DE03DF0C706F}" dt="2021-09-06T20:14:06.474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74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sbjörn Grövlen" userId="764f67b2-25cd-49e6-8d00-810421b7df33" providerId="ADAL" clId="{6E02F8FB-12AB-4A44-A77F-DE03DF0C706F}" dt="2021-09-06T20:14:06.574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623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sbjörn Grövlen" userId="764f67b2-25cd-49e6-8d00-810421b7df33" providerId="ADAL" clId="{6E02F8FB-12AB-4A44-A77F-DE03DF0C706F}" dt="2021-09-06T20:14:06.623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35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Asbjörn Grövlen" userId="764f67b2-25cd-49e6-8d00-810421b7df33" providerId="ADAL" clId="{6E02F8FB-12AB-4A44-A77F-DE03DF0C706F}" dt="2021-09-06T20:14:06.535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39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Asbjörn Grövlen" userId="764f67b2-25cd-49e6-8d00-810421b7df33" providerId="ADAL" clId="{6E02F8FB-12AB-4A44-A77F-DE03DF0C706F}" dt="2021-09-06T20:14:06.539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44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Asbjörn Grövlen" userId="764f67b2-25cd-49e6-8d00-810421b7df33" providerId="ADAL" clId="{6E02F8FB-12AB-4A44-A77F-DE03DF0C706F}" dt="2021-09-06T20:14:06.544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49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Asbjörn Grövlen" userId="764f67b2-25cd-49e6-8d00-810421b7df33" providerId="ADAL" clId="{6E02F8FB-12AB-4A44-A77F-DE03DF0C706F}" dt="2021-09-06T20:14:06.549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53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Asbjörn Grövlen" userId="764f67b2-25cd-49e6-8d00-810421b7df33" providerId="ADAL" clId="{6E02F8FB-12AB-4A44-A77F-DE03DF0C706F}" dt="2021-09-06T20:14:06.553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58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Asbjörn Grövlen" userId="764f67b2-25cd-49e6-8d00-810421b7df33" providerId="ADAL" clId="{6E02F8FB-12AB-4A44-A77F-DE03DF0C706F}" dt="2021-09-06T20:14:06.558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62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Asbjörn Grövlen" userId="764f67b2-25cd-49e6-8d00-810421b7df33" providerId="ADAL" clId="{6E02F8FB-12AB-4A44-A77F-DE03DF0C706F}" dt="2021-09-06T20:14:06.562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Asbjörn Grövlen" userId="764f67b2-25cd-49e6-8d00-810421b7df33" providerId="ADAL" clId="{6E02F8FB-12AB-4A44-A77F-DE03DF0C706F}" dt="2021-09-06T20:14:06.570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sbjörn Grövlen" userId="764f67b2-25cd-49e6-8d00-810421b7df33" providerId="ADAL" clId="{6E02F8FB-12AB-4A44-A77F-DE03DF0C706F}" dt="2021-09-06T20:14:06.570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Johan Bergman" userId="90c1a97c-3a36-4e58-b9d5-b0857fa6dd00" providerId="ADAL" clId="{4F34CD29-7AD6-4AC1-8A74-CB56D61099B3}"/>
    <pc:docChg chg="undo custSel modSld modMainMaster">
      <pc:chgData name="Johan Bergman" userId="90c1a97c-3a36-4e58-b9d5-b0857fa6dd00" providerId="ADAL" clId="{4F34CD29-7AD6-4AC1-8A74-CB56D61099B3}" dt="2021-06-07T18:27:55.493" v="1172"/>
      <pc:docMkLst>
        <pc:docMk/>
      </pc:docMkLst>
      <pc:sldChg chg="modSp mod">
        <pc:chgData name="Johan Bergman" userId="90c1a97c-3a36-4e58-b9d5-b0857fa6dd00" providerId="ADAL" clId="{4F34CD29-7AD6-4AC1-8A74-CB56D61099B3}" dt="2021-06-07T14:23:06.178" v="277"/>
        <pc:sldMkLst>
          <pc:docMk/>
          <pc:sldMk cId="2604203220" sldId="272"/>
        </pc:sldMkLst>
        <pc:spChg chg="mod">
          <ac:chgData name="Johan Bergman" userId="90c1a97c-3a36-4e58-b9d5-b0857fa6dd00" providerId="ADAL" clId="{4F34CD29-7AD6-4AC1-8A74-CB56D61099B3}" dt="2021-06-07T14:23:06.178" v="277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Johan Bergman" userId="90c1a97c-3a36-4e58-b9d5-b0857fa6dd00" providerId="ADAL" clId="{4F34CD29-7AD6-4AC1-8A74-CB56D61099B3}" dt="2021-06-07T14:23:06.178" v="277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">
        <pc:chgData name="Johan Bergman" userId="90c1a97c-3a36-4e58-b9d5-b0857fa6dd00" providerId="ADAL" clId="{4F34CD29-7AD6-4AC1-8A74-CB56D61099B3}" dt="2021-06-07T14:39:58.105" v="890" actId="20577"/>
        <pc:sldMkLst>
          <pc:docMk/>
          <pc:sldMk cId="3144713034" sldId="275"/>
        </pc:sldMkLst>
        <pc:spChg chg="mod">
          <ac:chgData name="Johan Bergman" userId="90c1a97c-3a36-4e58-b9d5-b0857fa6dd00" providerId="ADAL" clId="{4F34CD29-7AD6-4AC1-8A74-CB56D61099B3}" dt="2021-06-07T14:22:50.651" v="275"/>
          <ac:spMkLst>
            <pc:docMk/>
            <pc:sldMk cId="3144713034" sldId="275"/>
            <ac:spMk id="2" creationId="{2672D2C1-8F4A-4D84-ABB2-4363FFF853AD}"/>
          </ac:spMkLst>
        </pc:spChg>
        <pc:spChg chg="mod">
          <ac:chgData name="Johan Bergman" userId="90c1a97c-3a36-4e58-b9d5-b0857fa6dd00" providerId="ADAL" clId="{4F34CD29-7AD6-4AC1-8A74-CB56D61099B3}" dt="2021-06-07T14:39:58.105" v="890" actId="20577"/>
          <ac:spMkLst>
            <pc:docMk/>
            <pc:sldMk cId="3144713034" sldId="275"/>
            <ac:spMk id="3" creationId="{1F5AE296-D969-40D3-B531-DBFD572D1A71}"/>
          </ac:spMkLst>
        </pc:spChg>
      </pc:sldChg>
      <pc:sldChg chg="modSp mod">
        <pc:chgData name="Johan Bergman" userId="90c1a97c-3a36-4e58-b9d5-b0857fa6dd00" providerId="ADAL" clId="{4F34CD29-7AD6-4AC1-8A74-CB56D61099B3}" dt="2021-06-07T14:30:15.378" v="577" actId="20577"/>
        <pc:sldMkLst>
          <pc:docMk/>
          <pc:sldMk cId="3762309646" sldId="276"/>
        </pc:sldMkLst>
        <pc:spChg chg="mod">
          <ac:chgData name="Johan Bergman" userId="90c1a97c-3a36-4e58-b9d5-b0857fa6dd00" providerId="ADAL" clId="{4F34CD29-7AD6-4AC1-8A74-CB56D61099B3}" dt="2021-06-07T14:25:35.348" v="332" actId="20577"/>
          <ac:spMkLst>
            <pc:docMk/>
            <pc:sldMk cId="3762309646" sldId="276"/>
            <ac:spMk id="2" creationId="{B7EF0D9E-F4C5-44B2-8C7E-5B73F32C1D74}"/>
          </ac:spMkLst>
        </pc:spChg>
        <pc:spChg chg="mod">
          <ac:chgData name="Johan Bergman" userId="90c1a97c-3a36-4e58-b9d5-b0857fa6dd00" providerId="ADAL" clId="{4F34CD29-7AD6-4AC1-8A74-CB56D61099B3}" dt="2021-06-07T14:30:15.378" v="577" actId="20577"/>
          <ac:spMkLst>
            <pc:docMk/>
            <pc:sldMk cId="3762309646" sldId="276"/>
            <ac:spMk id="4" creationId="{B77A395B-261E-480A-9DCF-CDDED7D21EF2}"/>
          </ac:spMkLst>
        </pc:spChg>
      </pc:sldChg>
      <pc:sldChg chg="modSp mod">
        <pc:chgData name="Johan Bergman" userId="90c1a97c-3a36-4e58-b9d5-b0857fa6dd00" providerId="ADAL" clId="{4F34CD29-7AD6-4AC1-8A74-CB56D61099B3}" dt="2021-06-07T14:43:21.076" v="913" actId="20577"/>
        <pc:sldMkLst>
          <pc:docMk/>
          <pc:sldMk cId="4218770674" sldId="277"/>
        </pc:sldMkLst>
        <pc:spChg chg="mod">
          <ac:chgData name="Johan Bergman" userId="90c1a97c-3a36-4e58-b9d5-b0857fa6dd00" providerId="ADAL" clId="{4F34CD29-7AD6-4AC1-8A74-CB56D61099B3}" dt="2021-06-07T14:41:22.150" v="892"/>
          <ac:spMkLst>
            <pc:docMk/>
            <pc:sldMk cId="4218770674" sldId="277"/>
            <ac:spMk id="2" creationId="{F7F1F773-3DCD-424E-8390-C6F40F32F76C}"/>
          </ac:spMkLst>
        </pc:spChg>
        <pc:spChg chg="mod">
          <ac:chgData name="Johan Bergman" userId="90c1a97c-3a36-4e58-b9d5-b0857fa6dd00" providerId="ADAL" clId="{4F34CD29-7AD6-4AC1-8A74-CB56D61099B3}" dt="2021-06-07T14:43:21.076" v="913" actId="20577"/>
          <ac:spMkLst>
            <pc:docMk/>
            <pc:sldMk cId="4218770674" sldId="277"/>
            <ac:spMk id="3" creationId="{0EFDC211-EBCA-4A36-B578-656BC9583159}"/>
          </ac:spMkLst>
        </pc:spChg>
      </pc:sldChg>
      <pc:sldChg chg="modSp mod">
        <pc:chgData name="Johan Bergman" userId="90c1a97c-3a36-4e58-b9d5-b0857fa6dd00" providerId="ADAL" clId="{4F34CD29-7AD6-4AC1-8A74-CB56D61099B3}" dt="2021-06-07T14:35:45.102" v="710" actId="14100"/>
        <pc:sldMkLst>
          <pc:docMk/>
          <pc:sldMk cId="1303324580" sldId="278"/>
        </pc:sldMkLst>
        <pc:spChg chg="mod">
          <ac:chgData name="Johan Bergman" userId="90c1a97c-3a36-4e58-b9d5-b0857fa6dd00" providerId="ADAL" clId="{4F34CD29-7AD6-4AC1-8A74-CB56D61099B3}" dt="2021-06-07T14:23:35.334" v="280"/>
          <ac:spMkLst>
            <pc:docMk/>
            <pc:sldMk cId="1303324580" sldId="278"/>
            <ac:spMk id="2" creationId="{99304B08-DFB6-46D4-AF81-F662F3E7320E}"/>
          </ac:spMkLst>
        </pc:spChg>
        <pc:spChg chg="mod">
          <ac:chgData name="Johan Bergman" userId="90c1a97c-3a36-4e58-b9d5-b0857fa6dd00" providerId="ADAL" clId="{4F34CD29-7AD6-4AC1-8A74-CB56D61099B3}" dt="2021-06-07T14:35:45.102" v="710" actId="14100"/>
          <ac:spMkLst>
            <pc:docMk/>
            <pc:sldMk cId="1303324580" sldId="278"/>
            <ac:spMk id="3" creationId="{D1D6B324-EF8D-4C08-BC2F-B294BE1A5F8C}"/>
          </ac:spMkLst>
        </pc:spChg>
        <pc:grpChg chg="mod">
          <ac:chgData name="Johan Bergman" userId="90c1a97c-3a36-4e58-b9d5-b0857fa6dd00" providerId="ADAL" clId="{4F34CD29-7AD6-4AC1-8A74-CB56D61099B3}" dt="2021-06-07T14:23:52.889" v="283" actId="1076"/>
          <ac:grpSpMkLst>
            <pc:docMk/>
            <pc:sldMk cId="1303324580" sldId="278"/>
            <ac:grpSpMk id="19" creationId="{D9D2C404-1703-43A0-8BB1-FB87FA0CAC3C}"/>
          </ac:grpSpMkLst>
        </pc:grpChg>
      </pc:sldChg>
      <pc:sldChg chg="modSp mod">
        <pc:chgData name="Johan Bergman" userId="90c1a97c-3a36-4e58-b9d5-b0857fa6dd00" providerId="ADAL" clId="{4F34CD29-7AD6-4AC1-8A74-CB56D61099B3}" dt="2021-06-07T14:36:37.841" v="713" actId="15"/>
        <pc:sldMkLst>
          <pc:docMk/>
          <pc:sldMk cId="865411042" sldId="279"/>
        </pc:sldMkLst>
        <pc:spChg chg="mod">
          <ac:chgData name="Johan Bergman" userId="90c1a97c-3a36-4e58-b9d5-b0857fa6dd00" providerId="ADAL" clId="{4F34CD29-7AD6-4AC1-8A74-CB56D61099B3}" dt="2021-06-07T14:36:37.841" v="713" actId="15"/>
          <ac:spMkLst>
            <pc:docMk/>
            <pc:sldMk cId="865411042" sldId="279"/>
            <ac:spMk id="3" creationId="{725E5187-FE6F-44E8-BF1D-11927C6477B2}"/>
          </ac:spMkLst>
        </pc:spChg>
      </pc:sldChg>
      <pc:sldChg chg="modSp mod">
        <pc:chgData name="Johan Bergman" userId="90c1a97c-3a36-4e58-b9d5-b0857fa6dd00" providerId="ADAL" clId="{4F34CD29-7AD6-4AC1-8A74-CB56D61099B3}" dt="2021-06-07T14:36:13.066" v="711"/>
        <pc:sldMkLst>
          <pc:docMk/>
          <pc:sldMk cId="4198502317" sldId="281"/>
        </pc:sldMkLst>
        <pc:spChg chg="mod">
          <ac:chgData name="Johan Bergman" userId="90c1a97c-3a36-4e58-b9d5-b0857fa6dd00" providerId="ADAL" clId="{4F34CD29-7AD6-4AC1-8A74-CB56D61099B3}" dt="2021-06-07T14:36:13.066" v="711"/>
          <ac:spMkLst>
            <pc:docMk/>
            <pc:sldMk cId="4198502317" sldId="281"/>
            <ac:spMk id="2" creationId="{FBD4347F-A936-497E-9C9B-2CB94E1272CC}"/>
          </ac:spMkLst>
        </pc:spChg>
        <pc:spChg chg="mod">
          <ac:chgData name="Johan Bergman" userId="90c1a97c-3a36-4e58-b9d5-b0857fa6dd00" providerId="ADAL" clId="{4F34CD29-7AD6-4AC1-8A74-CB56D61099B3}" dt="2021-06-07T14:36:13.066" v="711"/>
          <ac:spMkLst>
            <pc:docMk/>
            <pc:sldMk cId="4198502317" sldId="281"/>
            <ac:spMk id="3" creationId="{24B3B68A-988C-418B-BBBB-74B7011636B1}"/>
          </ac:spMkLst>
        </pc:spChg>
      </pc:sldChg>
      <pc:sldChg chg="modSp mod">
        <pc:chgData name="Johan Bergman" userId="90c1a97c-3a36-4e58-b9d5-b0857fa6dd00" providerId="ADAL" clId="{4F34CD29-7AD6-4AC1-8A74-CB56D61099B3}" dt="2021-06-07T14:30:12.290" v="575" actId="20577"/>
        <pc:sldMkLst>
          <pc:docMk/>
          <pc:sldMk cId="84289044" sldId="282"/>
        </pc:sldMkLst>
        <pc:spChg chg="mod">
          <ac:chgData name="Johan Bergman" userId="90c1a97c-3a36-4e58-b9d5-b0857fa6dd00" providerId="ADAL" clId="{4F34CD29-7AD6-4AC1-8A74-CB56D61099B3}" dt="2021-06-07T14:24:59.244" v="296"/>
          <ac:spMkLst>
            <pc:docMk/>
            <pc:sldMk cId="84289044" sldId="282"/>
            <ac:spMk id="2" creationId="{8DF8A6A7-43FD-48D0-9179-14DDE7F9015D}"/>
          </ac:spMkLst>
        </pc:spChg>
        <pc:spChg chg="mod">
          <ac:chgData name="Johan Bergman" userId="90c1a97c-3a36-4e58-b9d5-b0857fa6dd00" providerId="ADAL" clId="{4F34CD29-7AD6-4AC1-8A74-CB56D61099B3}" dt="2021-06-07T14:30:12.290" v="575" actId="20577"/>
          <ac:spMkLst>
            <pc:docMk/>
            <pc:sldMk cId="84289044" sldId="282"/>
            <ac:spMk id="3" creationId="{475B69B3-30AE-48E2-9D40-C2701BAA64D0}"/>
          </ac:spMkLst>
        </pc:spChg>
      </pc:sldChg>
      <pc:sldChg chg="modSp mod">
        <pc:chgData name="Johan Bergman" userId="90c1a97c-3a36-4e58-b9d5-b0857fa6dd00" providerId="ADAL" clId="{4F34CD29-7AD6-4AC1-8A74-CB56D61099B3}" dt="2021-06-07T17:13:27.326" v="1043" actId="20577"/>
        <pc:sldMkLst>
          <pc:docMk/>
          <pc:sldMk cId="3881481396" sldId="283"/>
        </pc:sldMkLst>
        <pc:spChg chg="mod">
          <ac:chgData name="Johan Bergman" userId="90c1a97c-3a36-4e58-b9d5-b0857fa6dd00" providerId="ADAL" clId="{4F34CD29-7AD6-4AC1-8A74-CB56D61099B3}" dt="2021-06-07T14:24:49.740" v="295"/>
          <ac:spMkLst>
            <pc:docMk/>
            <pc:sldMk cId="3881481396" sldId="283"/>
            <ac:spMk id="2" creationId="{0012AF93-3662-4069-BFA4-5F0ACDE67FDA}"/>
          </ac:spMkLst>
        </pc:spChg>
        <pc:spChg chg="mod">
          <ac:chgData name="Johan Bergman" userId="90c1a97c-3a36-4e58-b9d5-b0857fa6dd00" providerId="ADAL" clId="{4F34CD29-7AD6-4AC1-8A74-CB56D61099B3}" dt="2021-06-07T17:13:27.326" v="1043" actId="20577"/>
          <ac:spMkLst>
            <pc:docMk/>
            <pc:sldMk cId="3881481396" sldId="283"/>
            <ac:spMk id="3" creationId="{82DBA97B-CF3E-49E8-B7BB-B3E905B7053D}"/>
          </ac:spMkLst>
        </pc:spChg>
      </pc:sldChg>
      <pc:sldChg chg="delSp modSp mod">
        <pc:chgData name="Johan Bergman" userId="90c1a97c-3a36-4e58-b9d5-b0857fa6dd00" providerId="ADAL" clId="{4F34CD29-7AD6-4AC1-8A74-CB56D61099B3}" dt="2021-06-07T14:30:31.616" v="586" actId="14"/>
        <pc:sldMkLst>
          <pc:docMk/>
          <pc:sldMk cId="2429422761" sldId="284"/>
        </pc:sldMkLst>
        <pc:spChg chg="mod">
          <ac:chgData name="Johan Bergman" userId="90c1a97c-3a36-4e58-b9d5-b0857fa6dd00" providerId="ADAL" clId="{4F34CD29-7AD6-4AC1-8A74-CB56D61099B3}" dt="2021-06-07T14:22:32.852" v="273"/>
          <ac:spMkLst>
            <pc:docMk/>
            <pc:sldMk cId="2429422761" sldId="284"/>
            <ac:spMk id="2" creationId="{DFF10FF2-556A-40A7-98A0-32BC7CD8C9F8}"/>
          </ac:spMkLst>
        </pc:spChg>
        <pc:spChg chg="mod">
          <ac:chgData name="Johan Bergman" userId="90c1a97c-3a36-4e58-b9d5-b0857fa6dd00" providerId="ADAL" clId="{4F34CD29-7AD6-4AC1-8A74-CB56D61099B3}" dt="2021-06-07T14:30:31.616" v="586" actId="14"/>
          <ac:spMkLst>
            <pc:docMk/>
            <pc:sldMk cId="2429422761" sldId="284"/>
            <ac:spMk id="3" creationId="{5C27F10A-7B6B-4B89-B5CF-63332BBFF3EB}"/>
          </ac:spMkLst>
        </pc:spChg>
        <pc:spChg chg="del mod">
          <ac:chgData name="Johan Bergman" userId="90c1a97c-3a36-4e58-b9d5-b0857fa6dd00" providerId="ADAL" clId="{4F34CD29-7AD6-4AC1-8A74-CB56D61099B3}" dt="2021-06-07T14:22:12.802" v="261" actId="478"/>
          <ac:spMkLst>
            <pc:docMk/>
            <pc:sldMk cId="2429422761" sldId="284"/>
            <ac:spMk id="4" creationId="{2F1BF89E-6C69-49A3-9F1A-54E8582F88F7}"/>
          </ac:spMkLst>
        </pc:spChg>
      </pc:sldChg>
      <pc:sldChg chg="modSp mod">
        <pc:chgData name="Johan Bergman" userId="90c1a97c-3a36-4e58-b9d5-b0857fa6dd00" providerId="ADAL" clId="{4F34CD29-7AD6-4AC1-8A74-CB56D61099B3}" dt="2021-06-07T17:13:53.997" v="1049" actId="20577"/>
        <pc:sldMkLst>
          <pc:docMk/>
          <pc:sldMk cId="716923549" sldId="285"/>
        </pc:sldMkLst>
        <pc:spChg chg="mod">
          <ac:chgData name="Johan Bergman" userId="90c1a97c-3a36-4e58-b9d5-b0857fa6dd00" providerId="ADAL" clId="{4F34CD29-7AD6-4AC1-8A74-CB56D61099B3}" dt="2021-06-07T14:25:04.915" v="298"/>
          <ac:spMkLst>
            <pc:docMk/>
            <pc:sldMk cId="716923549" sldId="285"/>
            <ac:spMk id="2" creationId="{16748D57-8E41-4212-8277-40F4C58EDA33}"/>
          </ac:spMkLst>
        </pc:spChg>
        <pc:spChg chg="mod">
          <ac:chgData name="Johan Bergman" userId="90c1a97c-3a36-4e58-b9d5-b0857fa6dd00" providerId="ADAL" clId="{4F34CD29-7AD6-4AC1-8A74-CB56D61099B3}" dt="2021-06-07T17:13:53.997" v="1049" actId="20577"/>
          <ac:spMkLst>
            <pc:docMk/>
            <pc:sldMk cId="716923549" sldId="285"/>
            <ac:spMk id="3" creationId="{5AF39321-D9EF-4EDE-9E2B-3D995DDD7685}"/>
          </ac:spMkLst>
        </pc:spChg>
      </pc:sldChg>
      <pc:sldMasterChg chg="modSldLayout">
        <pc:chgData name="Johan Bergman" userId="90c1a97c-3a36-4e58-b9d5-b0857fa6dd00" providerId="ADAL" clId="{4F34CD29-7AD6-4AC1-8A74-CB56D61099B3}" dt="2021-06-07T18:27:55.493" v="1172"/>
        <pc:sldMasterMkLst>
          <pc:docMk/>
          <pc:sldMasterMk cId="2523064765" sldId="2147483660"/>
        </pc:sldMasterMkLst>
        <pc:sldLayoutChg chg="modSp mod">
          <pc:chgData name="Johan Bergman" userId="90c1a97c-3a36-4e58-b9d5-b0857fa6dd00" providerId="ADAL" clId="{4F34CD29-7AD6-4AC1-8A74-CB56D61099B3}" dt="2021-06-07T18:27:55.258" v="105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4F34CD29-7AD6-4AC1-8A74-CB56D61099B3}" dt="2021-06-07T18:27:55.258" v="105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271" v="105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Johan Bergman" userId="90c1a97c-3a36-4e58-b9d5-b0857fa6dd00" providerId="ADAL" clId="{4F34CD29-7AD6-4AC1-8A74-CB56D61099B3}" dt="2021-06-07T18:27:55.271" v="105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277" v="106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Johan Bergman" userId="90c1a97c-3a36-4e58-b9d5-b0857fa6dd00" providerId="ADAL" clId="{4F34CD29-7AD6-4AC1-8A74-CB56D61099B3}" dt="2021-06-07T18:27:55.277" v="106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282" v="106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Johan Bergman" userId="90c1a97c-3a36-4e58-b9d5-b0857fa6dd00" providerId="ADAL" clId="{4F34CD29-7AD6-4AC1-8A74-CB56D61099B3}" dt="2021-06-07T18:27:55.282" v="106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287" v="106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Johan Bergman" userId="90c1a97c-3a36-4e58-b9d5-b0857fa6dd00" providerId="ADAL" clId="{4F34CD29-7AD6-4AC1-8A74-CB56D61099B3}" dt="2021-06-07T18:27:55.287" v="106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293" v="107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Johan Bergman" userId="90c1a97c-3a36-4e58-b9d5-b0857fa6dd00" providerId="ADAL" clId="{4F34CD29-7AD6-4AC1-8A74-CB56D61099B3}" dt="2021-06-07T18:27:55.293" v="107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298" v="107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Johan Bergman" userId="90c1a97c-3a36-4e58-b9d5-b0857fa6dd00" providerId="ADAL" clId="{4F34CD29-7AD6-4AC1-8A74-CB56D61099B3}" dt="2021-06-07T18:27:55.298" v="107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03" v="107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Johan Bergman" userId="90c1a97c-3a36-4e58-b9d5-b0857fa6dd00" providerId="ADAL" clId="{4F34CD29-7AD6-4AC1-8A74-CB56D61099B3}" dt="2021-06-07T18:27:55.303" v="107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09" v="107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Johan Bergman" userId="90c1a97c-3a36-4e58-b9d5-b0857fa6dd00" providerId="ADAL" clId="{4F34CD29-7AD6-4AC1-8A74-CB56D61099B3}" dt="2021-06-07T18:27:55.309" v="107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14" v="108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Johan Bergman" userId="90c1a97c-3a36-4e58-b9d5-b0857fa6dd00" providerId="ADAL" clId="{4F34CD29-7AD6-4AC1-8A74-CB56D61099B3}" dt="2021-06-07T18:27:55.314" v="108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20" v="108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Johan Bergman" userId="90c1a97c-3a36-4e58-b9d5-b0857fa6dd00" providerId="ADAL" clId="{4F34CD29-7AD6-4AC1-8A74-CB56D61099B3}" dt="2021-06-07T18:27:55.320" v="108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31" v="109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4F34CD29-7AD6-4AC1-8A74-CB56D61099B3}" dt="2021-06-07T18:27:55.331" v="109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74" v="111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Johan Bergman" userId="90c1a97c-3a36-4e58-b9d5-b0857fa6dd00" providerId="ADAL" clId="{4F34CD29-7AD6-4AC1-8A74-CB56D61099B3}" dt="2021-06-07T18:27:55.374" v="111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22" v="113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4F34CD29-7AD6-4AC1-8A74-CB56D61099B3}" dt="2021-06-07T18:27:55.422" v="113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29" v="113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Johan Bergman" userId="90c1a97c-3a36-4e58-b9d5-b0857fa6dd00" providerId="ADAL" clId="{4F34CD29-7AD6-4AC1-8A74-CB56D61099B3}" dt="2021-06-07T18:27:55.429" v="113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66" v="115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Johan Bergman" userId="90c1a97c-3a36-4e58-b9d5-b0857fa6dd00" providerId="ADAL" clId="{4F34CD29-7AD6-4AC1-8A74-CB56D61099B3}" dt="2021-06-07T18:27:55.466" v="115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71" v="116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4F34CD29-7AD6-4AC1-8A74-CB56D61099B3}" dt="2021-06-07T18:27:55.471" v="116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76" v="116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Johan Bergman" userId="90c1a97c-3a36-4e58-b9d5-b0857fa6dd00" providerId="ADAL" clId="{4F34CD29-7AD6-4AC1-8A74-CB56D61099B3}" dt="2021-06-07T18:27:55.476" v="116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81" v="116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Johan Bergman" userId="90c1a97c-3a36-4e58-b9d5-b0857fa6dd00" providerId="ADAL" clId="{4F34CD29-7AD6-4AC1-8A74-CB56D61099B3}" dt="2021-06-07T18:27:55.481" v="116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93" v="117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4F34CD29-7AD6-4AC1-8A74-CB56D61099B3}" dt="2021-06-07T18:27:55.493" v="117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90" v="112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Johan Bergman" userId="90c1a97c-3a36-4e58-b9d5-b0857fa6dd00" providerId="ADAL" clId="{4F34CD29-7AD6-4AC1-8A74-CB56D61099B3}" dt="2021-06-07T18:27:55.390" v="112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96" v="112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Johan Bergman" userId="90c1a97c-3a36-4e58-b9d5-b0857fa6dd00" providerId="ADAL" clId="{4F34CD29-7AD6-4AC1-8A74-CB56D61099B3}" dt="2021-06-07T18:27:55.396" v="112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04" v="113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Johan Bergman" userId="90c1a97c-3a36-4e58-b9d5-b0857fa6dd00" providerId="ADAL" clId="{4F34CD29-7AD6-4AC1-8A74-CB56D61099B3}" dt="2021-06-07T18:27:55.404" v="113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13" v="113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Johan Bergman" userId="90c1a97c-3a36-4e58-b9d5-b0857fa6dd00" providerId="ADAL" clId="{4F34CD29-7AD6-4AC1-8A74-CB56D61099B3}" dt="2021-06-07T18:27:55.413" v="113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37" v="114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Johan Bergman" userId="90c1a97c-3a36-4e58-b9d5-b0857fa6dd00" providerId="ADAL" clId="{4F34CD29-7AD6-4AC1-8A74-CB56D61099B3}" dt="2021-06-07T18:27:55.437" v="114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43" v="114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Johan Bergman" userId="90c1a97c-3a36-4e58-b9d5-b0857fa6dd00" providerId="ADAL" clId="{4F34CD29-7AD6-4AC1-8A74-CB56D61099B3}" dt="2021-06-07T18:27:55.443" v="114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48" v="114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Johan Bergman" userId="90c1a97c-3a36-4e58-b9d5-b0857fa6dd00" providerId="ADAL" clId="{4F34CD29-7AD6-4AC1-8A74-CB56D61099B3}" dt="2021-06-07T18:27:55.448" v="114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55" v="115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Johan Bergman" userId="90c1a97c-3a36-4e58-b9d5-b0857fa6dd00" providerId="ADAL" clId="{4F34CD29-7AD6-4AC1-8A74-CB56D61099B3}" dt="2021-06-07T18:27:55.455" v="115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87" v="116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4F34CD29-7AD6-4AC1-8A74-CB56D61099B3}" dt="2021-06-07T18:27:55.487" v="116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25" v="108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Johan Bergman" userId="90c1a97c-3a36-4e58-b9d5-b0857fa6dd00" providerId="ADAL" clId="{4F34CD29-7AD6-4AC1-8A74-CB56D61099B3}" dt="2021-06-07T18:27:55.325" v="108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265" v="105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Johan Bergman" userId="90c1a97c-3a36-4e58-b9d5-b0857fa6dd00" providerId="ADAL" clId="{4F34CD29-7AD6-4AC1-8A74-CB56D61099B3}" dt="2021-06-07T18:27:55.265" v="105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83" v="112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4F34CD29-7AD6-4AC1-8A74-CB56D61099B3}" dt="2021-06-07T18:27:55.383" v="112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461" v="115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4F34CD29-7AD6-4AC1-8A74-CB56D61099B3}" dt="2021-06-07T18:27:55.461" v="115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36" v="109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Johan Bergman" userId="90c1a97c-3a36-4e58-b9d5-b0857fa6dd00" providerId="ADAL" clId="{4F34CD29-7AD6-4AC1-8A74-CB56D61099B3}" dt="2021-06-07T18:27:55.336" v="109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41" v="109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Johan Bergman" userId="90c1a97c-3a36-4e58-b9d5-b0857fa6dd00" providerId="ADAL" clId="{4F34CD29-7AD6-4AC1-8A74-CB56D61099B3}" dt="2021-06-07T18:27:55.341" v="109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46" v="110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Johan Bergman" userId="90c1a97c-3a36-4e58-b9d5-b0857fa6dd00" providerId="ADAL" clId="{4F34CD29-7AD6-4AC1-8A74-CB56D61099B3}" dt="2021-06-07T18:27:55.346" v="110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50" v="110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Johan Bergman" userId="90c1a97c-3a36-4e58-b9d5-b0857fa6dd00" providerId="ADAL" clId="{4F34CD29-7AD6-4AC1-8A74-CB56D61099B3}" dt="2021-06-07T18:27:55.350" v="110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59" v="110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Johan Bergman" userId="90c1a97c-3a36-4e58-b9d5-b0857fa6dd00" providerId="ADAL" clId="{4F34CD29-7AD6-4AC1-8A74-CB56D61099B3}" dt="2021-06-07T18:27:55.359" v="110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64" v="110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Johan Bergman" userId="90c1a97c-3a36-4e58-b9d5-b0857fa6dd00" providerId="ADAL" clId="{4F34CD29-7AD6-4AC1-8A74-CB56D61099B3}" dt="2021-06-07T18:27:55.364" v="110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69" v="111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Johan Bergman" userId="90c1a97c-3a36-4e58-b9d5-b0857fa6dd00" providerId="ADAL" clId="{4F34CD29-7AD6-4AC1-8A74-CB56D61099B3}" dt="2021-06-07T18:27:55.369" v="111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Johan Bergman" userId="90c1a97c-3a36-4e58-b9d5-b0857fa6dd00" providerId="ADAL" clId="{4F34CD29-7AD6-4AC1-8A74-CB56D61099B3}" dt="2021-06-07T18:27:55.378" v="111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4F34CD29-7AD6-4AC1-8A74-CB56D61099B3}" dt="2021-06-07T18:27:55.378" v="111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ustav Lindmark" userId="5f6d987b-59a7-43fe-9682-bd44b52fd359" providerId="ADAL" clId="{5FB2AFDC-4D94-424D-A7BD-14AD94DB108F}"/>
    <pc:docChg chg="custSel modMainMaster">
      <pc:chgData name="Gustav Lindmark" userId="5f6d987b-59a7-43fe-9682-bd44b52fd359" providerId="ADAL" clId="{5FB2AFDC-4D94-424D-A7BD-14AD94DB108F}" dt="2021-06-04T05:23:35.604" v="122"/>
      <pc:docMkLst>
        <pc:docMk/>
      </pc:docMkLst>
      <pc:sldMasterChg chg="modSldLayout">
        <pc:chgData name="Gustav Lindmark" userId="5f6d987b-59a7-43fe-9682-bd44b52fd359" providerId="ADAL" clId="{5FB2AFDC-4D94-424D-A7BD-14AD94DB108F}" dt="2021-06-04T05:23:35.604" v="122"/>
        <pc:sldMasterMkLst>
          <pc:docMk/>
          <pc:sldMasterMk cId="2523064765" sldId="2147483660"/>
        </pc:sldMasterMkLst>
        <pc:sldLayoutChg chg="modSp mod">
          <pc:chgData name="Gustav Lindmark" userId="5f6d987b-59a7-43fe-9682-bd44b52fd359" providerId="ADAL" clId="{5FB2AFDC-4D94-424D-A7BD-14AD94DB108F}" dt="2021-06-04T05:23:35.303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Gustav Lindmark" userId="5f6d987b-59a7-43fe-9682-bd44b52fd359" providerId="ADAL" clId="{5FB2AFDC-4D94-424D-A7BD-14AD94DB108F}" dt="2021-06-04T05:23:35.303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318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Gustav Lindmark" userId="5f6d987b-59a7-43fe-9682-bd44b52fd359" providerId="ADAL" clId="{5FB2AFDC-4D94-424D-A7BD-14AD94DB108F}" dt="2021-06-04T05:23:35.318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324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ustav Lindmark" userId="5f6d987b-59a7-43fe-9682-bd44b52fd359" providerId="ADAL" clId="{5FB2AFDC-4D94-424D-A7BD-14AD94DB108F}" dt="2021-06-04T05:23:35.324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332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ustav Lindmark" userId="5f6d987b-59a7-43fe-9682-bd44b52fd359" providerId="ADAL" clId="{5FB2AFDC-4D94-424D-A7BD-14AD94DB108F}" dt="2021-06-04T05:23:35.332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340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ustav Lindmark" userId="5f6d987b-59a7-43fe-9682-bd44b52fd359" providerId="ADAL" clId="{5FB2AFDC-4D94-424D-A7BD-14AD94DB108F}" dt="2021-06-04T05:23:35.340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350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ustav Lindmark" userId="5f6d987b-59a7-43fe-9682-bd44b52fd359" providerId="ADAL" clId="{5FB2AFDC-4D94-424D-A7BD-14AD94DB108F}" dt="2021-06-04T05:23:35.350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356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ustav Lindmark" userId="5f6d987b-59a7-43fe-9682-bd44b52fd359" providerId="ADAL" clId="{5FB2AFDC-4D94-424D-A7BD-14AD94DB108F}" dt="2021-06-04T05:23:35.356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366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ustav Lindmark" userId="5f6d987b-59a7-43fe-9682-bd44b52fd359" providerId="ADAL" clId="{5FB2AFDC-4D94-424D-A7BD-14AD94DB108F}" dt="2021-06-04T05:23:35.366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373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ustav Lindmark" userId="5f6d987b-59a7-43fe-9682-bd44b52fd359" providerId="ADAL" clId="{5FB2AFDC-4D94-424D-A7BD-14AD94DB108F}" dt="2021-06-04T05:23:35.373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382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ustav Lindmark" userId="5f6d987b-59a7-43fe-9682-bd44b52fd359" providerId="ADAL" clId="{5FB2AFDC-4D94-424D-A7BD-14AD94DB108F}" dt="2021-06-04T05:23:35.382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388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ustav Lindmark" userId="5f6d987b-59a7-43fe-9682-bd44b52fd359" providerId="ADAL" clId="{5FB2AFDC-4D94-424D-A7BD-14AD94DB108F}" dt="2021-06-04T05:23:35.388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03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ustav Lindmark" userId="5f6d987b-59a7-43fe-9682-bd44b52fd359" providerId="ADAL" clId="{5FB2AFDC-4D94-424D-A7BD-14AD94DB108F}" dt="2021-06-04T05:23:35.403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66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Gustav Lindmark" userId="5f6d987b-59a7-43fe-9682-bd44b52fd359" providerId="ADAL" clId="{5FB2AFDC-4D94-424D-A7BD-14AD94DB108F}" dt="2021-06-04T05:23:35.466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19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ustav Lindmark" userId="5f6d987b-59a7-43fe-9682-bd44b52fd359" providerId="ADAL" clId="{5FB2AFDC-4D94-424D-A7BD-14AD94DB108F}" dt="2021-06-04T05:23:35.519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27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ustav Lindmark" userId="5f6d987b-59a7-43fe-9682-bd44b52fd359" providerId="ADAL" clId="{5FB2AFDC-4D94-424D-A7BD-14AD94DB108F}" dt="2021-06-04T05:23:35.527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69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ustav Lindmark" userId="5f6d987b-59a7-43fe-9682-bd44b52fd359" providerId="ADAL" clId="{5FB2AFDC-4D94-424D-A7BD-14AD94DB108F}" dt="2021-06-04T05:23:35.569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75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ustav Lindmark" userId="5f6d987b-59a7-43fe-9682-bd44b52fd359" providerId="ADAL" clId="{5FB2AFDC-4D94-424D-A7BD-14AD94DB108F}" dt="2021-06-04T05:23:35.575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82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ustav Lindmark" userId="5f6d987b-59a7-43fe-9682-bd44b52fd359" providerId="ADAL" clId="{5FB2AFDC-4D94-424D-A7BD-14AD94DB108F}" dt="2021-06-04T05:23:35.582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89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ustav Lindmark" userId="5f6d987b-59a7-43fe-9682-bd44b52fd359" providerId="ADAL" clId="{5FB2AFDC-4D94-424D-A7BD-14AD94DB108F}" dt="2021-06-04T05:23:35.589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604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ustav Lindmark" userId="5f6d987b-59a7-43fe-9682-bd44b52fd359" providerId="ADAL" clId="{5FB2AFDC-4D94-424D-A7BD-14AD94DB108F}" dt="2021-06-04T05:23:35.604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88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ustav Lindmark" userId="5f6d987b-59a7-43fe-9682-bd44b52fd359" providerId="ADAL" clId="{5FB2AFDC-4D94-424D-A7BD-14AD94DB108F}" dt="2021-06-04T05:23:35.488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96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ustav Lindmark" userId="5f6d987b-59a7-43fe-9682-bd44b52fd359" providerId="ADAL" clId="{5FB2AFDC-4D94-424D-A7BD-14AD94DB108F}" dt="2021-06-04T05:23:35.496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04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ustav Lindmark" userId="5f6d987b-59a7-43fe-9682-bd44b52fd359" providerId="ADAL" clId="{5FB2AFDC-4D94-424D-A7BD-14AD94DB108F}" dt="2021-06-04T05:23:35.504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12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ustav Lindmark" userId="5f6d987b-59a7-43fe-9682-bd44b52fd359" providerId="ADAL" clId="{5FB2AFDC-4D94-424D-A7BD-14AD94DB108F}" dt="2021-06-04T05:23:35.512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34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ustav Lindmark" userId="5f6d987b-59a7-43fe-9682-bd44b52fd359" providerId="ADAL" clId="{5FB2AFDC-4D94-424D-A7BD-14AD94DB108F}" dt="2021-06-04T05:23:35.534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41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ustav Lindmark" userId="5f6d987b-59a7-43fe-9682-bd44b52fd359" providerId="ADAL" clId="{5FB2AFDC-4D94-424D-A7BD-14AD94DB108F}" dt="2021-06-04T05:23:35.541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49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ustav Lindmark" userId="5f6d987b-59a7-43fe-9682-bd44b52fd359" providerId="ADAL" clId="{5FB2AFDC-4D94-424D-A7BD-14AD94DB108F}" dt="2021-06-04T05:23:35.549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55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ustav Lindmark" userId="5f6d987b-59a7-43fe-9682-bd44b52fd359" providerId="ADAL" clId="{5FB2AFDC-4D94-424D-A7BD-14AD94DB108F}" dt="2021-06-04T05:23:35.555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97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ustav Lindmark" userId="5f6d987b-59a7-43fe-9682-bd44b52fd359" providerId="ADAL" clId="{5FB2AFDC-4D94-424D-A7BD-14AD94DB108F}" dt="2021-06-04T05:23:35.597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396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ustav Lindmark" userId="5f6d987b-59a7-43fe-9682-bd44b52fd359" providerId="ADAL" clId="{5FB2AFDC-4D94-424D-A7BD-14AD94DB108F}" dt="2021-06-04T05:23:35.396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311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ustav Lindmark" userId="5f6d987b-59a7-43fe-9682-bd44b52fd359" providerId="ADAL" clId="{5FB2AFDC-4D94-424D-A7BD-14AD94DB108F}" dt="2021-06-04T05:23:35.311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80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ustav Lindmark" userId="5f6d987b-59a7-43fe-9682-bd44b52fd359" providerId="ADAL" clId="{5FB2AFDC-4D94-424D-A7BD-14AD94DB108F}" dt="2021-06-04T05:23:35.480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562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ustav Lindmark" userId="5f6d987b-59a7-43fe-9682-bd44b52fd359" providerId="ADAL" clId="{5FB2AFDC-4D94-424D-A7BD-14AD94DB108F}" dt="2021-06-04T05:23:35.562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10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ustav Lindmark" userId="5f6d987b-59a7-43fe-9682-bd44b52fd359" providerId="ADAL" clId="{5FB2AFDC-4D94-424D-A7BD-14AD94DB108F}" dt="2021-06-04T05:23:35.410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18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ustav Lindmark" userId="5f6d987b-59a7-43fe-9682-bd44b52fd359" providerId="ADAL" clId="{5FB2AFDC-4D94-424D-A7BD-14AD94DB108F}" dt="2021-06-04T05:23:35.418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24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ustav Lindmark" userId="5f6d987b-59a7-43fe-9682-bd44b52fd359" providerId="ADAL" clId="{5FB2AFDC-4D94-424D-A7BD-14AD94DB108F}" dt="2021-06-04T05:23:35.424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33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ustav Lindmark" userId="5f6d987b-59a7-43fe-9682-bd44b52fd359" providerId="ADAL" clId="{5FB2AFDC-4D94-424D-A7BD-14AD94DB108F}" dt="2021-06-04T05:23:35.433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40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ustav Lindmark" userId="5f6d987b-59a7-43fe-9682-bd44b52fd359" providerId="ADAL" clId="{5FB2AFDC-4D94-424D-A7BD-14AD94DB108F}" dt="2021-06-04T05:23:35.440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50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ustav Lindmark" userId="5f6d987b-59a7-43fe-9682-bd44b52fd359" providerId="ADAL" clId="{5FB2AFDC-4D94-424D-A7BD-14AD94DB108F}" dt="2021-06-04T05:23:35.450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57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ustav Lindmark" userId="5f6d987b-59a7-43fe-9682-bd44b52fd359" providerId="ADAL" clId="{5FB2AFDC-4D94-424D-A7BD-14AD94DB108F}" dt="2021-06-04T05:23:35.457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ustav Lindmark" userId="5f6d987b-59a7-43fe-9682-bd44b52fd359" providerId="ADAL" clId="{5FB2AFDC-4D94-424D-A7BD-14AD94DB108F}" dt="2021-06-04T05:23:35.472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ustav Lindmark" userId="5f6d987b-59a7-43fe-9682-bd44b52fd359" providerId="ADAL" clId="{5FB2AFDC-4D94-424D-A7BD-14AD94DB108F}" dt="2021-06-04T05:23:35.472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Mohammad Mozaffari" userId="a01f42e6-1090-4b5e-ba08-3cda74b0b64a" providerId="ADAL" clId="{F93EC48D-4575-4013-BE3D-C5B9A2DC3090}"/>
    <pc:docChg chg="custSel modMainMaster">
      <pc:chgData name="Mohammad Mozaffari" userId="a01f42e6-1090-4b5e-ba08-3cda74b0b64a" providerId="ADAL" clId="{F93EC48D-4575-4013-BE3D-C5B9A2DC3090}" dt="2021-09-10T00:46:52.536" v="491"/>
      <pc:docMkLst>
        <pc:docMk/>
      </pc:docMkLst>
      <pc:sldMasterChg chg="modSldLayout">
        <pc:chgData name="Mohammad Mozaffari" userId="a01f42e6-1090-4b5e-ba08-3cda74b0b64a" providerId="ADAL" clId="{F93EC48D-4575-4013-BE3D-C5B9A2DC3090}" dt="2021-09-10T00:46:52.536" v="491"/>
        <pc:sldMasterMkLst>
          <pc:docMk/>
          <pc:sldMasterMk cId="2523064765" sldId="2147483660"/>
        </pc:sldMasterMkLst>
        <pc:sldLayoutChg chg="modSp mod">
          <pc:chgData name="Mohammad Mozaffari" userId="a01f42e6-1090-4b5e-ba08-3cda74b0b64a" providerId="ADAL" clId="{F93EC48D-4575-4013-BE3D-C5B9A2DC3090}" dt="2021-09-10T00:46:52.194" v="371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ohammad Mozaffari" userId="a01f42e6-1090-4b5e-ba08-3cda74b0b64a" providerId="ADAL" clId="{F93EC48D-4575-4013-BE3D-C5B9A2DC3090}" dt="2021-09-10T00:46:52.194" v="371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211" v="3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Mohammad Mozaffari" userId="a01f42e6-1090-4b5e-ba08-3cda74b0b64a" providerId="ADAL" clId="{F93EC48D-4575-4013-BE3D-C5B9A2DC3090}" dt="2021-09-10T00:46:52.211" v="3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223" v="380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Mohammad Mozaffari" userId="a01f42e6-1090-4b5e-ba08-3cda74b0b64a" providerId="ADAL" clId="{F93EC48D-4575-4013-BE3D-C5B9A2DC3090}" dt="2021-09-10T00:46:52.223" v="380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235" v="383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Mohammad Mozaffari" userId="a01f42e6-1090-4b5e-ba08-3cda74b0b64a" providerId="ADAL" clId="{F93EC48D-4575-4013-BE3D-C5B9A2DC3090}" dt="2021-09-10T00:46:52.235" v="383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245" v="386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Mohammad Mozaffari" userId="a01f42e6-1090-4b5e-ba08-3cda74b0b64a" providerId="ADAL" clId="{F93EC48D-4575-4013-BE3D-C5B9A2DC3090}" dt="2021-09-10T00:46:52.245" v="386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257" v="389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Mohammad Mozaffari" userId="a01f42e6-1090-4b5e-ba08-3cda74b0b64a" providerId="ADAL" clId="{F93EC48D-4575-4013-BE3D-C5B9A2DC3090}" dt="2021-09-10T00:46:52.257" v="389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266" v="392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Mohammad Mozaffari" userId="a01f42e6-1090-4b5e-ba08-3cda74b0b64a" providerId="ADAL" clId="{F93EC48D-4575-4013-BE3D-C5B9A2DC3090}" dt="2021-09-10T00:46:52.266" v="392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273" v="395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Mohammad Mozaffari" userId="a01f42e6-1090-4b5e-ba08-3cda74b0b64a" providerId="ADAL" clId="{F93EC48D-4575-4013-BE3D-C5B9A2DC3090}" dt="2021-09-10T00:46:52.273" v="395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281" v="398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Mohammad Mozaffari" userId="a01f42e6-1090-4b5e-ba08-3cda74b0b64a" providerId="ADAL" clId="{F93EC48D-4575-4013-BE3D-C5B9A2DC3090}" dt="2021-09-10T00:46:52.281" v="398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287" v="401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Mohammad Mozaffari" userId="a01f42e6-1090-4b5e-ba08-3cda74b0b64a" providerId="ADAL" clId="{F93EC48D-4575-4013-BE3D-C5B9A2DC3090}" dt="2021-09-10T00:46:52.287" v="401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297" v="404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Mohammad Mozaffari" userId="a01f42e6-1090-4b5e-ba08-3cda74b0b64a" providerId="ADAL" clId="{F93EC48D-4575-4013-BE3D-C5B9A2DC3090}" dt="2021-09-10T00:46:52.297" v="404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10" v="410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ohammad Mozaffari" userId="a01f42e6-1090-4b5e-ba08-3cda74b0b64a" providerId="ADAL" clId="{F93EC48D-4575-4013-BE3D-C5B9A2DC3090}" dt="2021-09-10T00:46:52.310" v="410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67" v="434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Mohammad Mozaffari" userId="a01f42e6-1090-4b5e-ba08-3cda74b0b64a" providerId="ADAL" clId="{F93EC48D-4575-4013-BE3D-C5B9A2DC3090}" dt="2021-09-10T00:46:52.367" v="434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414" v="455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ohammad Mozaffari" userId="a01f42e6-1090-4b5e-ba08-3cda74b0b64a" providerId="ADAL" clId="{F93EC48D-4575-4013-BE3D-C5B9A2DC3090}" dt="2021-09-10T00:46:52.414" v="455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425" v="458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Mohammad Mozaffari" userId="a01f42e6-1090-4b5e-ba08-3cda74b0b64a" providerId="ADAL" clId="{F93EC48D-4575-4013-BE3D-C5B9A2DC3090}" dt="2021-09-10T00:46:52.425" v="458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475" v="476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Mohammad Mozaffari" userId="a01f42e6-1090-4b5e-ba08-3cda74b0b64a" providerId="ADAL" clId="{F93EC48D-4575-4013-BE3D-C5B9A2DC3090}" dt="2021-09-10T00:46:52.475" v="476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485" v="479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ohammad Mozaffari" userId="a01f42e6-1090-4b5e-ba08-3cda74b0b64a" providerId="ADAL" clId="{F93EC48D-4575-4013-BE3D-C5B9A2DC3090}" dt="2021-09-10T00:46:52.485" v="479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495" v="482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Mohammad Mozaffari" userId="a01f42e6-1090-4b5e-ba08-3cda74b0b64a" providerId="ADAL" clId="{F93EC48D-4575-4013-BE3D-C5B9A2DC3090}" dt="2021-09-10T00:46:52.495" v="482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510" v="485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Mohammad Mozaffari" userId="a01f42e6-1090-4b5e-ba08-3cda74b0b64a" providerId="ADAL" clId="{F93EC48D-4575-4013-BE3D-C5B9A2DC3090}" dt="2021-09-10T00:46:52.510" v="485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536" v="491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ohammad Mozaffari" userId="a01f42e6-1090-4b5e-ba08-3cda74b0b64a" providerId="ADAL" clId="{F93EC48D-4575-4013-BE3D-C5B9A2DC3090}" dt="2021-09-10T00:46:52.536" v="491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85" v="443"/>
          <pc:sldLayoutMkLst>
            <pc:docMk/>
            <pc:sldMasterMk cId="2523064765" sldId="2147483660"/>
            <pc:sldLayoutMk cId="4114665" sldId="2147483682"/>
          </pc:sldLayoutMkLst>
          <pc:spChg chg="mod">
            <ac:chgData name="Mohammad Mozaffari" userId="a01f42e6-1090-4b5e-ba08-3cda74b0b64a" providerId="ADAL" clId="{F93EC48D-4575-4013-BE3D-C5B9A2DC3090}" dt="2021-09-10T00:46:52.385" v="443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91" v="446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Mohammad Mozaffari" userId="a01f42e6-1090-4b5e-ba08-3cda74b0b64a" providerId="ADAL" clId="{F93EC48D-4575-4013-BE3D-C5B9A2DC3090}" dt="2021-09-10T00:46:52.391" v="446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98" v="449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Mohammad Mozaffari" userId="a01f42e6-1090-4b5e-ba08-3cda74b0b64a" providerId="ADAL" clId="{F93EC48D-4575-4013-BE3D-C5B9A2DC3090}" dt="2021-09-10T00:46:52.398" v="449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404" v="452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Mohammad Mozaffari" userId="a01f42e6-1090-4b5e-ba08-3cda74b0b64a" providerId="ADAL" clId="{F93EC48D-4575-4013-BE3D-C5B9A2DC3090}" dt="2021-09-10T00:46:52.404" v="452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433" v="461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Mohammad Mozaffari" userId="a01f42e6-1090-4b5e-ba08-3cda74b0b64a" providerId="ADAL" clId="{F93EC48D-4575-4013-BE3D-C5B9A2DC3090}" dt="2021-09-10T00:46:52.433" v="461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439" v="464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Mohammad Mozaffari" userId="a01f42e6-1090-4b5e-ba08-3cda74b0b64a" providerId="ADAL" clId="{F93EC48D-4575-4013-BE3D-C5B9A2DC3090}" dt="2021-09-10T00:46:52.439" v="464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449" v="46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Mohammad Mozaffari" userId="a01f42e6-1090-4b5e-ba08-3cda74b0b64a" providerId="ADAL" clId="{F93EC48D-4575-4013-BE3D-C5B9A2DC3090}" dt="2021-09-10T00:46:52.449" v="46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458" v="470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Mohammad Mozaffari" userId="a01f42e6-1090-4b5e-ba08-3cda74b0b64a" providerId="ADAL" clId="{F93EC48D-4575-4013-BE3D-C5B9A2DC3090}" dt="2021-09-10T00:46:52.458" v="470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521" v="488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ohammad Mozaffari" userId="a01f42e6-1090-4b5e-ba08-3cda74b0b64a" providerId="ADAL" clId="{F93EC48D-4575-4013-BE3D-C5B9A2DC3090}" dt="2021-09-10T00:46:52.521" v="488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03" v="40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Mohammad Mozaffari" userId="a01f42e6-1090-4b5e-ba08-3cda74b0b64a" providerId="ADAL" clId="{F93EC48D-4575-4013-BE3D-C5B9A2DC3090}" dt="2021-09-10T00:46:52.303" v="40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202" v="374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Mohammad Mozaffari" userId="a01f42e6-1090-4b5e-ba08-3cda74b0b64a" providerId="ADAL" clId="{F93EC48D-4575-4013-BE3D-C5B9A2DC3090}" dt="2021-09-10T00:46:52.202" v="374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77" v="440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ohammad Mozaffari" userId="a01f42e6-1090-4b5e-ba08-3cda74b0b64a" providerId="ADAL" clId="{F93EC48D-4575-4013-BE3D-C5B9A2DC3090}" dt="2021-09-10T00:46:52.377" v="440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468" v="473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ohammad Mozaffari" userId="a01f42e6-1090-4b5e-ba08-3cda74b0b64a" providerId="ADAL" clId="{F93EC48D-4575-4013-BE3D-C5B9A2DC3090}" dt="2021-09-10T00:46:52.468" v="473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17" v="413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Mohammad Mozaffari" userId="a01f42e6-1090-4b5e-ba08-3cda74b0b64a" providerId="ADAL" clId="{F93EC48D-4575-4013-BE3D-C5B9A2DC3090}" dt="2021-09-10T00:46:52.317" v="413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26" v="416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Mohammad Mozaffari" userId="a01f42e6-1090-4b5e-ba08-3cda74b0b64a" providerId="ADAL" clId="{F93EC48D-4575-4013-BE3D-C5B9A2DC3090}" dt="2021-09-10T00:46:52.326" v="416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33" v="419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Mohammad Mozaffari" userId="a01f42e6-1090-4b5e-ba08-3cda74b0b64a" providerId="ADAL" clId="{F93EC48D-4575-4013-BE3D-C5B9A2DC3090}" dt="2021-09-10T00:46:52.333" v="419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38" v="422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Mohammad Mozaffari" userId="a01f42e6-1090-4b5e-ba08-3cda74b0b64a" providerId="ADAL" clId="{F93EC48D-4575-4013-BE3D-C5B9A2DC3090}" dt="2021-09-10T00:46:52.338" v="422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44" v="425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Mohammad Mozaffari" userId="a01f42e6-1090-4b5e-ba08-3cda74b0b64a" providerId="ADAL" clId="{F93EC48D-4575-4013-BE3D-C5B9A2DC3090}" dt="2021-09-10T00:46:52.344" v="425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50" v="428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Mohammad Mozaffari" userId="a01f42e6-1090-4b5e-ba08-3cda74b0b64a" providerId="ADAL" clId="{F93EC48D-4575-4013-BE3D-C5B9A2DC3090}" dt="2021-09-10T00:46:52.350" v="428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56" v="431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Mohammad Mozaffari" userId="a01f42e6-1090-4b5e-ba08-3cda74b0b64a" providerId="ADAL" clId="{F93EC48D-4575-4013-BE3D-C5B9A2DC3090}" dt="2021-09-10T00:46:52.356" v="431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Mohammad Mozaffari" userId="a01f42e6-1090-4b5e-ba08-3cda74b0b64a" providerId="ADAL" clId="{F93EC48D-4575-4013-BE3D-C5B9A2DC3090}" dt="2021-09-10T00:46:52.372" v="43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ohammad Mozaffari" userId="a01f42e6-1090-4b5e-ba08-3cda74b0b64a" providerId="ADAL" clId="{F93EC48D-4575-4013-BE3D-C5B9A2DC3090}" dt="2021-09-10T00:46:52.372" v="43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Kittipong Kittichokechai" userId="034c5e0e-f5a6-4666-b0b5-68ada05cae7d" providerId="ADAL" clId="{C7517D5E-79F4-49BF-B283-EABF4D779758}"/>
    <pc:docChg chg="undo redo custSel addSld delSld modSld sldOrd modMainMaster">
      <pc:chgData name="Kittipong Kittichokechai" userId="034c5e0e-f5a6-4666-b0b5-68ada05cae7d" providerId="ADAL" clId="{C7517D5E-79F4-49BF-B283-EABF4D779758}" dt="2021-09-06T10:36:28.187" v="2814"/>
      <pc:docMkLst>
        <pc:docMk/>
      </pc:docMkLst>
      <pc:sldChg chg="modSp mod addCm modCm">
        <pc:chgData name="Kittipong Kittichokechai" userId="034c5e0e-f5a6-4666-b0b5-68ada05cae7d" providerId="ADAL" clId="{C7517D5E-79F4-49BF-B283-EABF4D779758}" dt="2021-09-03T10:08:18.009" v="2039"/>
        <pc:sldMkLst>
          <pc:docMk/>
          <pc:sldMk cId="1218855417" sldId="256"/>
        </pc:sldMkLst>
        <pc:spChg chg="mod">
          <ac:chgData name="Kittipong Kittichokechai" userId="034c5e0e-f5a6-4666-b0b5-68ada05cae7d" providerId="ADAL" clId="{C7517D5E-79F4-49BF-B283-EABF4D779758}" dt="2021-09-03T09:21:57.086" v="333" actId="790"/>
          <ac:spMkLst>
            <pc:docMk/>
            <pc:sldMk cId="1218855417" sldId="256"/>
            <ac:spMk id="2" creationId="{5409C6C2-BE62-4343-85FB-AF94732C2436}"/>
          </ac:spMkLst>
        </pc:spChg>
        <pc:spChg chg="mod">
          <ac:chgData name="Kittipong Kittichokechai" userId="034c5e0e-f5a6-4666-b0b5-68ada05cae7d" providerId="ADAL" clId="{C7517D5E-79F4-49BF-B283-EABF4D779758}" dt="2021-09-03T09:21:57.087" v="334" actId="790"/>
          <ac:spMkLst>
            <pc:docMk/>
            <pc:sldMk cId="1218855417" sldId="256"/>
            <ac:spMk id="3" creationId="{5E292CD8-FDCA-4849-BCA4-C507C9513116}"/>
          </ac:spMkLst>
        </pc:spChg>
        <pc:spChg chg="mod">
          <ac:chgData name="Kittipong Kittichokechai" userId="034c5e0e-f5a6-4666-b0b5-68ada05cae7d" providerId="ADAL" clId="{C7517D5E-79F4-49BF-B283-EABF4D779758}" dt="2021-09-03T09:59:03.265" v="1691" actId="207"/>
          <ac:spMkLst>
            <pc:docMk/>
            <pc:sldMk cId="1218855417" sldId="256"/>
            <ac:spMk id="4" creationId="{2375DAB2-590C-4938-8058-2B80E2AC3929}"/>
          </ac:spMkLst>
        </pc:spChg>
        <pc:spChg chg="mod">
          <ac:chgData name="Kittipong Kittichokechai" userId="034c5e0e-f5a6-4666-b0b5-68ada05cae7d" providerId="ADAL" clId="{C7517D5E-79F4-49BF-B283-EABF4D779758}" dt="2021-09-03T09:59:24.714" v="1697" actId="20577"/>
          <ac:spMkLst>
            <pc:docMk/>
            <pc:sldMk cId="1218855417" sldId="256"/>
            <ac:spMk id="6" creationId="{7D93193D-CEB5-4A27-9F29-EA8F160B6877}"/>
          </ac:spMkLst>
        </pc:spChg>
      </pc:sldChg>
      <pc:sldChg chg="modSp mod">
        <pc:chgData name="Kittipong Kittichokechai" userId="034c5e0e-f5a6-4666-b0b5-68ada05cae7d" providerId="ADAL" clId="{C7517D5E-79F4-49BF-B283-EABF4D779758}" dt="2021-09-03T09:21:57.144" v="357" actId="790"/>
        <pc:sldMkLst>
          <pc:docMk/>
          <pc:sldMk cId="1383928708" sldId="261"/>
        </pc:sldMkLst>
        <pc:spChg chg="mod">
          <ac:chgData name="Kittipong Kittichokechai" userId="034c5e0e-f5a6-4666-b0b5-68ada05cae7d" providerId="ADAL" clId="{C7517D5E-79F4-49BF-B283-EABF4D779758}" dt="2021-09-03T09:21:57.144" v="357" actId="790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 addCm modCm">
        <pc:chgData name="Kittipong Kittichokechai" userId="034c5e0e-f5a6-4666-b0b5-68ada05cae7d" providerId="ADAL" clId="{C7517D5E-79F4-49BF-B283-EABF4D779758}" dt="2021-09-05T18:31:10.996" v="2414" actId="1589"/>
        <pc:sldMkLst>
          <pc:docMk/>
          <pc:sldMk cId="2604203220" sldId="272"/>
        </pc:sldMkLst>
        <pc:spChg chg="mod">
          <ac:chgData name="Kittipong Kittichokechai" userId="034c5e0e-f5a6-4666-b0b5-68ada05cae7d" providerId="ADAL" clId="{C7517D5E-79F4-49BF-B283-EABF4D779758}" dt="2021-09-03T09:21:57.135" v="349" actId="790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Kittipong Kittichokechai" userId="034c5e0e-f5a6-4666-b0b5-68ada05cae7d" providerId="ADAL" clId="{C7517D5E-79F4-49BF-B283-EABF4D779758}" dt="2021-09-05T18:31:06.998" v="2413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">
        <pc:chgData name="Kittipong Kittichokechai" userId="034c5e0e-f5a6-4666-b0b5-68ada05cae7d" providerId="ADAL" clId="{C7517D5E-79F4-49BF-B283-EABF4D779758}" dt="2021-09-03T09:21:57.143" v="356" actId="790"/>
        <pc:sldMkLst>
          <pc:docMk/>
          <pc:sldMk cId="3144713034" sldId="275"/>
        </pc:sldMkLst>
        <pc:spChg chg="mod">
          <ac:chgData name="Kittipong Kittichokechai" userId="034c5e0e-f5a6-4666-b0b5-68ada05cae7d" providerId="ADAL" clId="{C7517D5E-79F4-49BF-B283-EABF4D779758}" dt="2021-09-03T09:21:57.141" v="355" actId="790"/>
          <ac:spMkLst>
            <pc:docMk/>
            <pc:sldMk cId="3144713034" sldId="275"/>
            <ac:spMk id="2" creationId="{2672D2C1-8F4A-4D84-ABB2-4363FFF853AD}"/>
          </ac:spMkLst>
        </pc:spChg>
        <pc:spChg chg="mod">
          <ac:chgData name="Kittipong Kittichokechai" userId="034c5e0e-f5a6-4666-b0b5-68ada05cae7d" providerId="ADAL" clId="{C7517D5E-79F4-49BF-B283-EABF4D779758}" dt="2021-09-03T09:21:57.143" v="356" actId="790"/>
          <ac:spMkLst>
            <pc:docMk/>
            <pc:sldMk cId="3144713034" sldId="275"/>
            <ac:spMk id="3" creationId="{1F5AE296-D969-40D3-B531-DBFD572D1A71}"/>
          </ac:spMkLst>
        </pc:spChg>
      </pc:sldChg>
      <pc:sldChg chg="modSp mod ord">
        <pc:chgData name="Kittipong Kittichokechai" userId="034c5e0e-f5a6-4666-b0b5-68ada05cae7d" providerId="ADAL" clId="{C7517D5E-79F4-49BF-B283-EABF4D779758}" dt="2021-09-03T09:21:57.147" v="359" actId="790"/>
        <pc:sldMkLst>
          <pc:docMk/>
          <pc:sldMk cId="3762309646" sldId="276"/>
        </pc:sldMkLst>
        <pc:spChg chg="mod">
          <ac:chgData name="Kittipong Kittichokechai" userId="034c5e0e-f5a6-4666-b0b5-68ada05cae7d" providerId="ADAL" clId="{C7517D5E-79F4-49BF-B283-EABF4D779758}" dt="2021-09-03T09:21:57.144" v="358" actId="790"/>
          <ac:spMkLst>
            <pc:docMk/>
            <pc:sldMk cId="3762309646" sldId="276"/>
            <ac:spMk id="2" creationId="{B7EF0D9E-F4C5-44B2-8C7E-5B73F32C1D74}"/>
          </ac:spMkLst>
        </pc:spChg>
        <pc:spChg chg="mod">
          <ac:chgData name="Kittipong Kittichokechai" userId="034c5e0e-f5a6-4666-b0b5-68ada05cae7d" providerId="ADAL" clId="{C7517D5E-79F4-49BF-B283-EABF4D779758}" dt="2021-09-03T09:21:57.147" v="359" actId="790"/>
          <ac:spMkLst>
            <pc:docMk/>
            <pc:sldMk cId="3762309646" sldId="276"/>
            <ac:spMk id="4" creationId="{B77A395B-261E-480A-9DCF-CDDED7D21EF2}"/>
          </ac:spMkLst>
        </pc:spChg>
      </pc:sldChg>
      <pc:sldChg chg="modSp mod">
        <pc:chgData name="Kittipong Kittichokechai" userId="034c5e0e-f5a6-4666-b0b5-68ada05cae7d" providerId="ADAL" clId="{C7517D5E-79F4-49BF-B283-EABF4D779758}" dt="2021-09-03T09:21:57.110" v="344" actId="790"/>
        <pc:sldMkLst>
          <pc:docMk/>
          <pc:sldMk cId="4218770674" sldId="277"/>
        </pc:sldMkLst>
        <pc:spChg chg="mod">
          <ac:chgData name="Kittipong Kittichokechai" userId="034c5e0e-f5a6-4666-b0b5-68ada05cae7d" providerId="ADAL" clId="{C7517D5E-79F4-49BF-B283-EABF4D779758}" dt="2021-09-03T09:21:57.107" v="343" actId="790"/>
          <ac:spMkLst>
            <pc:docMk/>
            <pc:sldMk cId="4218770674" sldId="277"/>
            <ac:spMk id="2" creationId="{F7F1F773-3DCD-424E-8390-C6F40F32F76C}"/>
          </ac:spMkLst>
        </pc:spChg>
        <pc:spChg chg="mod">
          <ac:chgData name="Kittipong Kittichokechai" userId="034c5e0e-f5a6-4666-b0b5-68ada05cae7d" providerId="ADAL" clId="{C7517D5E-79F4-49BF-B283-EABF4D779758}" dt="2021-09-03T09:21:57.110" v="344" actId="790"/>
          <ac:spMkLst>
            <pc:docMk/>
            <pc:sldMk cId="4218770674" sldId="277"/>
            <ac:spMk id="3" creationId="{0EFDC211-EBCA-4A36-B578-656BC9583159}"/>
          </ac:spMkLst>
        </pc:spChg>
      </pc:sldChg>
      <pc:sldChg chg="modSp mod">
        <pc:chgData name="Kittipong Kittichokechai" userId="034c5e0e-f5a6-4666-b0b5-68ada05cae7d" providerId="ADAL" clId="{C7517D5E-79F4-49BF-B283-EABF4D779758}" dt="2021-09-03T09:21:57.099" v="340" actId="790"/>
        <pc:sldMkLst>
          <pc:docMk/>
          <pc:sldMk cId="1303324580" sldId="278"/>
        </pc:sldMkLst>
        <pc:spChg chg="mod">
          <ac:chgData name="Kittipong Kittichokechai" userId="034c5e0e-f5a6-4666-b0b5-68ada05cae7d" providerId="ADAL" clId="{C7517D5E-79F4-49BF-B283-EABF4D779758}" dt="2021-09-03T09:21:57.095" v="339" actId="790"/>
          <ac:spMkLst>
            <pc:docMk/>
            <pc:sldMk cId="1303324580" sldId="278"/>
            <ac:spMk id="2" creationId="{99304B08-DFB6-46D4-AF81-F662F3E7320E}"/>
          </ac:spMkLst>
        </pc:spChg>
        <pc:spChg chg="mod">
          <ac:chgData name="Kittipong Kittichokechai" userId="034c5e0e-f5a6-4666-b0b5-68ada05cae7d" providerId="ADAL" clId="{C7517D5E-79F4-49BF-B283-EABF4D779758}" dt="2021-09-03T09:21:57.099" v="340" actId="790"/>
          <ac:spMkLst>
            <pc:docMk/>
            <pc:sldMk cId="1303324580" sldId="278"/>
            <ac:spMk id="3" creationId="{D1D6B324-EF8D-4C08-BC2F-B294BE1A5F8C}"/>
          </ac:spMkLst>
        </pc:spChg>
      </pc:sldChg>
      <pc:sldChg chg="modSp mod">
        <pc:chgData name="Kittipong Kittichokechai" userId="034c5e0e-f5a6-4666-b0b5-68ada05cae7d" providerId="ADAL" clId="{C7517D5E-79F4-49BF-B283-EABF4D779758}" dt="2021-09-06T09:40:21.993" v="2661" actId="20577"/>
        <pc:sldMkLst>
          <pc:docMk/>
          <pc:sldMk cId="865411042" sldId="279"/>
        </pc:sldMkLst>
        <pc:spChg chg="mod">
          <ac:chgData name="Kittipong Kittichokechai" userId="034c5e0e-f5a6-4666-b0b5-68ada05cae7d" providerId="ADAL" clId="{C7517D5E-79F4-49BF-B283-EABF4D779758}" dt="2021-09-03T09:21:57.089" v="337" actId="790"/>
          <ac:spMkLst>
            <pc:docMk/>
            <pc:sldMk cId="865411042" sldId="279"/>
            <ac:spMk id="2" creationId="{391AE7C8-3A87-4BBF-ADB2-A592D74BEAEB}"/>
          </ac:spMkLst>
        </pc:spChg>
        <pc:spChg chg="mod">
          <ac:chgData name="Kittipong Kittichokechai" userId="034c5e0e-f5a6-4666-b0b5-68ada05cae7d" providerId="ADAL" clId="{C7517D5E-79F4-49BF-B283-EABF4D779758}" dt="2021-09-06T09:40:21.993" v="2661" actId="20577"/>
          <ac:spMkLst>
            <pc:docMk/>
            <pc:sldMk cId="865411042" sldId="279"/>
            <ac:spMk id="3" creationId="{725E5187-FE6F-44E8-BF1D-11927C6477B2}"/>
          </ac:spMkLst>
        </pc:spChg>
      </pc:sldChg>
      <pc:sldChg chg="modSp mod addCm modCm">
        <pc:chgData name="Kittipong Kittichokechai" userId="034c5e0e-f5a6-4666-b0b5-68ada05cae7d" providerId="ADAL" clId="{C7517D5E-79F4-49BF-B283-EABF4D779758}" dt="2021-09-06T10:36:28.187" v="2814"/>
        <pc:sldMkLst>
          <pc:docMk/>
          <pc:sldMk cId="4198502317" sldId="281"/>
        </pc:sldMkLst>
        <pc:spChg chg="mod">
          <ac:chgData name="Kittipong Kittichokechai" userId="034c5e0e-f5a6-4666-b0b5-68ada05cae7d" providerId="ADAL" clId="{C7517D5E-79F4-49BF-B283-EABF4D779758}" dt="2021-09-03T09:21:57.100" v="341" actId="790"/>
          <ac:spMkLst>
            <pc:docMk/>
            <pc:sldMk cId="4198502317" sldId="281"/>
            <ac:spMk id="2" creationId="{FBD4347F-A936-497E-9C9B-2CB94E1272CC}"/>
          </ac:spMkLst>
        </pc:spChg>
        <pc:spChg chg="mod">
          <ac:chgData name="Kittipong Kittichokechai" userId="034c5e0e-f5a6-4666-b0b5-68ada05cae7d" providerId="ADAL" clId="{C7517D5E-79F4-49BF-B283-EABF4D779758}" dt="2021-09-06T10:32:00.273" v="2810"/>
          <ac:spMkLst>
            <pc:docMk/>
            <pc:sldMk cId="4198502317" sldId="281"/>
            <ac:spMk id="3" creationId="{24B3B68A-988C-418B-BBBB-74B7011636B1}"/>
          </ac:spMkLst>
        </pc:spChg>
      </pc:sldChg>
      <pc:sldChg chg="addSp delSp modSp mod ord addCm modCm">
        <pc:chgData name="Kittipong Kittichokechai" userId="034c5e0e-f5a6-4666-b0b5-68ada05cae7d" providerId="ADAL" clId="{C7517D5E-79F4-49BF-B283-EABF4D779758}" dt="2021-09-06T09:51:53.323" v="2681" actId="20577"/>
        <pc:sldMkLst>
          <pc:docMk/>
          <pc:sldMk cId="84289044" sldId="282"/>
        </pc:sldMkLst>
        <pc:spChg chg="mod">
          <ac:chgData name="Kittipong Kittichokechai" userId="034c5e0e-f5a6-4666-b0b5-68ada05cae7d" providerId="ADAL" clId="{C7517D5E-79F4-49BF-B283-EABF4D779758}" dt="2021-09-06T09:49:21.098" v="2673"/>
          <ac:spMkLst>
            <pc:docMk/>
            <pc:sldMk cId="84289044" sldId="282"/>
            <ac:spMk id="2" creationId="{8DF8A6A7-43FD-48D0-9179-14DDE7F9015D}"/>
          </ac:spMkLst>
        </pc:spChg>
        <pc:spChg chg="mod">
          <ac:chgData name="Kittipong Kittichokechai" userId="034c5e0e-f5a6-4666-b0b5-68ada05cae7d" providerId="ADAL" clId="{C7517D5E-79F4-49BF-B283-EABF4D779758}" dt="2021-09-06T09:51:53.323" v="2681" actId="20577"/>
          <ac:spMkLst>
            <pc:docMk/>
            <pc:sldMk cId="84289044" sldId="282"/>
            <ac:spMk id="3" creationId="{475B69B3-30AE-48E2-9D40-C2701BAA64D0}"/>
          </ac:spMkLst>
        </pc:spChg>
        <pc:spChg chg="add del">
          <ac:chgData name="Kittipong Kittichokechai" userId="034c5e0e-f5a6-4666-b0b5-68ada05cae7d" providerId="ADAL" clId="{C7517D5E-79F4-49BF-B283-EABF4D779758}" dt="2021-09-03T09:41:06.345" v="1237"/>
          <ac:spMkLst>
            <pc:docMk/>
            <pc:sldMk cId="84289044" sldId="282"/>
            <ac:spMk id="4" creationId="{25DC6A51-AD92-4531-846F-24B49FB282CE}"/>
          </ac:spMkLst>
        </pc:spChg>
      </pc:sldChg>
      <pc:sldChg chg="modSp mod ord addCm modCm">
        <pc:chgData name="Kittipong Kittichokechai" userId="034c5e0e-f5a6-4666-b0b5-68ada05cae7d" providerId="ADAL" clId="{C7517D5E-79F4-49BF-B283-EABF4D779758}" dt="2021-09-06T09:48:16.970" v="2669" actId="13926"/>
        <pc:sldMkLst>
          <pc:docMk/>
          <pc:sldMk cId="3881481396" sldId="283"/>
        </pc:sldMkLst>
        <pc:spChg chg="mod">
          <ac:chgData name="Kittipong Kittichokechai" userId="034c5e0e-f5a6-4666-b0b5-68ada05cae7d" providerId="ADAL" clId="{C7517D5E-79F4-49BF-B283-EABF4D779758}" dt="2021-09-03T09:21:57.110" v="345" actId="790"/>
          <ac:spMkLst>
            <pc:docMk/>
            <pc:sldMk cId="3881481396" sldId="283"/>
            <ac:spMk id="2" creationId="{0012AF93-3662-4069-BFA4-5F0ACDE67FDA}"/>
          </ac:spMkLst>
        </pc:spChg>
        <pc:spChg chg="mod">
          <ac:chgData name="Kittipong Kittichokechai" userId="034c5e0e-f5a6-4666-b0b5-68ada05cae7d" providerId="ADAL" clId="{C7517D5E-79F4-49BF-B283-EABF4D779758}" dt="2021-09-06T09:48:16.970" v="2669" actId="13926"/>
          <ac:spMkLst>
            <pc:docMk/>
            <pc:sldMk cId="3881481396" sldId="283"/>
            <ac:spMk id="3" creationId="{82DBA97B-CF3E-49E8-B7BB-B3E905B7053D}"/>
          </ac:spMkLst>
        </pc:spChg>
      </pc:sldChg>
      <pc:sldChg chg="modSp mod ord">
        <pc:chgData name="Kittipong Kittichokechai" userId="034c5e0e-f5a6-4666-b0b5-68ada05cae7d" providerId="ADAL" clId="{C7517D5E-79F4-49BF-B283-EABF4D779758}" dt="2021-09-03T09:21:57.157" v="363" actId="790"/>
        <pc:sldMkLst>
          <pc:docMk/>
          <pc:sldMk cId="2429422761" sldId="284"/>
        </pc:sldMkLst>
        <pc:spChg chg="mod">
          <ac:chgData name="Kittipong Kittichokechai" userId="034c5e0e-f5a6-4666-b0b5-68ada05cae7d" providerId="ADAL" clId="{C7517D5E-79F4-49BF-B283-EABF4D779758}" dt="2021-09-03T09:21:57.152" v="362" actId="790"/>
          <ac:spMkLst>
            <pc:docMk/>
            <pc:sldMk cId="2429422761" sldId="284"/>
            <ac:spMk id="2" creationId="{DFF10FF2-556A-40A7-98A0-32BC7CD8C9F8}"/>
          </ac:spMkLst>
        </pc:spChg>
        <pc:spChg chg="mod">
          <ac:chgData name="Kittipong Kittichokechai" userId="034c5e0e-f5a6-4666-b0b5-68ada05cae7d" providerId="ADAL" clId="{C7517D5E-79F4-49BF-B283-EABF4D779758}" dt="2021-09-03T09:21:57.157" v="363" actId="790"/>
          <ac:spMkLst>
            <pc:docMk/>
            <pc:sldMk cId="2429422761" sldId="284"/>
            <ac:spMk id="3" creationId="{5C27F10A-7B6B-4B89-B5CF-63332BBFF3EB}"/>
          </ac:spMkLst>
        </pc:spChg>
      </pc:sldChg>
      <pc:sldChg chg="modSp mod ord">
        <pc:chgData name="Kittipong Kittichokechai" userId="034c5e0e-f5a6-4666-b0b5-68ada05cae7d" providerId="ADAL" clId="{C7517D5E-79F4-49BF-B283-EABF4D779758}" dt="2021-09-03T09:21:57.151" v="361" actId="790"/>
        <pc:sldMkLst>
          <pc:docMk/>
          <pc:sldMk cId="716923549" sldId="285"/>
        </pc:sldMkLst>
        <pc:spChg chg="mod">
          <ac:chgData name="Kittipong Kittichokechai" userId="034c5e0e-f5a6-4666-b0b5-68ada05cae7d" providerId="ADAL" clId="{C7517D5E-79F4-49BF-B283-EABF4D779758}" dt="2021-09-03T09:21:57.148" v="360" actId="790"/>
          <ac:spMkLst>
            <pc:docMk/>
            <pc:sldMk cId="716923549" sldId="285"/>
            <ac:spMk id="2" creationId="{16748D57-8E41-4212-8277-40F4C58EDA33}"/>
          </ac:spMkLst>
        </pc:spChg>
        <pc:spChg chg="mod">
          <ac:chgData name="Kittipong Kittichokechai" userId="034c5e0e-f5a6-4666-b0b5-68ada05cae7d" providerId="ADAL" clId="{C7517D5E-79F4-49BF-B283-EABF4D779758}" dt="2021-09-03T09:21:57.151" v="361" actId="790"/>
          <ac:spMkLst>
            <pc:docMk/>
            <pc:sldMk cId="716923549" sldId="285"/>
            <ac:spMk id="3" creationId="{5AF39321-D9EF-4EDE-9E2B-3D995DDD7685}"/>
          </ac:spMkLst>
        </pc:spChg>
      </pc:sldChg>
      <pc:sldChg chg="modSp mod">
        <pc:chgData name="Kittipong Kittichokechai" userId="034c5e0e-f5a6-4666-b0b5-68ada05cae7d" providerId="ADAL" clId="{C7517D5E-79F4-49BF-B283-EABF4D779758}" dt="2021-09-03T09:21:57.139" v="352" actId="790"/>
        <pc:sldMkLst>
          <pc:docMk/>
          <pc:sldMk cId="1031826427" sldId="286"/>
        </pc:sldMkLst>
        <pc:spChg chg="mod">
          <ac:chgData name="Kittipong Kittichokechai" userId="034c5e0e-f5a6-4666-b0b5-68ada05cae7d" providerId="ADAL" clId="{C7517D5E-79F4-49BF-B283-EABF4D779758}" dt="2021-09-03T09:21:57.137" v="351" actId="790"/>
          <ac:spMkLst>
            <pc:docMk/>
            <pc:sldMk cId="1031826427" sldId="286"/>
            <ac:spMk id="2" creationId="{2672D2C1-8F4A-4D84-ABB2-4363FFF853AD}"/>
          </ac:spMkLst>
        </pc:spChg>
        <pc:spChg chg="mod">
          <ac:chgData name="Kittipong Kittichokechai" userId="034c5e0e-f5a6-4666-b0b5-68ada05cae7d" providerId="ADAL" clId="{C7517D5E-79F4-49BF-B283-EABF4D779758}" dt="2021-09-03T09:21:57.139" v="352" actId="790"/>
          <ac:spMkLst>
            <pc:docMk/>
            <pc:sldMk cId="1031826427" sldId="286"/>
            <ac:spMk id="3" creationId="{1F5AE296-D969-40D3-B531-DBFD572D1A71}"/>
          </ac:spMkLst>
        </pc:spChg>
        <pc:graphicFrameChg chg="modGraphic">
          <ac:chgData name="Kittipong Kittichokechai" userId="034c5e0e-f5a6-4666-b0b5-68ada05cae7d" providerId="ADAL" clId="{C7517D5E-79F4-49BF-B283-EABF4D779758}" dt="2021-09-03T08:38:25.978" v="130" actId="255"/>
          <ac:graphicFrameMkLst>
            <pc:docMk/>
            <pc:sldMk cId="1031826427" sldId="286"/>
            <ac:graphicFrameMk id="5" creationId="{2AEC2575-F06F-4CD9-A453-91580E0E206D}"/>
          </ac:graphicFrameMkLst>
        </pc:graphicFrameChg>
        <pc:graphicFrameChg chg="modGraphic">
          <ac:chgData name="Kittipong Kittichokechai" userId="034c5e0e-f5a6-4666-b0b5-68ada05cae7d" providerId="ADAL" clId="{C7517D5E-79F4-49BF-B283-EABF4D779758}" dt="2021-09-03T08:38:29.128" v="131" actId="255"/>
          <ac:graphicFrameMkLst>
            <pc:docMk/>
            <pc:sldMk cId="1031826427" sldId="286"/>
            <ac:graphicFrameMk id="7" creationId="{FCA89EA8-1D8F-4C52-BE45-A5D31464F795}"/>
          </ac:graphicFrameMkLst>
        </pc:graphicFrameChg>
      </pc:sldChg>
      <pc:sldChg chg="modSp mod addCm">
        <pc:chgData name="Kittipong Kittichokechai" userId="034c5e0e-f5a6-4666-b0b5-68ada05cae7d" providerId="ADAL" clId="{C7517D5E-79F4-49BF-B283-EABF4D779758}" dt="2021-09-05T18:43:40.033" v="2537" actId="1589"/>
        <pc:sldMkLst>
          <pc:docMk/>
          <pc:sldMk cId="1728090247" sldId="287"/>
        </pc:sldMkLst>
        <pc:spChg chg="mod">
          <ac:chgData name="Kittipong Kittichokechai" userId="034c5e0e-f5a6-4666-b0b5-68ada05cae7d" providerId="ADAL" clId="{C7517D5E-79F4-49BF-B283-EABF4D779758}" dt="2021-09-03T09:21:57.139" v="353" actId="790"/>
          <ac:spMkLst>
            <pc:docMk/>
            <pc:sldMk cId="1728090247" sldId="287"/>
            <ac:spMk id="2" creationId="{2672D2C1-8F4A-4D84-ABB2-4363FFF853AD}"/>
          </ac:spMkLst>
        </pc:spChg>
        <pc:spChg chg="mod">
          <ac:chgData name="Kittipong Kittichokechai" userId="034c5e0e-f5a6-4666-b0b5-68ada05cae7d" providerId="ADAL" clId="{C7517D5E-79F4-49BF-B283-EABF4D779758}" dt="2021-09-05T18:31:26.242" v="2419" actId="20577"/>
          <ac:spMkLst>
            <pc:docMk/>
            <pc:sldMk cId="1728090247" sldId="287"/>
            <ac:spMk id="3" creationId="{1F5AE296-D969-40D3-B531-DBFD572D1A71}"/>
          </ac:spMkLst>
        </pc:spChg>
      </pc:sldChg>
      <pc:sldChg chg="modSp add mod ord addCm modCm">
        <pc:chgData name="Kittipong Kittichokechai" userId="034c5e0e-f5a6-4666-b0b5-68ada05cae7d" providerId="ADAL" clId="{C7517D5E-79F4-49BF-B283-EABF4D779758}" dt="2021-09-06T10:03:08.207" v="2712"/>
        <pc:sldMkLst>
          <pc:docMk/>
          <pc:sldMk cId="3660942953" sldId="288"/>
        </pc:sldMkLst>
        <pc:spChg chg="mod">
          <ac:chgData name="Kittipong Kittichokechai" userId="034c5e0e-f5a6-4666-b0b5-68ada05cae7d" providerId="ADAL" clId="{C7517D5E-79F4-49BF-B283-EABF4D779758}" dt="2021-09-03T09:29:06.183" v="762" actId="20577"/>
          <ac:spMkLst>
            <pc:docMk/>
            <pc:sldMk cId="3660942953" sldId="288"/>
            <ac:spMk id="2" creationId="{0012AF93-3662-4069-BFA4-5F0ACDE67FDA}"/>
          </ac:spMkLst>
        </pc:spChg>
        <pc:spChg chg="mod">
          <ac:chgData name="Kittipong Kittichokechai" userId="034c5e0e-f5a6-4666-b0b5-68ada05cae7d" providerId="ADAL" clId="{C7517D5E-79F4-49BF-B283-EABF4D779758}" dt="2021-09-06T10:02:09.594" v="2708" actId="20577"/>
          <ac:spMkLst>
            <pc:docMk/>
            <pc:sldMk cId="3660942953" sldId="288"/>
            <ac:spMk id="3" creationId="{82DBA97B-CF3E-49E8-B7BB-B3E905B7053D}"/>
          </ac:spMkLst>
        </pc:spChg>
      </pc:sldChg>
      <pc:sldChg chg="new del">
        <pc:chgData name="Kittipong Kittichokechai" userId="034c5e0e-f5a6-4666-b0b5-68ada05cae7d" providerId="ADAL" clId="{C7517D5E-79F4-49BF-B283-EABF4D779758}" dt="2021-09-03T09:28:46.530" v="735" actId="680"/>
        <pc:sldMkLst>
          <pc:docMk/>
          <pc:sldMk cId="3773542460" sldId="288"/>
        </pc:sldMkLst>
      </pc:sldChg>
      <pc:sldChg chg="modSp add mod ord addCm modCm">
        <pc:chgData name="Kittipong Kittichokechai" userId="034c5e0e-f5a6-4666-b0b5-68ada05cae7d" providerId="ADAL" clId="{C7517D5E-79F4-49BF-B283-EABF4D779758}" dt="2021-09-06T09:57:30.454" v="2687"/>
        <pc:sldMkLst>
          <pc:docMk/>
          <pc:sldMk cId="4065771176" sldId="289"/>
        </pc:sldMkLst>
        <pc:spChg chg="mod">
          <ac:chgData name="Kittipong Kittichokechai" userId="034c5e0e-f5a6-4666-b0b5-68ada05cae7d" providerId="ADAL" clId="{C7517D5E-79F4-49BF-B283-EABF4D779758}" dt="2021-09-03T09:49:10.819" v="1347" actId="13926"/>
          <ac:spMkLst>
            <pc:docMk/>
            <pc:sldMk cId="4065771176" sldId="289"/>
            <ac:spMk id="4" creationId="{306D82EC-811D-454E-9DFF-2EEC63AD50B4}"/>
          </ac:spMkLst>
        </pc:spChg>
        <pc:spChg chg="mod">
          <ac:chgData name="Kittipong Kittichokechai" userId="034c5e0e-f5a6-4666-b0b5-68ada05cae7d" providerId="ADAL" clId="{C7517D5E-79F4-49BF-B283-EABF4D779758}" dt="2021-09-06T09:55:10.096" v="2686" actId="20577"/>
          <ac:spMkLst>
            <pc:docMk/>
            <pc:sldMk cId="4065771176" sldId="289"/>
            <ac:spMk id="5" creationId="{80CFE1E9-2446-4327-A152-D121E1DA7E83}"/>
          </ac:spMkLst>
        </pc:spChg>
      </pc:sldChg>
      <pc:sldChg chg="modSp add mod addCm modCm">
        <pc:chgData name="Kittipong Kittichokechai" userId="034c5e0e-f5a6-4666-b0b5-68ada05cae7d" providerId="ADAL" clId="{C7517D5E-79F4-49BF-B283-EABF4D779758}" dt="2021-09-05T18:43:26.757" v="2536" actId="20577"/>
        <pc:sldMkLst>
          <pc:docMk/>
          <pc:sldMk cId="3575061186" sldId="290"/>
        </pc:sldMkLst>
        <pc:spChg chg="mod">
          <ac:chgData name="Kittipong Kittichokechai" userId="034c5e0e-f5a6-4666-b0b5-68ada05cae7d" providerId="ADAL" clId="{C7517D5E-79F4-49BF-B283-EABF4D779758}" dt="2021-09-03T10:00:54.649" v="1784"/>
          <ac:spMkLst>
            <pc:docMk/>
            <pc:sldMk cId="3575061186" sldId="290"/>
            <ac:spMk id="2" creationId="{0012AF93-3662-4069-BFA4-5F0ACDE67FDA}"/>
          </ac:spMkLst>
        </pc:spChg>
        <pc:spChg chg="mod">
          <ac:chgData name="Kittipong Kittichokechai" userId="034c5e0e-f5a6-4666-b0b5-68ada05cae7d" providerId="ADAL" clId="{C7517D5E-79F4-49BF-B283-EABF4D779758}" dt="2021-09-05T18:43:26.757" v="2536" actId="20577"/>
          <ac:spMkLst>
            <pc:docMk/>
            <pc:sldMk cId="3575061186" sldId="290"/>
            <ac:spMk id="3" creationId="{82DBA97B-CF3E-49E8-B7BB-B3E905B7053D}"/>
          </ac:spMkLst>
        </pc:spChg>
      </pc:sldChg>
      <pc:sldMasterChg chg="modSp mod modSldLayout">
        <pc:chgData name="Kittipong Kittichokechai" userId="034c5e0e-f5a6-4666-b0b5-68ada05cae7d" providerId="ADAL" clId="{C7517D5E-79F4-49BF-B283-EABF4D779758}" dt="2021-09-06T08:28:26.947" v="2660"/>
        <pc:sldMasterMkLst>
          <pc:docMk/>
          <pc:sldMasterMk cId="2523064765" sldId="2147483660"/>
        </pc:sldMasterMkLst>
        <pc:spChg chg="mod">
          <ac:chgData name="Kittipong Kittichokechai" userId="034c5e0e-f5a6-4666-b0b5-68ada05cae7d" providerId="ADAL" clId="{C7517D5E-79F4-49BF-B283-EABF4D779758}" dt="2021-09-03T09:21:57.443" v="581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Kittipong Kittichokechai" userId="034c5e0e-f5a6-4666-b0b5-68ada05cae7d" providerId="ADAL" clId="{C7517D5E-79F4-49BF-B283-EABF4D779758}" dt="2021-09-03T09:21:57.440" v="580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Kittipong Kittichokechai" userId="034c5e0e-f5a6-4666-b0b5-68ada05cae7d" providerId="ADAL" clId="{C7517D5E-79F4-49BF-B283-EABF4D779758}" dt="2021-09-06T08:28:26.536" v="2540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Kittipong Kittichokechai" userId="034c5e0e-f5a6-4666-b0b5-68ada05cae7d" providerId="ADAL" clId="{C7517D5E-79F4-49BF-B283-EABF4D779758}" dt="2021-09-03T09:21:57.161" v="367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536" v="2540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Kittipong Kittichokechai" userId="034c5e0e-f5a6-4666-b0b5-68ada05cae7d" providerId="ADAL" clId="{C7517D5E-79F4-49BF-B283-EABF4D779758}" dt="2021-09-03T09:21:57.165" v="371" actId="790"/>
            <ac:spMkLst>
              <pc:docMk/>
              <pc:sldMasterMk cId="2523064765" sldId="2147483660"/>
              <pc:sldLayoutMk cId="1374575616" sldId="2147483661"/>
              <ac:spMk id="10" creationId="{D76AC379-37ED-447F-84CF-99B2FA694549}"/>
            </ac:spMkLst>
          </pc:spChg>
          <pc:spChg chg="mod">
            <ac:chgData name="Kittipong Kittichokechai" userId="034c5e0e-f5a6-4666-b0b5-68ada05cae7d" providerId="ADAL" clId="{C7517D5E-79F4-49BF-B283-EABF4D779758}" dt="2021-09-03T09:21:57.158" v="364" actId="790"/>
            <ac:spMkLst>
              <pc:docMk/>
              <pc:sldMasterMk cId="2523064765" sldId="2147483660"/>
              <pc:sldLayoutMk cId="1374575616" sldId="2147483661"/>
              <ac:spMk id="11" creationId="{36D1288D-6C72-4971-B895-27E90722A109}"/>
            </ac:spMkLst>
          </pc:spChg>
          <pc:spChg chg="mod">
            <ac:chgData name="Kittipong Kittichokechai" userId="034c5e0e-f5a6-4666-b0b5-68ada05cae7d" providerId="ADAL" clId="{C7517D5E-79F4-49BF-B283-EABF4D779758}" dt="2021-09-03T09:21:57.162" v="368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163" v="369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160" v="366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159" v="365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558" v="2546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Kittipong Kittichokechai" userId="034c5e0e-f5a6-4666-b0b5-68ada05cae7d" providerId="ADAL" clId="{C7517D5E-79F4-49BF-B283-EABF4D779758}" dt="2021-09-03T09:21:57.172" v="380" actId="790"/>
            <ac:spMkLst>
              <pc:docMk/>
              <pc:sldMasterMk cId="2523064765" sldId="2147483660"/>
              <pc:sldLayoutMk cId="1085322578" sldId="2147483662"/>
              <ac:spMk id="6" creationId="{0B84C4A2-9E83-4451-8F6C-F4FA7B70C700}"/>
            </ac:spMkLst>
          </pc:spChg>
          <pc:spChg chg="mod">
            <ac:chgData name="Kittipong Kittichokechai" userId="034c5e0e-f5a6-4666-b0b5-68ada05cae7d" providerId="ADAL" clId="{C7517D5E-79F4-49BF-B283-EABF4D779758}" dt="2021-09-06T08:28:26.558" v="2546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  <pc:spChg chg="mod">
            <ac:chgData name="Kittipong Kittichokechai" userId="034c5e0e-f5a6-4666-b0b5-68ada05cae7d" providerId="ADAL" clId="{C7517D5E-79F4-49BF-B283-EABF4D779758}" dt="2021-09-03T09:21:57.173" v="381" actId="790"/>
            <ac:spMkLst>
              <pc:docMk/>
              <pc:sldMasterMk cId="2523064765" sldId="2147483660"/>
              <pc:sldLayoutMk cId="1085322578" sldId="2147483662"/>
              <ac:spMk id="9" creationId="{696C7C8F-5086-466A-8108-2FE0A8663D59}"/>
            </ac:spMkLst>
          </pc:spChg>
          <pc:spChg chg="mod">
            <ac:chgData name="Kittipong Kittichokechai" userId="034c5e0e-f5a6-4666-b0b5-68ada05cae7d" providerId="ADAL" clId="{C7517D5E-79F4-49BF-B283-EABF4D779758}" dt="2021-09-03T09:21:57.174" v="382" actId="790"/>
            <ac:spMkLst>
              <pc:docMk/>
              <pc:sldMasterMk cId="2523064765" sldId="2147483660"/>
              <pc:sldLayoutMk cId="1085322578" sldId="2147483662"/>
              <ac:spMk id="10" creationId="{ED5DEA0B-CF0D-4EE6-B6A8-90BAF3DE8AF1}"/>
            </ac:spMkLst>
          </pc:spChg>
          <pc:spChg chg="mod">
            <ac:chgData name="Kittipong Kittichokechai" userId="034c5e0e-f5a6-4666-b0b5-68ada05cae7d" providerId="ADAL" clId="{C7517D5E-79F4-49BF-B283-EABF4D779758}" dt="2021-09-03T09:21:57.176" v="384" actId="790"/>
            <ac:spMkLst>
              <pc:docMk/>
              <pc:sldMasterMk cId="2523064765" sldId="2147483660"/>
              <pc:sldLayoutMk cId="1085322578" sldId="2147483662"/>
              <ac:spMk id="13" creationId="{417661C0-2F80-41FC-8827-508BB33F9230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569" v="2549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Kittipong Kittichokechai" userId="034c5e0e-f5a6-4666-b0b5-68ada05cae7d" providerId="ADAL" clId="{C7517D5E-79F4-49BF-B283-EABF4D779758}" dt="2021-09-06T08:28:26.569" v="2549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  <pc:spChg chg="mod">
            <ac:chgData name="Kittipong Kittichokechai" userId="034c5e0e-f5a6-4666-b0b5-68ada05cae7d" providerId="ADAL" clId="{C7517D5E-79F4-49BF-B283-EABF4D779758}" dt="2021-09-03T09:21:57.178" v="386" actId="790"/>
            <ac:spMkLst>
              <pc:docMk/>
              <pc:sldMasterMk cId="2523064765" sldId="2147483660"/>
              <pc:sldLayoutMk cId="2064663325" sldId="2147483664"/>
              <ac:spMk id="9" creationId="{696C7C8F-5086-466A-8108-2FE0A8663D59}"/>
            </ac:spMkLst>
          </pc:spChg>
          <pc:spChg chg="mod">
            <ac:chgData name="Kittipong Kittichokechai" userId="034c5e0e-f5a6-4666-b0b5-68ada05cae7d" providerId="ADAL" clId="{C7517D5E-79F4-49BF-B283-EABF4D779758}" dt="2021-09-03T09:21:57.179" v="387" actId="790"/>
            <ac:spMkLst>
              <pc:docMk/>
              <pc:sldMasterMk cId="2523064765" sldId="2147483660"/>
              <pc:sldLayoutMk cId="2064663325" sldId="2147483664"/>
              <ac:spMk id="10" creationId="{ED5DEA0B-CF0D-4EE6-B6A8-90BAF3DE8AF1}"/>
            </ac:spMkLst>
          </pc:spChg>
          <pc:spChg chg="mod">
            <ac:chgData name="Kittipong Kittichokechai" userId="034c5e0e-f5a6-4666-b0b5-68ada05cae7d" providerId="ADAL" clId="{C7517D5E-79F4-49BF-B283-EABF4D779758}" dt="2021-09-03T09:21:57.181" v="389" actId="790"/>
            <ac:spMkLst>
              <pc:docMk/>
              <pc:sldMasterMk cId="2523064765" sldId="2147483660"/>
              <pc:sldLayoutMk cId="2064663325" sldId="2147483664"/>
              <ac:spMk id="11" creationId="{30276571-778A-43C8-820D-4E055433343F}"/>
            </ac:spMkLst>
          </pc:spChg>
          <pc:spChg chg="mod">
            <ac:chgData name="Kittipong Kittichokechai" userId="034c5e0e-f5a6-4666-b0b5-68ada05cae7d" providerId="ADAL" clId="{C7517D5E-79F4-49BF-B283-EABF4D779758}" dt="2021-09-03T09:21:57.177" v="385" actId="790"/>
            <ac:spMkLst>
              <pc:docMk/>
              <pc:sldMasterMk cId="2523064765" sldId="2147483660"/>
              <pc:sldLayoutMk cId="2064663325" sldId="2147483664"/>
              <ac:spMk id="12" creationId="{8F2554F4-437E-411D-B2B2-6A58D5858094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582" v="2552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Kittipong Kittichokechai" userId="034c5e0e-f5a6-4666-b0b5-68ada05cae7d" providerId="ADAL" clId="{C7517D5E-79F4-49BF-B283-EABF4D779758}" dt="2021-09-03T09:21:57.181" v="390" actId="790"/>
            <ac:spMkLst>
              <pc:docMk/>
              <pc:sldMasterMk cId="2523064765" sldId="2147483660"/>
              <pc:sldLayoutMk cId="2108219646" sldId="2147483665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582" v="2552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  <pc:spChg chg="mod">
            <ac:chgData name="Kittipong Kittichokechai" userId="034c5e0e-f5a6-4666-b0b5-68ada05cae7d" providerId="ADAL" clId="{C7517D5E-79F4-49BF-B283-EABF4D779758}" dt="2021-09-03T09:21:57.185" v="394" actId="790"/>
            <ac:spMkLst>
              <pc:docMk/>
              <pc:sldMasterMk cId="2523064765" sldId="2147483660"/>
              <pc:sldLayoutMk cId="2108219646" sldId="2147483665"/>
              <ac:spMk id="8" creationId="{B0BFCB65-C4A0-4777-AB6F-CDDDEBA7BAEE}"/>
            </ac:spMkLst>
          </pc:spChg>
          <pc:spChg chg="mod">
            <ac:chgData name="Kittipong Kittichokechai" userId="034c5e0e-f5a6-4666-b0b5-68ada05cae7d" providerId="ADAL" clId="{C7517D5E-79F4-49BF-B283-EABF4D779758}" dt="2021-09-03T09:21:57.182" v="391" actId="790"/>
            <ac:spMkLst>
              <pc:docMk/>
              <pc:sldMasterMk cId="2523064765" sldId="2147483660"/>
              <pc:sldLayoutMk cId="2108219646" sldId="2147483665"/>
              <ac:spMk id="11" creationId="{48FE7FF9-3930-4C4A-8BC6-EB9A286812D4}"/>
            </ac:spMkLst>
          </pc:spChg>
          <pc:spChg chg="mod">
            <ac:chgData name="Kittipong Kittichokechai" userId="034c5e0e-f5a6-4666-b0b5-68ada05cae7d" providerId="ADAL" clId="{C7517D5E-79F4-49BF-B283-EABF4D779758}" dt="2021-09-03T09:21:57.184" v="392" actId="790"/>
            <ac:spMkLst>
              <pc:docMk/>
              <pc:sldMasterMk cId="2523064765" sldId="2147483660"/>
              <pc:sldLayoutMk cId="2108219646" sldId="2147483665"/>
              <ac:spMk id="12" creationId="{A60848B0-180A-4C02-A8B3-E172AF538B61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596" v="2555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Kittipong Kittichokechai" userId="034c5e0e-f5a6-4666-b0b5-68ada05cae7d" providerId="ADAL" clId="{C7517D5E-79F4-49BF-B283-EABF4D779758}" dt="2021-09-03T09:21:57.188" v="395"/>
            <ac:spMkLst>
              <pc:docMk/>
              <pc:sldMasterMk cId="2523064765" sldId="2147483660"/>
              <pc:sldLayoutMk cId="299406540" sldId="2147483666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596" v="2555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  <pc:spChg chg="mod">
            <ac:chgData name="Kittipong Kittichokechai" userId="034c5e0e-f5a6-4666-b0b5-68ada05cae7d" providerId="ADAL" clId="{C7517D5E-79F4-49BF-B283-EABF4D779758}" dt="2021-09-03T09:21:57.192" v="399" actId="790"/>
            <ac:spMkLst>
              <pc:docMk/>
              <pc:sldMasterMk cId="2523064765" sldId="2147483660"/>
              <pc:sldLayoutMk cId="299406540" sldId="2147483666"/>
              <ac:spMk id="8" creationId="{E1090122-906E-44AF-A054-14B12CB245F6}"/>
            </ac:spMkLst>
          </pc:spChg>
          <pc:spChg chg="mod">
            <ac:chgData name="Kittipong Kittichokechai" userId="034c5e0e-f5a6-4666-b0b5-68ada05cae7d" providerId="ADAL" clId="{C7517D5E-79F4-49BF-B283-EABF4D779758}" dt="2021-09-03T09:21:57.189" v="396" actId="790"/>
            <ac:spMkLst>
              <pc:docMk/>
              <pc:sldMasterMk cId="2523064765" sldId="2147483660"/>
              <pc:sldLayoutMk cId="299406540" sldId="2147483666"/>
              <ac:spMk id="10" creationId="{4F3FE80A-6B53-492B-8FC1-A575806A0D00}"/>
            </ac:spMkLst>
          </pc:spChg>
          <pc:spChg chg="mod">
            <ac:chgData name="Kittipong Kittichokechai" userId="034c5e0e-f5a6-4666-b0b5-68ada05cae7d" providerId="ADAL" clId="{C7517D5E-79F4-49BF-B283-EABF4D779758}" dt="2021-09-03T09:21:57.190" v="397" actId="790"/>
            <ac:spMkLst>
              <pc:docMk/>
              <pc:sldMasterMk cId="2523064765" sldId="2147483660"/>
              <pc:sldLayoutMk cId="299406540" sldId="2147483666"/>
              <ac:spMk id="11" creationId="{3AECA499-20B0-4F79-85A2-1C9D1BFBB0C0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604" v="2558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Kittipong Kittichokechai" userId="034c5e0e-f5a6-4666-b0b5-68ada05cae7d" providerId="ADAL" clId="{C7517D5E-79F4-49BF-B283-EABF4D779758}" dt="2021-09-03T09:21:57.193" v="400" actId="790"/>
            <ac:spMkLst>
              <pc:docMk/>
              <pc:sldMasterMk cId="2523064765" sldId="2147483660"/>
              <pc:sldLayoutMk cId="3450366910" sldId="2147483667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604" v="2558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  <pc:spChg chg="mod">
            <ac:chgData name="Kittipong Kittichokechai" userId="034c5e0e-f5a6-4666-b0b5-68ada05cae7d" providerId="ADAL" clId="{C7517D5E-79F4-49BF-B283-EABF4D779758}" dt="2021-09-03T09:21:57.198" v="404" actId="790"/>
            <ac:spMkLst>
              <pc:docMk/>
              <pc:sldMasterMk cId="2523064765" sldId="2147483660"/>
              <pc:sldLayoutMk cId="3450366910" sldId="2147483667"/>
              <ac:spMk id="8" creationId="{82C84FC9-A121-42A0-B02B-2C2E8358C2B7}"/>
            </ac:spMkLst>
          </pc:spChg>
          <pc:spChg chg="mod">
            <ac:chgData name="Kittipong Kittichokechai" userId="034c5e0e-f5a6-4666-b0b5-68ada05cae7d" providerId="ADAL" clId="{C7517D5E-79F4-49BF-B283-EABF4D779758}" dt="2021-09-03T09:21:57.195" v="401" actId="790"/>
            <ac:spMkLst>
              <pc:docMk/>
              <pc:sldMasterMk cId="2523064765" sldId="2147483660"/>
              <pc:sldLayoutMk cId="3450366910" sldId="2147483667"/>
              <ac:spMk id="10" creationId="{6AB007D5-DA18-4842-9C2D-8C72512602C0}"/>
            </ac:spMkLst>
          </pc:spChg>
          <pc:spChg chg="mod">
            <ac:chgData name="Kittipong Kittichokechai" userId="034c5e0e-f5a6-4666-b0b5-68ada05cae7d" providerId="ADAL" clId="{C7517D5E-79F4-49BF-B283-EABF4D779758}" dt="2021-09-03T09:21:57.196" v="402" actId="790"/>
            <ac:spMkLst>
              <pc:docMk/>
              <pc:sldMasterMk cId="2523064765" sldId="2147483660"/>
              <pc:sldLayoutMk cId="3450366910" sldId="2147483667"/>
              <ac:spMk id="11" creationId="{0D3699C9-F9CA-4781-89C3-F0A901D1F1AF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619" v="2561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Kittipong Kittichokechai" userId="034c5e0e-f5a6-4666-b0b5-68ada05cae7d" providerId="ADAL" clId="{C7517D5E-79F4-49BF-B283-EABF4D779758}" dt="2021-09-03T09:21:57.198" v="405" actId="790"/>
            <ac:spMkLst>
              <pc:docMk/>
              <pc:sldMasterMk cId="2523064765" sldId="2147483660"/>
              <pc:sldLayoutMk cId="3593654033" sldId="2147483668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619" v="2561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  <pc:spChg chg="mod">
            <ac:chgData name="Kittipong Kittichokechai" userId="034c5e0e-f5a6-4666-b0b5-68ada05cae7d" providerId="ADAL" clId="{C7517D5E-79F4-49BF-B283-EABF4D779758}" dt="2021-09-03T09:21:57.203" v="409" actId="790"/>
            <ac:spMkLst>
              <pc:docMk/>
              <pc:sldMasterMk cId="2523064765" sldId="2147483660"/>
              <pc:sldLayoutMk cId="3593654033" sldId="2147483668"/>
              <ac:spMk id="8" creationId="{E7F6A807-1479-4A4A-8685-DB8E37BEB19A}"/>
            </ac:spMkLst>
          </pc:spChg>
          <pc:spChg chg="mod">
            <ac:chgData name="Kittipong Kittichokechai" userId="034c5e0e-f5a6-4666-b0b5-68ada05cae7d" providerId="ADAL" clId="{C7517D5E-79F4-49BF-B283-EABF4D779758}" dt="2021-09-03T09:21:57.200" v="406" actId="790"/>
            <ac:spMkLst>
              <pc:docMk/>
              <pc:sldMasterMk cId="2523064765" sldId="2147483660"/>
              <pc:sldLayoutMk cId="3593654033" sldId="2147483668"/>
              <ac:spMk id="10" creationId="{F1368AB3-821C-4A71-B119-C0A8AA44A93F}"/>
            </ac:spMkLst>
          </pc:spChg>
          <pc:spChg chg="mod">
            <ac:chgData name="Kittipong Kittichokechai" userId="034c5e0e-f5a6-4666-b0b5-68ada05cae7d" providerId="ADAL" clId="{C7517D5E-79F4-49BF-B283-EABF4D779758}" dt="2021-09-03T09:21:57.201" v="407" actId="790"/>
            <ac:spMkLst>
              <pc:docMk/>
              <pc:sldMasterMk cId="2523064765" sldId="2147483660"/>
              <pc:sldLayoutMk cId="3593654033" sldId="2147483668"/>
              <ac:spMk id="11" creationId="{8561E9FC-533B-4891-A7E3-A3DDB1BD26FB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631" v="2564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Kittipong Kittichokechai" userId="034c5e0e-f5a6-4666-b0b5-68ada05cae7d" providerId="ADAL" clId="{C7517D5E-79F4-49BF-B283-EABF4D779758}" dt="2021-09-03T09:21:57.203" v="410" actId="790"/>
            <ac:spMkLst>
              <pc:docMk/>
              <pc:sldMasterMk cId="2523064765" sldId="2147483660"/>
              <pc:sldLayoutMk cId="4136202525" sldId="2147483669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631" v="2564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  <pc:spChg chg="mod">
            <ac:chgData name="Kittipong Kittichokechai" userId="034c5e0e-f5a6-4666-b0b5-68ada05cae7d" providerId="ADAL" clId="{C7517D5E-79F4-49BF-B283-EABF4D779758}" dt="2021-09-03T09:21:57.207" v="414" actId="790"/>
            <ac:spMkLst>
              <pc:docMk/>
              <pc:sldMasterMk cId="2523064765" sldId="2147483660"/>
              <pc:sldLayoutMk cId="4136202525" sldId="2147483669"/>
              <ac:spMk id="8" creationId="{3E2F9C47-A316-4B0F-8C2E-D42B253351EB}"/>
            </ac:spMkLst>
          </pc:spChg>
          <pc:spChg chg="mod">
            <ac:chgData name="Kittipong Kittichokechai" userId="034c5e0e-f5a6-4666-b0b5-68ada05cae7d" providerId="ADAL" clId="{C7517D5E-79F4-49BF-B283-EABF4D779758}" dt="2021-09-03T09:21:57.205" v="411" actId="790"/>
            <ac:spMkLst>
              <pc:docMk/>
              <pc:sldMasterMk cId="2523064765" sldId="2147483660"/>
              <pc:sldLayoutMk cId="4136202525" sldId="2147483669"/>
              <ac:spMk id="12" creationId="{93CB56C1-2916-4C60-8532-A023564D2C57}"/>
            </ac:spMkLst>
          </pc:spChg>
          <pc:spChg chg="mod">
            <ac:chgData name="Kittipong Kittichokechai" userId="034c5e0e-f5a6-4666-b0b5-68ada05cae7d" providerId="ADAL" clId="{C7517D5E-79F4-49BF-B283-EABF4D779758}" dt="2021-09-03T09:21:57.206" v="412" actId="790"/>
            <ac:spMkLst>
              <pc:docMk/>
              <pc:sldMasterMk cId="2523064765" sldId="2147483660"/>
              <pc:sldLayoutMk cId="4136202525" sldId="2147483669"/>
              <ac:spMk id="13" creationId="{61DC6511-5700-4E95-89CA-81484C248C03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645" v="256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Kittipong Kittichokechai" userId="034c5e0e-f5a6-4666-b0b5-68ada05cae7d" providerId="ADAL" clId="{C7517D5E-79F4-49BF-B283-EABF4D779758}" dt="2021-09-03T09:21:57.208" v="415" actId="790"/>
            <ac:spMkLst>
              <pc:docMk/>
              <pc:sldMasterMk cId="2523064765" sldId="2147483660"/>
              <pc:sldLayoutMk cId="1267818655" sldId="2147483670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645" v="256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  <pc:spChg chg="mod">
            <ac:chgData name="Kittipong Kittichokechai" userId="034c5e0e-f5a6-4666-b0b5-68ada05cae7d" providerId="ADAL" clId="{C7517D5E-79F4-49BF-B283-EABF4D779758}" dt="2021-09-03T09:21:57.212" v="419" actId="790"/>
            <ac:spMkLst>
              <pc:docMk/>
              <pc:sldMasterMk cId="2523064765" sldId="2147483660"/>
              <pc:sldLayoutMk cId="1267818655" sldId="2147483670"/>
              <ac:spMk id="8" creationId="{B20F1184-2943-4F17-9C57-995EA2003751}"/>
            </ac:spMkLst>
          </pc:spChg>
          <pc:spChg chg="mod">
            <ac:chgData name="Kittipong Kittichokechai" userId="034c5e0e-f5a6-4666-b0b5-68ada05cae7d" providerId="ADAL" clId="{C7517D5E-79F4-49BF-B283-EABF4D779758}" dt="2021-09-03T09:21:57.209" v="416" actId="790"/>
            <ac:spMkLst>
              <pc:docMk/>
              <pc:sldMasterMk cId="2523064765" sldId="2147483660"/>
              <pc:sldLayoutMk cId="1267818655" sldId="2147483670"/>
              <ac:spMk id="12" creationId="{93CB56C1-2916-4C60-8532-A023564D2C57}"/>
            </ac:spMkLst>
          </pc:spChg>
          <pc:spChg chg="mod">
            <ac:chgData name="Kittipong Kittichokechai" userId="034c5e0e-f5a6-4666-b0b5-68ada05cae7d" providerId="ADAL" clId="{C7517D5E-79F4-49BF-B283-EABF4D779758}" dt="2021-09-03T09:21:57.211" v="417" actId="790"/>
            <ac:spMkLst>
              <pc:docMk/>
              <pc:sldMasterMk cId="2523064765" sldId="2147483660"/>
              <pc:sldLayoutMk cId="1267818655" sldId="2147483670"/>
              <ac:spMk id="13" creationId="{61DC6511-5700-4E95-89CA-81484C248C03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667" v="2570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Kittipong Kittichokechai" userId="034c5e0e-f5a6-4666-b0b5-68ada05cae7d" providerId="ADAL" clId="{C7517D5E-79F4-49BF-B283-EABF4D779758}" dt="2021-09-06T08:28:26.667" v="2570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  <pc:spChg chg="mod">
            <ac:chgData name="Kittipong Kittichokechai" userId="034c5e0e-f5a6-4666-b0b5-68ada05cae7d" providerId="ADAL" clId="{C7517D5E-79F4-49BF-B283-EABF4D779758}" dt="2021-09-03T09:21:57.216" v="423" actId="790"/>
            <ac:spMkLst>
              <pc:docMk/>
              <pc:sldMasterMk cId="2523064765" sldId="2147483660"/>
              <pc:sldLayoutMk cId="3355176887" sldId="2147483671"/>
              <ac:spMk id="5" creationId="{280FD398-9480-44AE-B01C-23BDC7D4B6B7}"/>
            </ac:spMkLst>
          </pc:spChg>
          <pc:spChg chg="mod">
            <ac:chgData name="Kittipong Kittichokechai" userId="034c5e0e-f5a6-4666-b0b5-68ada05cae7d" providerId="ADAL" clId="{C7517D5E-79F4-49BF-B283-EABF4D779758}" dt="2021-09-03T09:21:57.213" v="420" actId="790"/>
            <ac:spMkLst>
              <pc:docMk/>
              <pc:sldMasterMk cId="2523064765" sldId="2147483660"/>
              <pc:sldLayoutMk cId="3355176887" sldId="2147483671"/>
              <ac:spMk id="9" creationId="{696C7C8F-5086-466A-8108-2FE0A8663D59}"/>
            </ac:spMkLst>
          </pc:spChg>
          <pc:spChg chg="mod">
            <ac:chgData name="Kittipong Kittichokechai" userId="034c5e0e-f5a6-4666-b0b5-68ada05cae7d" providerId="ADAL" clId="{C7517D5E-79F4-49BF-B283-EABF4D779758}" dt="2021-09-03T09:21:57.214" v="421" actId="790"/>
            <ac:spMkLst>
              <pc:docMk/>
              <pc:sldMasterMk cId="2523064765" sldId="2147483660"/>
              <pc:sldLayoutMk cId="3355176887" sldId="2147483671"/>
              <ac:spMk id="10" creationId="{ED5DEA0B-CF0D-4EE6-B6A8-90BAF3DE8AF1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685" v="2573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Kittipong Kittichokechai" userId="034c5e0e-f5a6-4666-b0b5-68ada05cae7d" providerId="ADAL" clId="{C7517D5E-79F4-49BF-B283-EABF4D779758}" dt="2021-09-06T08:28:26.685" v="2573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  <pc:spChg chg="mod">
            <ac:chgData name="Kittipong Kittichokechai" userId="034c5e0e-f5a6-4666-b0b5-68ada05cae7d" providerId="ADAL" clId="{C7517D5E-79F4-49BF-B283-EABF4D779758}" dt="2021-09-03T09:21:57.219" v="426" actId="790"/>
            <ac:spMkLst>
              <pc:docMk/>
              <pc:sldMasterMk cId="2523064765" sldId="2147483660"/>
              <pc:sldLayoutMk cId="1793964376" sldId="2147483672"/>
              <ac:spMk id="4" creationId="{EBCE69E9-15BF-463F-B5D4-3C1F6E9F6B53}"/>
            </ac:spMkLst>
          </pc:spChg>
          <pc:spChg chg="mod">
            <ac:chgData name="Kittipong Kittichokechai" userId="034c5e0e-f5a6-4666-b0b5-68ada05cae7d" providerId="ADAL" clId="{C7517D5E-79F4-49BF-B283-EABF4D779758}" dt="2021-09-03T09:21:57.217" v="424" actId="790"/>
            <ac:spMkLst>
              <pc:docMk/>
              <pc:sldMasterMk cId="2523064765" sldId="2147483660"/>
              <pc:sldLayoutMk cId="1793964376" sldId="2147483672"/>
              <ac:spMk id="22531" creationId="{00000000-0000-0000-0000-000000000000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713" v="2579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Kittipong Kittichokechai" userId="034c5e0e-f5a6-4666-b0b5-68ada05cae7d" providerId="ADAL" clId="{C7517D5E-79F4-49BF-B283-EABF4D779758}" dt="2021-09-06T08:28:26.713" v="2579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Kittipong Kittichokechai" userId="034c5e0e-f5a6-4666-b0b5-68ada05cae7d" providerId="ADAL" clId="{C7517D5E-79F4-49BF-B283-EABF4D779758}" dt="2021-09-03T09:21:57.222" v="429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223" v="431" actId="790"/>
            <ac:spMkLst>
              <pc:docMk/>
              <pc:sldMasterMk cId="2523064765" sldId="2147483660"/>
              <pc:sldLayoutMk cId="3415456144" sldId="2147483673"/>
              <ac:spMk id="5" creationId="{CA0A38D4-B093-4CE6-9935-648A137BFECE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791" v="2603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Kittipong Kittichokechai" userId="034c5e0e-f5a6-4666-b0b5-68ada05cae7d" providerId="ADAL" clId="{C7517D5E-79F4-49BF-B283-EABF4D779758}" dt="2021-09-03T09:21:57.252" v="461" actId="790"/>
            <ac:spMkLst>
              <pc:docMk/>
              <pc:sldMasterMk cId="2523064765" sldId="2147483660"/>
              <pc:sldLayoutMk cId="3933167755" sldId="2147483674"/>
              <ac:spMk id="3" creationId="{810CFEFC-6AC8-4817-A0D3-6029D48BD293}"/>
            </ac:spMkLst>
          </pc:spChg>
          <pc:spChg chg="mod">
            <ac:chgData name="Kittipong Kittichokechai" userId="034c5e0e-f5a6-4666-b0b5-68ada05cae7d" providerId="ADAL" clId="{C7517D5E-79F4-49BF-B283-EABF4D779758}" dt="2021-09-03T09:21:57.250" v="460" actId="790"/>
            <ac:spMkLst>
              <pc:docMk/>
              <pc:sldMasterMk cId="2523064765" sldId="2147483660"/>
              <pc:sldLayoutMk cId="3933167755" sldId="2147483674"/>
              <ac:spMk id="5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791" v="2603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  <pc:spChg chg="mod">
            <ac:chgData name="Kittipong Kittichokechai" userId="034c5e0e-f5a6-4666-b0b5-68ada05cae7d" providerId="ADAL" clId="{C7517D5E-79F4-49BF-B283-EABF4D779758}" dt="2021-09-03T09:21:57.254" v="463" actId="790"/>
            <ac:spMkLst>
              <pc:docMk/>
              <pc:sldMasterMk cId="2523064765" sldId="2147483660"/>
              <pc:sldLayoutMk cId="3933167755" sldId="2147483674"/>
              <ac:spMk id="11" creationId="{87C4DFC4-62BA-4C52-B36B-44A75684A81F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842" v="2624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Kittipong Kittichokechai" userId="034c5e0e-f5a6-4666-b0b5-68ada05cae7d" providerId="ADAL" clId="{C7517D5E-79F4-49BF-B283-EABF4D779758}" dt="2021-09-03T09:21:57.288" v="491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290" v="492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286" v="490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Kittipong Kittichokechai" userId="034c5e0e-f5a6-4666-b0b5-68ada05cae7d" providerId="ADAL" clId="{C7517D5E-79F4-49BF-B283-EABF4D779758}" dt="2021-09-06T08:28:26.842" v="2624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  <pc:spChg chg="mod">
            <ac:chgData name="Kittipong Kittichokechai" userId="034c5e0e-f5a6-4666-b0b5-68ada05cae7d" providerId="ADAL" clId="{C7517D5E-79F4-49BF-B283-EABF4D779758}" dt="2021-09-03T09:21:57.292" v="494" actId="790"/>
            <ac:spMkLst>
              <pc:docMk/>
              <pc:sldMasterMk cId="2523064765" sldId="2147483660"/>
              <pc:sldLayoutMk cId="675883818" sldId="2147483675"/>
              <ac:spMk id="9" creationId="{F6894424-A363-4771-BFDF-A3CD35CCD7D5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850" v="262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Kittipong Kittichokechai" userId="034c5e0e-f5a6-4666-b0b5-68ada05cae7d" providerId="ADAL" clId="{C7517D5E-79F4-49BF-B283-EABF4D779758}" dt="2021-09-03T09:21:57.297" v="497" actId="790"/>
            <ac:spMkLst>
              <pc:docMk/>
              <pc:sldMasterMk cId="2523064765" sldId="2147483660"/>
              <pc:sldLayoutMk cId="192221419" sldId="2147483676"/>
              <ac:spMk id="6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293" v="495" actId="790"/>
            <ac:spMkLst>
              <pc:docMk/>
              <pc:sldMasterMk cId="2523064765" sldId="2147483660"/>
              <pc:sldLayoutMk cId="192221419" sldId="2147483676"/>
              <ac:spMk id="7" creationId="{B1CFD82C-8968-4B87-A964-6288AF293D77}"/>
            </ac:spMkLst>
          </pc:spChg>
          <pc:spChg chg="mod">
            <ac:chgData name="Kittipong Kittichokechai" userId="034c5e0e-f5a6-4666-b0b5-68ada05cae7d" providerId="ADAL" clId="{C7517D5E-79F4-49BF-B283-EABF4D779758}" dt="2021-09-03T09:21:57.295" v="496" actId="790"/>
            <ac:spMkLst>
              <pc:docMk/>
              <pc:sldMasterMk cId="2523064765" sldId="2147483660"/>
              <pc:sldLayoutMk cId="192221419" sldId="2147483676"/>
              <ac:spMk id="8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850" v="262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  <pc:spChg chg="mod">
            <ac:chgData name="Kittipong Kittichokechai" userId="034c5e0e-f5a6-4666-b0b5-68ada05cae7d" providerId="ADAL" clId="{C7517D5E-79F4-49BF-B283-EABF4D779758}" dt="2021-09-03T09:21:57.299" v="499" actId="790"/>
            <ac:spMkLst>
              <pc:docMk/>
              <pc:sldMasterMk cId="2523064765" sldId="2147483660"/>
              <pc:sldLayoutMk cId="192221419" sldId="2147483676"/>
              <ac:spMk id="11" creationId="{A72F0A55-0A74-4EC8-A6C3-6ADA907353CE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904" v="2645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Kittipong Kittichokechai" userId="034c5e0e-f5a6-4666-b0b5-68ada05cae7d" providerId="ADAL" clId="{C7517D5E-79F4-49BF-B283-EABF4D779758}" dt="2021-09-03T09:21:57.338" v="527" actId="790"/>
            <ac:spMkLst>
              <pc:docMk/>
              <pc:sldMasterMk cId="2523064765" sldId="2147483660"/>
              <pc:sldLayoutMk cId="1896068706" sldId="2147483677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40" v="528" actId="790"/>
            <ac:spMkLst>
              <pc:docMk/>
              <pc:sldMasterMk cId="2523064765" sldId="2147483660"/>
              <pc:sldLayoutMk cId="1896068706" sldId="2147483677"/>
              <ac:spMk id="6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36" v="526" actId="790"/>
            <ac:spMkLst>
              <pc:docMk/>
              <pc:sldMasterMk cId="2523064765" sldId="2147483660"/>
              <pc:sldLayoutMk cId="1896068706" sldId="2147483677"/>
              <ac:spMk id="7" creationId="{7EEF5633-BC13-4AEA-AEF5-CE2675504D30}"/>
            </ac:spMkLst>
          </pc:spChg>
          <pc:spChg chg="mod">
            <ac:chgData name="Kittipong Kittichokechai" userId="034c5e0e-f5a6-4666-b0b5-68ada05cae7d" providerId="ADAL" clId="{C7517D5E-79F4-49BF-B283-EABF4D779758}" dt="2021-09-03T09:21:57.343" v="529" actId="790"/>
            <ac:spMkLst>
              <pc:docMk/>
              <pc:sldMasterMk cId="2523064765" sldId="2147483660"/>
              <pc:sldLayoutMk cId="1896068706" sldId="2147483677"/>
              <ac:spMk id="8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904" v="2645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  <pc:spChg chg="mod">
            <ac:chgData name="Kittipong Kittichokechai" userId="034c5e0e-f5a6-4666-b0b5-68ada05cae7d" providerId="ADAL" clId="{C7517D5E-79F4-49BF-B283-EABF4D779758}" dt="2021-09-03T09:21:57.345" v="531" actId="790"/>
            <ac:spMkLst>
              <pc:docMk/>
              <pc:sldMasterMk cId="2523064765" sldId="2147483660"/>
              <pc:sldLayoutMk cId="1896068706" sldId="2147483677"/>
              <ac:spMk id="11" creationId="{EDCD44CA-6216-40D7-A43C-C84DC0870CD0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913" v="2648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Kittipong Kittichokechai" userId="034c5e0e-f5a6-4666-b0b5-68ada05cae7d" providerId="ADAL" clId="{C7517D5E-79F4-49BF-B283-EABF4D779758}" dt="2021-09-03T09:21:57.348" v="533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50" v="534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46" v="532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Kittipong Kittichokechai" userId="034c5e0e-f5a6-4666-b0b5-68ada05cae7d" providerId="ADAL" clId="{C7517D5E-79F4-49BF-B283-EABF4D779758}" dt="2021-09-03T09:21:57.352" v="535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54" v="536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913" v="2648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  <pc:spChg chg="mod">
            <ac:chgData name="Kittipong Kittichokechai" userId="034c5e0e-f5a6-4666-b0b5-68ada05cae7d" providerId="ADAL" clId="{C7517D5E-79F4-49BF-B283-EABF4D779758}" dt="2021-09-03T09:21:57.355" v="538" actId="790"/>
            <ac:spMkLst>
              <pc:docMk/>
              <pc:sldMasterMk cId="2523064765" sldId="2147483660"/>
              <pc:sldLayoutMk cId="2275899235" sldId="2147483678"/>
              <ac:spMk id="12" creationId="{D7A387F2-835E-495C-A46F-E0BAED03A9A5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922" v="2651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Kittipong Kittichokechai" userId="034c5e0e-f5a6-4666-b0b5-68ada05cae7d" providerId="ADAL" clId="{C7517D5E-79F4-49BF-B283-EABF4D779758}" dt="2021-09-03T09:21:57.358" v="540" actId="790"/>
            <ac:spMkLst>
              <pc:docMk/>
              <pc:sldMasterMk cId="2523064765" sldId="2147483660"/>
              <pc:sldLayoutMk cId="1509090296" sldId="2147483679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60" v="541" actId="790"/>
            <ac:spMkLst>
              <pc:docMk/>
              <pc:sldMasterMk cId="2523064765" sldId="2147483660"/>
              <pc:sldLayoutMk cId="1509090296" sldId="2147483679"/>
              <ac:spMk id="6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56" v="539" actId="790"/>
            <ac:spMkLst>
              <pc:docMk/>
              <pc:sldMasterMk cId="2523064765" sldId="2147483660"/>
              <pc:sldLayoutMk cId="1509090296" sldId="2147483679"/>
              <ac:spMk id="7" creationId="{CD0BB64A-768A-4118-B3E5-52B98C693831}"/>
            </ac:spMkLst>
          </pc:spChg>
          <pc:spChg chg="mod">
            <ac:chgData name="Kittipong Kittichokechai" userId="034c5e0e-f5a6-4666-b0b5-68ada05cae7d" providerId="ADAL" clId="{C7517D5E-79F4-49BF-B283-EABF4D779758}" dt="2021-09-03T09:21:57.362" v="542" actId="790"/>
            <ac:spMkLst>
              <pc:docMk/>
              <pc:sldMasterMk cId="2523064765" sldId="2147483660"/>
              <pc:sldLayoutMk cId="1509090296" sldId="2147483679"/>
              <ac:spMk id="8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64" v="543" actId="790"/>
            <ac:spMkLst>
              <pc:docMk/>
              <pc:sldMasterMk cId="2523064765" sldId="2147483660"/>
              <pc:sldLayoutMk cId="1509090296" sldId="2147483679"/>
              <ac:spMk id="9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922" v="2651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  <pc:spChg chg="mod">
            <ac:chgData name="Kittipong Kittichokechai" userId="034c5e0e-f5a6-4666-b0b5-68ada05cae7d" providerId="ADAL" clId="{C7517D5E-79F4-49BF-B283-EABF4D779758}" dt="2021-09-03T09:21:57.365" v="545" actId="790"/>
            <ac:spMkLst>
              <pc:docMk/>
              <pc:sldMasterMk cId="2523064765" sldId="2147483660"/>
              <pc:sldLayoutMk cId="1509090296" sldId="2147483679"/>
              <ac:spMk id="12" creationId="{18C6E5A5-2F53-43D5-8F46-313E672024E6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930" v="2654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Kittipong Kittichokechai" userId="034c5e0e-f5a6-4666-b0b5-68ada05cae7d" providerId="ADAL" clId="{C7517D5E-79F4-49BF-B283-EABF4D779758}" dt="2021-09-03T09:21:57.368" v="547" actId="790"/>
            <ac:spMkLst>
              <pc:docMk/>
              <pc:sldMasterMk cId="2523064765" sldId="2147483660"/>
              <pc:sldLayoutMk cId="3100695833" sldId="2147483680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70" v="548" actId="790"/>
            <ac:spMkLst>
              <pc:docMk/>
              <pc:sldMasterMk cId="2523064765" sldId="2147483660"/>
              <pc:sldLayoutMk cId="3100695833" sldId="2147483680"/>
              <ac:spMk id="6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66" v="546" actId="790"/>
            <ac:spMkLst>
              <pc:docMk/>
              <pc:sldMasterMk cId="2523064765" sldId="2147483660"/>
              <pc:sldLayoutMk cId="3100695833" sldId="2147483680"/>
              <ac:spMk id="7" creationId="{F83268EB-5955-4A3F-8B85-E7C084E6FAF5}"/>
            </ac:spMkLst>
          </pc:spChg>
          <pc:spChg chg="mod">
            <ac:chgData name="Kittipong Kittichokechai" userId="034c5e0e-f5a6-4666-b0b5-68ada05cae7d" providerId="ADAL" clId="{C7517D5E-79F4-49BF-B283-EABF4D779758}" dt="2021-09-03T09:21:57.372" v="549" actId="790"/>
            <ac:spMkLst>
              <pc:docMk/>
              <pc:sldMasterMk cId="2523064765" sldId="2147483660"/>
              <pc:sldLayoutMk cId="3100695833" sldId="2147483680"/>
              <ac:spMk id="8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74" v="550" actId="790"/>
            <ac:spMkLst>
              <pc:docMk/>
              <pc:sldMasterMk cId="2523064765" sldId="2147483660"/>
              <pc:sldLayoutMk cId="3100695833" sldId="2147483680"/>
              <ac:spMk id="9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930" v="2654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  <pc:spChg chg="mod">
            <ac:chgData name="Kittipong Kittichokechai" userId="034c5e0e-f5a6-4666-b0b5-68ada05cae7d" providerId="ADAL" clId="{C7517D5E-79F4-49BF-B283-EABF4D779758}" dt="2021-09-03T09:21:57.376" v="552" actId="790"/>
            <ac:spMkLst>
              <pc:docMk/>
              <pc:sldMasterMk cId="2523064765" sldId="2147483660"/>
              <pc:sldLayoutMk cId="3100695833" sldId="2147483680"/>
              <ac:spMk id="12" creationId="{E1242BA1-7F88-4EA2-ACA1-05CEF1F3A57D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947" v="2660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Kittipong Kittichokechai" userId="034c5e0e-f5a6-4666-b0b5-68ada05cae7d" providerId="ADAL" clId="{C7517D5E-79F4-49BF-B283-EABF4D779758}" dt="2021-09-03T09:21:57.390" v="561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92" v="562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94" v="563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95" v="564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99" v="566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97" v="565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403" v="568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401" v="567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88" v="560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Kittipong Kittichokechai" userId="034c5e0e-f5a6-4666-b0b5-68ada05cae7d" providerId="ADAL" clId="{C7517D5E-79F4-49BF-B283-EABF4D779758}" dt="2021-09-06T08:28:26.947" v="2660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  <pc:spChg chg="mod">
            <ac:chgData name="Kittipong Kittichokechai" userId="034c5e0e-f5a6-4666-b0b5-68ada05cae7d" providerId="ADAL" clId="{C7517D5E-79F4-49BF-B283-EABF4D779758}" dt="2021-09-03T09:21:57.405" v="570" actId="790"/>
            <ac:spMkLst>
              <pc:docMk/>
              <pc:sldMasterMk cId="2523064765" sldId="2147483660"/>
              <pc:sldLayoutMk cId="1436988196" sldId="2147483681"/>
              <ac:spMk id="16" creationId="{440C0979-D90E-4CC1-9A55-E0FC60A30731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810" v="2612"/>
          <pc:sldLayoutMkLst>
            <pc:docMk/>
            <pc:sldMasterMk cId="2523064765" sldId="2147483660"/>
            <pc:sldLayoutMk cId="4114665" sldId="2147483682"/>
          </pc:sldLayoutMkLst>
          <pc:spChg chg="mod">
            <ac:chgData name="Kittipong Kittichokechai" userId="034c5e0e-f5a6-4666-b0b5-68ada05cae7d" providerId="ADAL" clId="{C7517D5E-79F4-49BF-B283-EABF4D779758}" dt="2021-09-03T09:21:57.267" v="473" actId="790"/>
            <ac:spMkLst>
              <pc:docMk/>
              <pc:sldMasterMk cId="2523064765" sldId="2147483660"/>
              <pc:sldLayoutMk cId="4114665" sldId="2147483682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265" v="472" actId="790"/>
            <ac:spMkLst>
              <pc:docMk/>
              <pc:sldMasterMk cId="2523064765" sldId="2147483660"/>
              <pc:sldLayoutMk cId="4114665" sldId="2147483682"/>
              <ac:spMk id="5" creationId="{AC5B9436-E3EB-4A3D-BE6B-EFFF8123DE9D}"/>
            </ac:spMkLst>
          </pc:spChg>
          <pc:spChg chg="mod">
            <ac:chgData name="Kittipong Kittichokechai" userId="034c5e0e-f5a6-4666-b0b5-68ada05cae7d" providerId="ADAL" clId="{C7517D5E-79F4-49BF-B283-EABF4D779758}" dt="2021-09-06T08:28:26.810" v="2612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  <pc:spChg chg="mod">
            <ac:chgData name="Kittipong Kittichokechai" userId="034c5e0e-f5a6-4666-b0b5-68ada05cae7d" providerId="ADAL" clId="{C7517D5E-79F4-49BF-B283-EABF4D779758}" dt="2021-09-03T09:21:57.269" v="475" actId="790"/>
            <ac:spMkLst>
              <pc:docMk/>
              <pc:sldMasterMk cId="2523064765" sldId="2147483660"/>
              <pc:sldLayoutMk cId="4114665" sldId="2147483682"/>
              <ac:spMk id="8" creationId="{E735C405-D694-4150-B4C4-0B84A1A5CAEA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819" v="2615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Kittipong Kittichokechai" userId="034c5e0e-f5a6-4666-b0b5-68ada05cae7d" providerId="ADAL" clId="{C7517D5E-79F4-49BF-B283-EABF4D779758}" dt="2021-09-03T09:21:57.273" v="478" actId="790"/>
            <ac:spMkLst>
              <pc:docMk/>
              <pc:sldMasterMk cId="2523064765" sldId="2147483660"/>
              <pc:sldLayoutMk cId="584347284" sldId="2147483683"/>
              <ac:spMk id="3" creationId="{2F5F844D-0CF3-4814-B0DE-3D27A83936FD}"/>
            </ac:spMkLst>
          </pc:spChg>
          <pc:spChg chg="mod">
            <ac:chgData name="Kittipong Kittichokechai" userId="034c5e0e-f5a6-4666-b0b5-68ada05cae7d" providerId="ADAL" clId="{C7517D5E-79F4-49BF-B283-EABF4D779758}" dt="2021-09-03T09:21:57.272" v="477" actId="790"/>
            <ac:spMkLst>
              <pc:docMk/>
              <pc:sldMasterMk cId="2523064765" sldId="2147483660"/>
              <pc:sldLayoutMk cId="584347284" sldId="2147483683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270" v="476" actId="790"/>
            <ac:spMkLst>
              <pc:docMk/>
              <pc:sldMasterMk cId="2523064765" sldId="2147483660"/>
              <pc:sldLayoutMk cId="584347284" sldId="2147483683"/>
              <ac:spMk id="6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819" v="2615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  <pc:spChg chg="mod">
            <ac:chgData name="Kittipong Kittichokechai" userId="034c5e0e-f5a6-4666-b0b5-68ada05cae7d" providerId="ADAL" clId="{C7517D5E-79F4-49BF-B283-EABF4D779758}" dt="2021-09-03T09:21:57.274" v="480" actId="790"/>
            <ac:spMkLst>
              <pc:docMk/>
              <pc:sldMasterMk cId="2523064765" sldId="2147483660"/>
              <pc:sldLayoutMk cId="584347284" sldId="2147483683"/>
              <ac:spMk id="12" creationId="{DDD81FA4-E9EC-4B93-8FAA-8C7EE9DC027E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827" v="2618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Kittipong Kittichokechai" userId="034c5e0e-f5a6-4666-b0b5-68ada05cae7d" providerId="ADAL" clId="{C7517D5E-79F4-49BF-B283-EABF4D779758}" dt="2021-09-03T09:21:57.277" v="482" actId="790"/>
            <ac:spMkLst>
              <pc:docMk/>
              <pc:sldMasterMk cId="2523064765" sldId="2147483660"/>
              <pc:sldLayoutMk cId="2522373556" sldId="2147483684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275" v="481" actId="790"/>
            <ac:spMkLst>
              <pc:docMk/>
              <pc:sldMasterMk cId="2523064765" sldId="2147483660"/>
              <pc:sldLayoutMk cId="2522373556" sldId="2147483684"/>
              <ac:spMk id="5" creationId="{4ACB62A1-CC4A-4B59-B1D8-ED86B77D9A3A}"/>
            </ac:spMkLst>
          </pc:spChg>
          <pc:spChg chg="mod">
            <ac:chgData name="Kittipong Kittichokechai" userId="034c5e0e-f5a6-4666-b0b5-68ada05cae7d" providerId="ADAL" clId="{C7517D5E-79F4-49BF-B283-EABF4D779758}" dt="2021-09-06T08:28:26.827" v="2618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  <pc:spChg chg="mod">
            <ac:chgData name="Kittipong Kittichokechai" userId="034c5e0e-f5a6-4666-b0b5-68ada05cae7d" providerId="ADAL" clId="{C7517D5E-79F4-49BF-B283-EABF4D779758}" dt="2021-09-03T09:21:57.279" v="484" actId="790"/>
            <ac:spMkLst>
              <pc:docMk/>
              <pc:sldMasterMk cId="2523064765" sldId="2147483660"/>
              <pc:sldLayoutMk cId="2522373556" sldId="2147483684"/>
              <ac:spMk id="11" creationId="{FF233E17-CA98-40A3-BA47-478F1A44B299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835" v="2621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Kittipong Kittichokechai" userId="034c5e0e-f5a6-4666-b0b5-68ada05cae7d" providerId="ADAL" clId="{C7517D5E-79F4-49BF-B283-EABF4D779758}" dt="2021-09-03T09:21:57.283" v="487" actId="790"/>
            <ac:spMkLst>
              <pc:docMk/>
              <pc:sldMasterMk cId="2523064765" sldId="2147483660"/>
              <pc:sldLayoutMk cId="2731981876" sldId="2147483685"/>
              <ac:spMk id="3" creationId="{B0349585-9F54-46CC-8CEC-052CD1853EC5}"/>
            </ac:spMkLst>
          </pc:spChg>
          <pc:spChg chg="mod">
            <ac:chgData name="Kittipong Kittichokechai" userId="034c5e0e-f5a6-4666-b0b5-68ada05cae7d" providerId="ADAL" clId="{C7517D5E-79F4-49BF-B283-EABF4D779758}" dt="2021-09-03T09:21:57.282" v="486" actId="790"/>
            <ac:spMkLst>
              <pc:docMk/>
              <pc:sldMasterMk cId="2523064765" sldId="2147483660"/>
              <pc:sldLayoutMk cId="2731981876" sldId="2147483685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280" v="485" actId="790"/>
            <ac:spMkLst>
              <pc:docMk/>
              <pc:sldMasterMk cId="2523064765" sldId="2147483660"/>
              <pc:sldLayoutMk cId="2731981876" sldId="2147483685"/>
              <ac:spMk id="6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835" v="2621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  <pc:spChg chg="mod">
            <ac:chgData name="Kittipong Kittichokechai" userId="034c5e0e-f5a6-4666-b0b5-68ada05cae7d" providerId="ADAL" clId="{C7517D5E-79F4-49BF-B283-EABF4D779758}" dt="2021-09-03T09:21:57.285" v="489" actId="790"/>
            <ac:spMkLst>
              <pc:docMk/>
              <pc:sldMasterMk cId="2523064765" sldId="2147483660"/>
              <pc:sldLayoutMk cId="2731981876" sldId="2147483685"/>
              <ac:spMk id="12" creationId="{7D53C9C0-925C-4E10-98AB-FC8F3B8CF044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858" v="2630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Kittipong Kittichokechai" userId="034c5e0e-f5a6-4666-b0b5-68ada05cae7d" providerId="ADAL" clId="{C7517D5E-79F4-49BF-B283-EABF4D779758}" dt="2021-09-03T09:21:57.302" v="501" actId="790"/>
            <ac:spMkLst>
              <pc:docMk/>
              <pc:sldMasterMk cId="2523064765" sldId="2147483660"/>
              <pc:sldLayoutMk cId="1631202071" sldId="2147483686"/>
              <ac:spMk id="3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04" v="502" actId="790"/>
            <ac:spMkLst>
              <pc:docMk/>
              <pc:sldMasterMk cId="2523064765" sldId="2147483660"/>
              <pc:sldLayoutMk cId="1631202071" sldId="2147483686"/>
              <ac:spMk id="5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00" v="500" actId="790"/>
            <ac:spMkLst>
              <pc:docMk/>
              <pc:sldMasterMk cId="2523064765" sldId="2147483660"/>
              <pc:sldLayoutMk cId="1631202071" sldId="2147483686"/>
              <ac:spMk id="6" creationId="{A05AB2F5-3C8F-45BD-81CB-45EC98D4284C}"/>
            </ac:spMkLst>
          </pc:spChg>
          <pc:spChg chg="mod">
            <ac:chgData name="Kittipong Kittichokechai" userId="034c5e0e-f5a6-4666-b0b5-68ada05cae7d" providerId="ADAL" clId="{C7517D5E-79F4-49BF-B283-EABF4D779758}" dt="2021-09-06T08:28:26.858" v="2630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  <pc:spChg chg="mod">
            <ac:chgData name="Kittipong Kittichokechai" userId="034c5e0e-f5a6-4666-b0b5-68ada05cae7d" providerId="ADAL" clId="{C7517D5E-79F4-49BF-B283-EABF4D779758}" dt="2021-09-03T09:21:57.306" v="504" actId="790"/>
            <ac:spMkLst>
              <pc:docMk/>
              <pc:sldMasterMk cId="2523064765" sldId="2147483660"/>
              <pc:sldLayoutMk cId="1631202071" sldId="2147483686"/>
              <ac:spMk id="9" creationId="{1954EF9A-E11E-4334-BC30-2E9405F508E0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866" v="2633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Kittipong Kittichokechai" userId="034c5e0e-f5a6-4666-b0b5-68ada05cae7d" providerId="ADAL" clId="{C7517D5E-79F4-49BF-B283-EABF4D779758}" dt="2021-09-03T09:21:57.309" v="506" actId="790"/>
            <ac:spMkLst>
              <pc:docMk/>
              <pc:sldMasterMk cId="2523064765" sldId="2147483660"/>
              <pc:sldLayoutMk cId="185064145" sldId="2147483687"/>
              <ac:spMk id="3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11" v="507" actId="790"/>
            <ac:spMkLst>
              <pc:docMk/>
              <pc:sldMasterMk cId="2523064765" sldId="2147483660"/>
              <pc:sldLayoutMk cId="185064145" sldId="2147483687"/>
              <ac:spMk id="5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07" v="505" actId="790"/>
            <ac:spMkLst>
              <pc:docMk/>
              <pc:sldMasterMk cId="2523064765" sldId="2147483660"/>
              <pc:sldLayoutMk cId="185064145" sldId="2147483687"/>
              <ac:spMk id="6" creationId="{524C71C0-9908-4C8C-97CC-AA201198D25C}"/>
            </ac:spMkLst>
          </pc:spChg>
          <pc:spChg chg="mod">
            <ac:chgData name="Kittipong Kittichokechai" userId="034c5e0e-f5a6-4666-b0b5-68ada05cae7d" providerId="ADAL" clId="{C7517D5E-79F4-49BF-B283-EABF4D779758}" dt="2021-09-06T08:28:26.866" v="2633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  <pc:spChg chg="mod">
            <ac:chgData name="Kittipong Kittichokechai" userId="034c5e0e-f5a6-4666-b0b5-68ada05cae7d" providerId="ADAL" clId="{C7517D5E-79F4-49BF-B283-EABF4D779758}" dt="2021-09-03T09:21:57.313" v="509" actId="790"/>
            <ac:spMkLst>
              <pc:docMk/>
              <pc:sldMasterMk cId="2523064765" sldId="2147483660"/>
              <pc:sldLayoutMk cId="185064145" sldId="2147483687"/>
              <ac:spMk id="9" creationId="{0B9F5F07-6E63-456E-AAB2-A105F6BE39DE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873" v="2636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Kittipong Kittichokechai" userId="034c5e0e-f5a6-4666-b0b5-68ada05cae7d" providerId="ADAL" clId="{C7517D5E-79F4-49BF-B283-EABF4D779758}" dt="2021-09-03T09:21:57.316" v="511" actId="790"/>
            <ac:spMkLst>
              <pc:docMk/>
              <pc:sldMasterMk cId="2523064765" sldId="2147483660"/>
              <pc:sldLayoutMk cId="3977286576" sldId="2147483688"/>
              <ac:spMk id="5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14" v="510" actId="790"/>
            <ac:spMkLst>
              <pc:docMk/>
              <pc:sldMasterMk cId="2523064765" sldId="2147483660"/>
              <pc:sldLayoutMk cId="3977286576" sldId="2147483688"/>
              <ac:spMk id="6" creationId="{0114795F-6AFF-421E-BA39-763FAD29FC16}"/>
            </ac:spMkLst>
          </pc:spChg>
          <pc:spChg chg="mod">
            <ac:chgData name="Kittipong Kittichokechai" userId="034c5e0e-f5a6-4666-b0b5-68ada05cae7d" providerId="ADAL" clId="{C7517D5E-79F4-49BF-B283-EABF4D779758}" dt="2021-09-03T09:21:57.318" v="512" actId="790"/>
            <ac:spMkLst>
              <pc:docMk/>
              <pc:sldMasterMk cId="2523064765" sldId="2147483660"/>
              <pc:sldLayoutMk cId="3977286576" sldId="2147483688"/>
              <ac:spMk id="7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873" v="2636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  <pc:spChg chg="mod">
            <ac:chgData name="Kittipong Kittichokechai" userId="034c5e0e-f5a6-4666-b0b5-68ada05cae7d" providerId="ADAL" clId="{C7517D5E-79F4-49BF-B283-EABF4D779758}" dt="2021-09-03T09:21:57.320" v="514" actId="790"/>
            <ac:spMkLst>
              <pc:docMk/>
              <pc:sldMasterMk cId="2523064765" sldId="2147483660"/>
              <pc:sldLayoutMk cId="3977286576" sldId="2147483688"/>
              <ac:spMk id="10" creationId="{A3A86C7D-7D12-4BF6-8892-EF043F36E2EA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881" v="2639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Kittipong Kittichokechai" userId="034c5e0e-f5a6-4666-b0b5-68ada05cae7d" providerId="ADAL" clId="{C7517D5E-79F4-49BF-B283-EABF4D779758}" dt="2021-09-03T09:21:57.321" v="515" actId="790"/>
            <ac:spMkLst>
              <pc:docMk/>
              <pc:sldMasterMk cId="2523064765" sldId="2147483660"/>
              <pc:sldLayoutMk cId="1762546200" sldId="2147483689"/>
              <ac:spMk id="6" creationId="{A14F6E09-C956-49B3-8E41-DBD053DF768C}"/>
            </ac:spMkLst>
          </pc:spChg>
          <pc:spChg chg="mod">
            <ac:chgData name="Kittipong Kittichokechai" userId="034c5e0e-f5a6-4666-b0b5-68ada05cae7d" providerId="ADAL" clId="{C7517D5E-79F4-49BF-B283-EABF4D779758}" dt="2021-09-03T09:21:57.323" v="516" actId="790"/>
            <ac:spMkLst>
              <pc:docMk/>
              <pc:sldMasterMk cId="2523064765" sldId="2147483660"/>
              <pc:sldLayoutMk cId="1762546200" sldId="2147483689"/>
              <ac:spMk id="7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25" v="517" actId="790"/>
            <ac:spMkLst>
              <pc:docMk/>
              <pc:sldMasterMk cId="2523064765" sldId="2147483660"/>
              <pc:sldLayoutMk cId="1762546200" sldId="2147483689"/>
              <ac:spMk id="8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881" v="2639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  <pc:spChg chg="mod">
            <ac:chgData name="Kittipong Kittichokechai" userId="034c5e0e-f5a6-4666-b0b5-68ada05cae7d" providerId="ADAL" clId="{C7517D5E-79F4-49BF-B283-EABF4D779758}" dt="2021-09-03T09:21:57.327" v="519" actId="790"/>
            <ac:spMkLst>
              <pc:docMk/>
              <pc:sldMasterMk cId="2523064765" sldId="2147483660"/>
              <pc:sldLayoutMk cId="1762546200" sldId="2147483689"/>
              <ac:spMk id="10" creationId="{54A68D25-E1D7-496F-BC83-0E0E9B8A021B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939" v="265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Kittipong Kittichokechai" userId="034c5e0e-f5a6-4666-b0b5-68ada05cae7d" providerId="ADAL" clId="{C7517D5E-79F4-49BF-B283-EABF4D779758}" dt="2021-09-03T09:21:57.379" v="554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81" v="555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83" v="556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85" v="557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Kittipong Kittichokechai" userId="034c5e0e-f5a6-4666-b0b5-68ada05cae7d" providerId="ADAL" clId="{C7517D5E-79F4-49BF-B283-EABF4D779758}" dt="2021-09-03T09:21:57.377" v="553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Kittipong Kittichokechai" userId="034c5e0e-f5a6-4666-b0b5-68ada05cae7d" providerId="ADAL" clId="{C7517D5E-79F4-49BF-B283-EABF4D779758}" dt="2021-09-06T08:28:26.939" v="265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  <pc:spChg chg="mod">
            <ac:chgData name="Kittipong Kittichokechai" userId="034c5e0e-f5a6-4666-b0b5-68ada05cae7d" providerId="ADAL" clId="{C7517D5E-79F4-49BF-B283-EABF4D779758}" dt="2021-09-03T09:21:57.387" v="559" actId="790"/>
            <ac:spMkLst>
              <pc:docMk/>
              <pc:sldMasterMk cId="2523064765" sldId="2147483660"/>
              <pc:sldLayoutMk cId="2548612008" sldId="2147483690"/>
              <ac:spMk id="11" creationId="{5B2537ED-0985-4CA8-A865-C2C6DFCB18EB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697" v="2576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Kittipong Kittichokechai" userId="034c5e0e-f5a6-4666-b0b5-68ada05cae7d" providerId="ADAL" clId="{C7517D5E-79F4-49BF-B283-EABF4D779758}" dt="2021-09-06T08:28:26.697" v="2576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  <pc:spChg chg="mod">
            <ac:chgData name="Kittipong Kittichokechai" userId="034c5e0e-f5a6-4666-b0b5-68ada05cae7d" providerId="ADAL" clId="{C7517D5E-79F4-49BF-B283-EABF4D779758}" dt="2021-09-03T09:21:57.221" v="428" actId="790"/>
            <ac:spMkLst>
              <pc:docMk/>
              <pc:sldMasterMk cId="2523064765" sldId="2147483660"/>
              <pc:sldLayoutMk cId="185933282" sldId="2147483691"/>
              <ac:spMk id="3" creationId="{1B42E3D4-F1BA-4FA4-8629-042A5D955B23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3T09:21:57.405" v="571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Kittipong Kittichokechai" userId="034c5e0e-f5a6-4666-b0b5-68ada05cae7d" providerId="ADAL" clId="{C7517D5E-79F4-49BF-B283-EABF4D779758}" dt="2021-09-03T09:21:57.405" v="571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548" v="2543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Kittipong Kittichokechai" userId="034c5e0e-f5a6-4666-b0b5-68ada05cae7d" providerId="ADAL" clId="{C7517D5E-79F4-49BF-B283-EABF4D779758}" dt="2021-09-03T09:21:57.168" v="375" actId="790"/>
            <ac:spMkLst>
              <pc:docMk/>
              <pc:sldMasterMk cId="2523064765" sldId="2147483660"/>
              <pc:sldLayoutMk cId="787326472" sldId="2147483693"/>
              <ac:spMk id="9" creationId="{07AC4DB9-933C-4680-A281-C11929BCC2F5}"/>
            </ac:spMkLst>
          </pc:spChg>
          <pc:spChg chg="mod">
            <ac:chgData name="Kittipong Kittichokechai" userId="034c5e0e-f5a6-4666-b0b5-68ada05cae7d" providerId="ADAL" clId="{C7517D5E-79F4-49BF-B283-EABF4D779758}" dt="2021-09-03T09:21:57.169" v="376" actId="790"/>
            <ac:spMkLst>
              <pc:docMk/>
              <pc:sldMasterMk cId="2523064765" sldId="2147483660"/>
              <pc:sldLayoutMk cId="787326472" sldId="2147483693"/>
              <ac:spMk id="11" creationId="{7B568BB6-C8A4-4545-B025-7D97CC4692BC}"/>
            </ac:spMkLst>
          </pc:spChg>
          <pc:spChg chg="mod">
            <ac:chgData name="Kittipong Kittichokechai" userId="034c5e0e-f5a6-4666-b0b5-68ada05cae7d" providerId="ADAL" clId="{C7517D5E-79F4-49BF-B283-EABF4D779758}" dt="2021-09-03T09:21:57.170" v="377" actId="790"/>
            <ac:spMkLst>
              <pc:docMk/>
              <pc:sldMasterMk cId="2523064765" sldId="2147483660"/>
              <pc:sldLayoutMk cId="787326472" sldId="2147483693"/>
              <ac:spMk id="13" creationId="{D51585B7-9911-4BC2-ACC7-3D991408BDDF}"/>
            </ac:spMkLst>
          </pc:spChg>
          <pc:spChg chg="mod">
            <ac:chgData name="Kittipong Kittichokechai" userId="034c5e0e-f5a6-4666-b0b5-68ada05cae7d" providerId="ADAL" clId="{C7517D5E-79F4-49BF-B283-EABF4D779758}" dt="2021-09-06T08:28:26.548" v="2543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  <pc:spChg chg="mod">
            <ac:chgData name="Kittipong Kittichokechai" userId="034c5e0e-f5a6-4666-b0b5-68ada05cae7d" providerId="ADAL" clId="{C7517D5E-79F4-49BF-B283-EABF4D779758}" dt="2021-09-03T09:21:57.172" v="379" actId="790"/>
            <ac:spMkLst>
              <pc:docMk/>
              <pc:sldMasterMk cId="2523064765" sldId="2147483660"/>
              <pc:sldLayoutMk cId="787326472" sldId="2147483693"/>
              <ac:spMk id="15" creationId="{27FCDB26-E6AD-44EC-BD53-56F02C5E322F}"/>
            </ac:spMkLst>
          </pc:spChg>
          <pc:spChg chg="mod">
            <ac:chgData name="Kittipong Kittichokechai" userId="034c5e0e-f5a6-4666-b0b5-68ada05cae7d" providerId="ADAL" clId="{C7517D5E-79F4-49BF-B283-EABF4D779758}" dt="2021-09-03T09:21:57.165" v="372" actId="790"/>
            <ac:spMkLst>
              <pc:docMk/>
              <pc:sldMasterMk cId="2523064765" sldId="2147483660"/>
              <pc:sldLayoutMk cId="787326472" sldId="2147483693"/>
              <ac:spMk id="16" creationId="{4CCEC097-FFF5-42B5-861E-569EAABCFEFB}"/>
            </ac:spMkLst>
          </pc:spChg>
          <pc:spChg chg="mod">
            <ac:chgData name="Kittipong Kittichokechai" userId="034c5e0e-f5a6-4666-b0b5-68ada05cae7d" providerId="ADAL" clId="{C7517D5E-79F4-49BF-B283-EABF4D779758}" dt="2021-09-03T09:21:57.167" v="374" actId="790"/>
            <ac:spMkLst>
              <pc:docMk/>
              <pc:sldMasterMk cId="2523064765" sldId="2147483660"/>
              <pc:sldLayoutMk cId="787326472" sldId="2147483693"/>
              <ac:spMk id="22530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166" v="373" actId="790"/>
            <ac:spMkLst>
              <pc:docMk/>
              <pc:sldMasterMk cId="2523064765" sldId="2147483660"/>
              <pc:sldLayoutMk cId="787326472" sldId="2147483693"/>
              <ac:spMk id="22531" creationId="{00000000-0000-0000-0000-000000000000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802" v="2609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Kittipong Kittichokechai" userId="034c5e0e-f5a6-4666-b0b5-68ada05cae7d" providerId="ADAL" clId="{C7517D5E-79F4-49BF-B283-EABF4D779758}" dt="2021-09-03T09:21:57.262" v="469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Kittipong Kittichokechai" userId="034c5e0e-f5a6-4666-b0b5-68ada05cae7d" providerId="ADAL" clId="{C7517D5E-79F4-49BF-B283-EABF4D779758}" dt="2021-09-03T09:21:57.260" v="468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Kittipong Kittichokechai" userId="034c5e0e-f5a6-4666-b0b5-68ada05cae7d" providerId="ADAL" clId="{C7517D5E-79F4-49BF-B283-EABF4D779758}" dt="2021-09-06T08:28:26.802" v="2609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  <pc:spChg chg="mod">
            <ac:chgData name="Kittipong Kittichokechai" userId="034c5e0e-f5a6-4666-b0b5-68ada05cae7d" providerId="ADAL" clId="{C7517D5E-79F4-49BF-B283-EABF4D779758}" dt="2021-09-03T09:21:57.264" v="471" actId="790"/>
            <ac:spMkLst>
              <pc:docMk/>
              <pc:sldMasterMk cId="2523064765" sldId="2147483660"/>
              <pc:sldLayoutMk cId="3607999529" sldId="2147483694"/>
              <ac:spMk id="9" creationId="{F5902C4D-6221-4E36-A2F9-055DD2942060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890" v="2642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Kittipong Kittichokechai" userId="034c5e0e-f5a6-4666-b0b5-68ada05cae7d" providerId="ADAL" clId="{C7517D5E-79F4-49BF-B283-EABF4D779758}" dt="2021-09-03T09:21:57.330" v="521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3T09:21:57.334" v="523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Kittipong Kittichokechai" userId="034c5e0e-f5a6-4666-b0b5-68ada05cae7d" providerId="ADAL" clId="{C7517D5E-79F4-49BF-B283-EABF4D779758}" dt="2021-09-03T09:21:57.332" v="522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890" v="2642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Kittipong Kittichokechai" userId="034c5e0e-f5a6-4666-b0b5-68ada05cae7d" providerId="ADAL" clId="{C7517D5E-79F4-49BF-B283-EABF4D779758}" dt="2021-09-03T09:21:57.328" v="520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  <pc:spChg chg="mod">
            <ac:chgData name="Kittipong Kittichokechai" userId="034c5e0e-f5a6-4666-b0b5-68ada05cae7d" providerId="ADAL" clId="{C7517D5E-79F4-49BF-B283-EABF4D779758}" dt="2021-09-03T09:21:57.335" v="525" actId="790"/>
            <ac:spMkLst>
              <pc:docMk/>
              <pc:sldMasterMk cId="2523064765" sldId="2147483660"/>
              <pc:sldLayoutMk cId="3545725332" sldId="2147483696"/>
              <ac:spMk id="12" creationId="{CABEA97C-68C1-4FF0-BE0B-B792D9655202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723" v="2582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Kittipong Kittichokechai" userId="034c5e0e-f5a6-4666-b0b5-68ada05cae7d" providerId="ADAL" clId="{C7517D5E-79F4-49BF-B283-EABF4D779758}" dt="2021-09-03T09:21:57.224" v="432" actId="790"/>
            <ac:spMkLst>
              <pc:docMk/>
              <pc:sldMasterMk cId="2523064765" sldId="2147483660"/>
              <pc:sldLayoutMk cId="3551733153" sldId="2147483697"/>
              <ac:spMk id="3" creationId="{54D93672-2A04-4EF3-916F-2C920729FB07}"/>
            </ac:spMkLst>
          </pc:spChg>
          <pc:spChg chg="mod">
            <ac:chgData name="Kittipong Kittichokechai" userId="034c5e0e-f5a6-4666-b0b5-68ada05cae7d" providerId="ADAL" clId="{C7517D5E-79F4-49BF-B283-EABF4D779758}" dt="2021-09-03T09:21:57.225" v="433" actId="790"/>
            <ac:spMkLst>
              <pc:docMk/>
              <pc:sldMasterMk cId="2523064765" sldId="2147483660"/>
              <pc:sldLayoutMk cId="3551733153" sldId="2147483697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723" v="2582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  <pc:spChg chg="mod">
            <ac:chgData name="Kittipong Kittichokechai" userId="034c5e0e-f5a6-4666-b0b5-68ada05cae7d" providerId="ADAL" clId="{C7517D5E-79F4-49BF-B283-EABF4D779758}" dt="2021-09-03T09:21:57.227" v="435" actId="790"/>
            <ac:spMkLst>
              <pc:docMk/>
              <pc:sldMasterMk cId="2523064765" sldId="2147483660"/>
              <pc:sldLayoutMk cId="3551733153" sldId="2147483697"/>
              <ac:spMk id="7" creationId="{CDFB9A14-FAD3-478A-957D-C7B532F6669C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733" v="2585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Kittipong Kittichokechai" userId="034c5e0e-f5a6-4666-b0b5-68ada05cae7d" providerId="ADAL" clId="{C7517D5E-79F4-49BF-B283-EABF4D779758}" dt="2021-09-03T09:21:57.228" v="436" actId="790"/>
            <ac:spMkLst>
              <pc:docMk/>
              <pc:sldMasterMk cId="2523064765" sldId="2147483660"/>
              <pc:sldLayoutMk cId="1673924324" sldId="2147483698"/>
              <ac:spMk id="3" creationId="{54D93672-2A04-4EF3-916F-2C920729FB07}"/>
            </ac:spMkLst>
          </pc:spChg>
          <pc:spChg chg="mod">
            <ac:chgData name="Kittipong Kittichokechai" userId="034c5e0e-f5a6-4666-b0b5-68ada05cae7d" providerId="ADAL" clId="{C7517D5E-79F4-49BF-B283-EABF4D779758}" dt="2021-09-03T09:21:57.229" v="437" actId="790"/>
            <ac:spMkLst>
              <pc:docMk/>
              <pc:sldMasterMk cId="2523064765" sldId="2147483660"/>
              <pc:sldLayoutMk cId="1673924324" sldId="2147483698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733" v="2585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  <pc:spChg chg="mod">
            <ac:chgData name="Kittipong Kittichokechai" userId="034c5e0e-f5a6-4666-b0b5-68ada05cae7d" providerId="ADAL" clId="{C7517D5E-79F4-49BF-B283-EABF4D779758}" dt="2021-09-03T09:21:57.230" v="439" actId="790"/>
            <ac:spMkLst>
              <pc:docMk/>
              <pc:sldMasterMk cId="2523064765" sldId="2147483660"/>
              <pc:sldLayoutMk cId="1673924324" sldId="2147483698"/>
              <ac:spMk id="7" creationId="{26AD250A-4DBC-40DE-AFFC-E7624FE87538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748" v="2588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Kittipong Kittichokechai" userId="034c5e0e-f5a6-4666-b0b5-68ada05cae7d" providerId="ADAL" clId="{C7517D5E-79F4-49BF-B283-EABF4D779758}" dt="2021-09-03T09:21:57.231" v="440" actId="790"/>
            <ac:spMkLst>
              <pc:docMk/>
              <pc:sldMasterMk cId="2523064765" sldId="2147483660"/>
              <pc:sldLayoutMk cId="1526597446" sldId="2147483699"/>
              <ac:spMk id="3" creationId="{54D93672-2A04-4EF3-916F-2C920729FB07}"/>
            </ac:spMkLst>
          </pc:spChg>
          <pc:spChg chg="mod">
            <ac:chgData name="Kittipong Kittichokechai" userId="034c5e0e-f5a6-4666-b0b5-68ada05cae7d" providerId="ADAL" clId="{C7517D5E-79F4-49BF-B283-EABF4D779758}" dt="2021-09-03T09:21:57.232" v="441" actId="790"/>
            <ac:spMkLst>
              <pc:docMk/>
              <pc:sldMasterMk cId="2523064765" sldId="2147483660"/>
              <pc:sldLayoutMk cId="1526597446" sldId="2147483699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748" v="2588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  <pc:spChg chg="mod">
            <ac:chgData name="Kittipong Kittichokechai" userId="034c5e0e-f5a6-4666-b0b5-68ada05cae7d" providerId="ADAL" clId="{C7517D5E-79F4-49BF-B283-EABF4D779758}" dt="2021-09-03T09:21:57.234" v="443" actId="790"/>
            <ac:spMkLst>
              <pc:docMk/>
              <pc:sldMasterMk cId="2523064765" sldId="2147483660"/>
              <pc:sldLayoutMk cId="1526597446" sldId="2147483699"/>
              <ac:spMk id="7" creationId="{1DDC2944-9064-423F-8989-C84E9A8FA793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757" v="2591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Kittipong Kittichokechai" userId="034c5e0e-f5a6-4666-b0b5-68ada05cae7d" providerId="ADAL" clId="{C7517D5E-79F4-49BF-B283-EABF4D779758}" dt="2021-09-03T09:21:57.235" v="444" actId="790"/>
            <ac:spMkLst>
              <pc:docMk/>
              <pc:sldMasterMk cId="2523064765" sldId="2147483660"/>
              <pc:sldLayoutMk cId="2476838218" sldId="2147483700"/>
              <ac:spMk id="3" creationId="{54D93672-2A04-4EF3-916F-2C920729FB07}"/>
            </ac:spMkLst>
          </pc:spChg>
          <pc:spChg chg="mod">
            <ac:chgData name="Kittipong Kittichokechai" userId="034c5e0e-f5a6-4666-b0b5-68ada05cae7d" providerId="ADAL" clId="{C7517D5E-79F4-49BF-B283-EABF4D779758}" dt="2021-09-03T09:21:57.236" v="445" actId="790"/>
            <ac:spMkLst>
              <pc:docMk/>
              <pc:sldMasterMk cId="2523064765" sldId="2147483660"/>
              <pc:sldLayoutMk cId="2476838218" sldId="2147483700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757" v="2591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  <pc:spChg chg="mod">
            <ac:chgData name="Kittipong Kittichokechai" userId="034c5e0e-f5a6-4666-b0b5-68ada05cae7d" providerId="ADAL" clId="{C7517D5E-79F4-49BF-B283-EABF4D779758}" dt="2021-09-03T09:21:57.238" v="447" actId="790"/>
            <ac:spMkLst>
              <pc:docMk/>
              <pc:sldMasterMk cId="2523064765" sldId="2147483660"/>
              <pc:sldLayoutMk cId="2476838218" sldId="2147483700"/>
              <ac:spMk id="7" creationId="{28FE6F9E-68CB-4EDC-92EF-E3371EEA23DA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765" v="2594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Kittipong Kittichokechai" userId="034c5e0e-f5a6-4666-b0b5-68ada05cae7d" providerId="ADAL" clId="{C7517D5E-79F4-49BF-B283-EABF4D779758}" dt="2021-09-03T09:21:57.239" v="448" actId="790"/>
            <ac:spMkLst>
              <pc:docMk/>
              <pc:sldMasterMk cId="2523064765" sldId="2147483660"/>
              <pc:sldLayoutMk cId="3501140641" sldId="2147483701"/>
              <ac:spMk id="3" creationId="{54D93672-2A04-4EF3-916F-2C920729FB07}"/>
            </ac:spMkLst>
          </pc:spChg>
          <pc:spChg chg="mod">
            <ac:chgData name="Kittipong Kittichokechai" userId="034c5e0e-f5a6-4666-b0b5-68ada05cae7d" providerId="ADAL" clId="{C7517D5E-79F4-49BF-B283-EABF4D779758}" dt="2021-09-03T09:21:57.240" v="449" actId="790"/>
            <ac:spMkLst>
              <pc:docMk/>
              <pc:sldMasterMk cId="2523064765" sldId="2147483660"/>
              <pc:sldLayoutMk cId="3501140641" sldId="2147483701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765" v="2594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  <pc:spChg chg="mod">
            <ac:chgData name="Kittipong Kittichokechai" userId="034c5e0e-f5a6-4666-b0b5-68ada05cae7d" providerId="ADAL" clId="{C7517D5E-79F4-49BF-B283-EABF4D779758}" dt="2021-09-03T09:21:57.242" v="451" actId="790"/>
            <ac:spMkLst>
              <pc:docMk/>
              <pc:sldMasterMk cId="2523064765" sldId="2147483660"/>
              <pc:sldLayoutMk cId="3501140641" sldId="2147483701"/>
              <ac:spMk id="7" creationId="{10F60CD3-0F2D-42D6-B39D-C861213831E0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774" v="259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Kittipong Kittichokechai" userId="034c5e0e-f5a6-4666-b0b5-68ada05cae7d" providerId="ADAL" clId="{C7517D5E-79F4-49BF-B283-EABF4D779758}" dt="2021-09-03T09:21:57.243" v="452" actId="790"/>
            <ac:spMkLst>
              <pc:docMk/>
              <pc:sldMasterMk cId="2523064765" sldId="2147483660"/>
              <pc:sldLayoutMk cId="4094464793" sldId="2147483702"/>
              <ac:spMk id="3" creationId="{54D93672-2A04-4EF3-916F-2C920729FB07}"/>
            </ac:spMkLst>
          </pc:spChg>
          <pc:spChg chg="mod">
            <ac:chgData name="Kittipong Kittichokechai" userId="034c5e0e-f5a6-4666-b0b5-68ada05cae7d" providerId="ADAL" clId="{C7517D5E-79F4-49BF-B283-EABF4D779758}" dt="2021-09-03T09:21:57.244" v="453" actId="790"/>
            <ac:spMkLst>
              <pc:docMk/>
              <pc:sldMasterMk cId="2523064765" sldId="2147483660"/>
              <pc:sldLayoutMk cId="4094464793" sldId="2147483702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774" v="259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  <pc:spChg chg="mod">
            <ac:chgData name="Kittipong Kittichokechai" userId="034c5e0e-f5a6-4666-b0b5-68ada05cae7d" providerId="ADAL" clId="{C7517D5E-79F4-49BF-B283-EABF4D779758}" dt="2021-09-03T09:21:57.246" v="455" actId="790"/>
            <ac:spMkLst>
              <pc:docMk/>
              <pc:sldMasterMk cId="2523064765" sldId="2147483660"/>
              <pc:sldLayoutMk cId="4094464793" sldId="2147483702"/>
              <ac:spMk id="7" creationId="{5B4E638F-9BC6-4741-A3D8-E259C93F0F0D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783" v="2600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Kittipong Kittichokechai" userId="034c5e0e-f5a6-4666-b0b5-68ada05cae7d" providerId="ADAL" clId="{C7517D5E-79F4-49BF-B283-EABF4D779758}" dt="2021-09-03T09:21:57.246" v="456" actId="790"/>
            <ac:spMkLst>
              <pc:docMk/>
              <pc:sldMasterMk cId="2523064765" sldId="2147483660"/>
              <pc:sldLayoutMk cId="3745137931" sldId="2147483703"/>
              <ac:spMk id="3" creationId="{54D93672-2A04-4EF3-916F-2C920729FB07}"/>
            </ac:spMkLst>
          </pc:spChg>
          <pc:spChg chg="mod">
            <ac:chgData name="Kittipong Kittichokechai" userId="034c5e0e-f5a6-4666-b0b5-68ada05cae7d" providerId="ADAL" clId="{C7517D5E-79F4-49BF-B283-EABF4D779758}" dt="2021-09-03T09:21:57.247" v="457" actId="790"/>
            <ac:spMkLst>
              <pc:docMk/>
              <pc:sldMasterMk cId="2523064765" sldId="2147483660"/>
              <pc:sldLayoutMk cId="3745137931" sldId="2147483703"/>
              <ac:spMk id="4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783" v="2600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  <pc:spChg chg="mod">
            <ac:chgData name="Kittipong Kittichokechai" userId="034c5e0e-f5a6-4666-b0b5-68ada05cae7d" providerId="ADAL" clId="{C7517D5E-79F4-49BF-B283-EABF4D779758}" dt="2021-09-03T09:21:57.249" v="459" actId="790"/>
            <ac:spMkLst>
              <pc:docMk/>
              <pc:sldMasterMk cId="2523064765" sldId="2147483660"/>
              <pc:sldLayoutMk cId="3745137931" sldId="2147483703"/>
              <ac:spMk id="7" creationId="{4EDD5C80-CD72-4597-8F70-395B8174120F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3T09:21:57.407" v="573" actId="790"/>
          <pc:sldLayoutMkLst>
            <pc:docMk/>
            <pc:sldMasterMk cId="2523064765" sldId="2147483660"/>
            <pc:sldLayoutMk cId="685361043" sldId="2147483704"/>
          </pc:sldLayoutMkLst>
          <pc:spChg chg="mod">
            <ac:chgData name="Kittipong Kittichokechai" userId="034c5e0e-f5a6-4666-b0b5-68ada05cae7d" providerId="ADAL" clId="{C7517D5E-79F4-49BF-B283-EABF4D779758}" dt="2021-09-03T09:21:57.406" v="572" actId="790"/>
            <ac:spMkLst>
              <pc:docMk/>
              <pc:sldMasterMk cId="2523064765" sldId="2147483660"/>
              <pc:sldLayoutMk cId="685361043" sldId="2147483704"/>
              <ac:spMk id="2" creationId="{BAEBC62E-40C0-43CF-98DC-55F7A1D1FD31}"/>
            </ac:spMkLst>
          </pc:spChg>
          <pc:spChg chg="mod">
            <ac:chgData name="Kittipong Kittichokechai" userId="034c5e0e-f5a6-4666-b0b5-68ada05cae7d" providerId="ADAL" clId="{C7517D5E-79F4-49BF-B283-EABF4D779758}" dt="2021-09-03T09:21:57.407" v="573" actId="790"/>
            <ac:spMkLst>
              <pc:docMk/>
              <pc:sldMasterMk cId="2523064765" sldId="2147483660"/>
              <pc:sldLayoutMk cId="685361043" sldId="2147483704"/>
              <ac:spMk id="9" creationId="{B200748E-0B61-48E1-8B47-504C30250995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3T09:21:57.435" v="574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Kittipong Kittichokechai" userId="034c5e0e-f5a6-4666-b0b5-68ada05cae7d" providerId="ADAL" clId="{C7517D5E-79F4-49BF-B283-EABF4D779758}" dt="2021-09-03T09:21:57.435" v="574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6T08:28:26.798" v="2606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Kittipong Kittichokechai" userId="034c5e0e-f5a6-4666-b0b5-68ada05cae7d" providerId="ADAL" clId="{C7517D5E-79F4-49BF-B283-EABF4D779758}" dt="2021-09-03T09:21:57.257" v="465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Kittipong Kittichokechai" userId="034c5e0e-f5a6-4666-b0b5-68ada05cae7d" providerId="ADAL" clId="{C7517D5E-79F4-49BF-B283-EABF4D779758}" dt="2021-09-03T09:21:57.255" v="464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Kittipong Kittichokechai" userId="034c5e0e-f5a6-4666-b0b5-68ada05cae7d" providerId="ADAL" clId="{C7517D5E-79F4-49BF-B283-EABF4D779758}" dt="2021-09-06T08:28:26.798" v="2606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  <pc:spChg chg="mod">
            <ac:chgData name="Kittipong Kittichokechai" userId="034c5e0e-f5a6-4666-b0b5-68ada05cae7d" providerId="ADAL" clId="{C7517D5E-79F4-49BF-B283-EABF4D779758}" dt="2021-09-03T09:21:57.259" v="467" actId="790"/>
            <ac:spMkLst>
              <pc:docMk/>
              <pc:sldMasterMk cId="2523064765" sldId="2147483660"/>
              <pc:sldLayoutMk cId="3443338964" sldId="2147483706"/>
              <ac:spMk id="11" creationId="{87C4DFC4-62BA-4C52-B36B-44A75684A81F}"/>
            </ac:spMkLst>
          </pc:spChg>
        </pc:sldLayoutChg>
        <pc:sldLayoutChg chg="modSp mod">
          <pc:chgData name="Kittipong Kittichokechai" userId="034c5e0e-f5a6-4666-b0b5-68ada05cae7d" providerId="ADAL" clId="{C7517D5E-79F4-49BF-B283-EABF4D779758}" dt="2021-09-03T09:21:57.439" v="579" actId="790"/>
          <pc:sldLayoutMkLst>
            <pc:docMk/>
            <pc:sldMasterMk cId="2523064765" sldId="2147483660"/>
            <pc:sldLayoutMk cId="670309284" sldId="2147483707"/>
          </pc:sldLayoutMkLst>
          <pc:spChg chg="mod">
            <ac:chgData name="Kittipong Kittichokechai" userId="034c5e0e-f5a6-4666-b0b5-68ada05cae7d" providerId="ADAL" clId="{C7517D5E-79F4-49BF-B283-EABF4D779758}" dt="2021-09-03T09:21:57.436" v="575" actId="790"/>
            <ac:spMkLst>
              <pc:docMk/>
              <pc:sldMasterMk cId="2523064765" sldId="2147483660"/>
              <pc:sldLayoutMk cId="670309284" sldId="2147483707"/>
              <ac:spMk id="2" creationId="{0ECF6704-186D-4307-9201-33C0BF4492D0}"/>
            </ac:spMkLst>
          </pc:spChg>
          <pc:spChg chg="mod">
            <ac:chgData name="Kittipong Kittichokechai" userId="034c5e0e-f5a6-4666-b0b5-68ada05cae7d" providerId="ADAL" clId="{C7517D5E-79F4-49BF-B283-EABF4D779758}" dt="2021-09-03T09:21:57.437" v="576" actId="790"/>
            <ac:spMkLst>
              <pc:docMk/>
              <pc:sldMasterMk cId="2523064765" sldId="2147483660"/>
              <pc:sldLayoutMk cId="670309284" sldId="2147483707"/>
              <ac:spMk id="3" creationId="{D1F812EF-B313-4749-BDF4-6190D29EB685}"/>
            </ac:spMkLst>
          </pc:spChg>
          <pc:spChg chg="mod">
            <ac:chgData name="Kittipong Kittichokechai" userId="034c5e0e-f5a6-4666-b0b5-68ada05cae7d" providerId="ADAL" clId="{C7517D5E-79F4-49BF-B283-EABF4D779758}" dt="2021-09-03T09:21:57.438" v="577" actId="790"/>
            <ac:spMkLst>
              <pc:docMk/>
              <pc:sldMasterMk cId="2523064765" sldId="2147483660"/>
              <pc:sldLayoutMk cId="670309284" sldId="2147483707"/>
              <ac:spMk id="4" creationId="{B17B9E58-06A3-4030-9294-0B729702FDCC}"/>
            </ac:spMkLst>
          </pc:spChg>
          <pc:spChg chg="mod">
            <ac:chgData name="Kittipong Kittichokechai" userId="034c5e0e-f5a6-4666-b0b5-68ada05cae7d" providerId="ADAL" clId="{C7517D5E-79F4-49BF-B283-EABF4D779758}" dt="2021-09-03T09:21:57.439" v="578" actId="790"/>
            <ac:spMkLst>
              <pc:docMk/>
              <pc:sldMasterMk cId="2523064765" sldId="2147483660"/>
              <pc:sldLayoutMk cId="670309284" sldId="2147483707"/>
              <ac:spMk id="5" creationId="{0F2AC60E-E579-46A5-86B4-2A31256B0B95}"/>
            </ac:spMkLst>
          </pc:spChg>
          <pc:spChg chg="mod">
            <ac:chgData name="Kittipong Kittichokechai" userId="034c5e0e-f5a6-4666-b0b5-68ada05cae7d" providerId="ADAL" clId="{C7517D5E-79F4-49BF-B283-EABF4D779758}" dt="2021-09-03T09:21:57.439" v="579" actId="790"/>
            <ac:spMkLst>
              <pc:docMk/>
              <pc:sldMasterMk cId="2523064765" sldId="2147483660"/>
              <pc:sldLayoutMk cId="670309284" sldId="2147483707"/>
              <ac:spMk id="6" creationId="{2FA52D1D-2FE4-4383-BFB8-38438495107A}"/>
            </ac:spMkLst>
          </pc:spChg>
        </pc:sldLayoutChg>
      </pc:sldMasterChg>
    </pc:docChg>
  </pc:docChgLst>
  <pc:docChgLst>
    <pc:chgData name="Johan Bergman" userId="90c1a97c-3a36-4e58-b9d5-b0857fa6dd00" providerId="ADAL" clId="{4E2BFAB4-44B7-4956-A490-2D6E3AFA83A8}"/>
    <pc:docChg chg="undo redo custSel addSld delSld modSld sldOrd modMainMaster">
      <pc:chgData name="Johan Bergman" userId="90c1a97c-3a36-4e58-b9d5-b0857fa6dd00" providerId="ADAL" clId="{4E2BFAB4-44B7-4956-A490-2D6E3AFA83A8}" dt="2021-09-06T16:30:51.893" v="439" actId="20577"/>
      <pc:docMkLst>
        <pc:docMk/>
      </pc:docMkLst>
      <pc:sldChg chg="delCm">
        <pc:chgData name="Johan Bergman" userId="90c1a97c-3a36-4e58-b9d5-b0857fa6dd00" providerId="ADAL" clId="{4E2BFAB4-44B7-4956-A490-2D6E3AFA83A8}" dt="2021-09-06T16:27:00.927" v="388" actId="1592"/>
        <pc:sldMkLst>
          <pc:docMk/>
          <pc:sldMk cId="2604203220" sldId="272"/>
        </pc:sldMkLst>
      </pc:sldChg>
      <pc:sldChg chg="modSp mod">
        <pc:chgData name="Johan Bergman" userId="90c1a97c-3a36-4e58-b9d5-b0857fa6dd00" providerId="ADAL" clId="{4E2BFAB4-44B7-4956-A490-2D6E3AFA83A8}" dt="2021-09-06T16:30:51.893" v="439" actId="20577"/>
        <pc:sldMkLst>
          <pc:docMk/>
          <pc:sldMk cId="3144713034" sldId="275"/>
        </pc:sldMkLst>
        <pc:spChg chg="mod">
          <ac:chgData name="Johan Bergman" userId="90c1a97c-3a36-4e58-b9d5-b0857fa6dd00" providerId="ADAL" clId="{4E2BFAB4-44B7-4956-A490-2D6E3AFA83A8}" dt="2021-09-06T16:30:51.893" v="439" actId="20577"/>
          <ac:spMkLst>
            <pc:docMk/>
            <pc:sldMk cId="3144713034" sldId="275"/>
            <ac:spMk id="2" creationId="{2672D2C1-8F4A-4D84-ABB2-4363FFF853AD}"/>
          </ac:spMkLst>
        </pc:spChg>
      </pc:sldChg>
      <pc:sldChg chg="modSp mod">
        <pc:chgData name="Johan Bergman" userId="90c1a97c-3a36-4e58-b9d5-b0857fa6dd00" providerId="ADAL" clId="{4E2BFAB4-44B7-4956-A490-2D6E3AFA83A8}" dt="2021-09-06T16:12:05.625" v="193" actId="20577"/>
        <pc:sldMkLst>
          <pc:docMk/>
          <pc:sldMk cId="865411042" sldId="279"/>
        </pc:sldMkLst>
        <pc:spChg chg="mod">
          <ac:chgData name="Johan Bergman" userId="90c1a97c-3a36-4e58-b9d5-b0857fa6dd00" providerId="ADAL" clId="{4E2BFAB4-44B7-4956-A490-2D6E3AFA83A8}" dt="2021-09-06T16:12:05.625" v="193" actId="20577"/>
          <ac:spMkLst>
            <pc:docMk/>
            <pc:sldMk cId="865411042" sldId="279"/>
            <ac:spMk id="3" creationId="{725E5187-FE6F-44E8-BF1D-11927C6477B2}"/>
          </ac:spMkLst>
        </pc:spChg>
      </pc:sldChg>
      <pc:sldChg chg="modSp mod delCm modCm">
        <pc:chgData name="Johan Bergman" userId="90c1a97c-3a36-4e58-b9d5-b0857fa6dd00" providerId="ADAL" clId="{4E2BFAB4-44B7-4956-A490-2D6E3AFA83A8}" dt="2021-09-06T16:13:28.571" v="205" actId="1592"/>
        <pc:sldMkLst>
          <pc:docMk/>
          <pc:sldMk cId="4198502317" sldId="281"/>
        </pc:sldMkLst>
        <pc:spChg chg="mod">
          <ac:chgData name="Johan Bergman" userId="90c1a97c-3a36-4e58-b9d5-b0857fa6dd00" providerId="ADAL" clId="{4E2BFAB4-44B7-4956-A490-2D6E3AFA83A8}" dt="2021-09-06T16:13:03.374" v="203" actId="20577"/>
          <ac:spMkLst>
            <pc:docMk/>
            <pc:sldMk cId="4198502317" sldId="281"/>
            <ac:spMk id="3" creationId="{24B3B68A-988C-418B-BBBB-74B7011636B1}"/>
          </ac:spMkLst>
        </pc:spChg>
      </pc:sldChg>
      <pc:sldChg chg="modSp add del mod delCm">
        <pc:chgData name="Johan Bergman" userId="90c1a97c-3a36-4e58-b9d5-b0857fa6dd00" providerId="ADAL" clId="{4E2BFAB4-44B7-4956-A490-2D6E3AFA83A8}" dt="2021-09-06T16:26:10.561" v="376" actId="207"/>
        <pc:sldMkLst>
          <pc:docMk/>
          <pc:sldMk cId="84289044" sldId="282"/>
        </pc:sldMkLst>
        <pc:spChg chg="mod">
          <ac:chgData name="Johan Bergman" userId="90c1a97c-3a36-4e58-b9d5-b0857fa6dd00" providerId="ADAL" clId="{4E2BFAB4-44B7-4956-A490-2D6E3AFA83A8}" dt="2021-09-06T16:23:55.452" v="348" actId="14100"/>
          <ac:spMkLst>
            <pc:docMk/>
            <pc:sldMk cId="84289044" sldId="282"/>
            <ac:spMk id="2" creationId="{8DF8A6A7-43FD-48D0-9179-14DDE7F9015D}"/>
          </ac:spMkLst>
        </pc:spChg>
        <pc:spChg chg="mod">
          <ac:chgData name="Johan Bergman" userId="90c1a97c-3a36-4e58-b9d5-b0857fa6dd00" providerId="ADAL" clId="{4E2BFAB4-44B7-4956-A490-2D6E3AFA83A8}" dt="2021-09-06T16:24:10.365" v="353" actId="12"/>
          <ac:spMkLst>
            <pc:docMk/>
            <pc:sldMk cId="84289044" sldId="282"/>
            <ac:spMk id="3" creationId="{475B69B3-30AE-48E2-9D40-C2701BAA64D0}"/>
          </ac:spMkLst>
        </pc:spChg>
        <pc:spChg chg="mod">
          <ac:chgData name="Johan Bergman" userId="90c1a97c-3a36-4e58-b9d5-b0857fa6dd00" providerId="ADAL" clId="{4E2BFAB4-44B7-4956-A490-2D6E3AFA83A8}" dt="2021-09-06T16:26:10.561" v="376" actId="207"/>
          <ac:spMkLst>
            <pc:docMk/>
            <pc:sldMk cId="84289044" sldId="282"/>
            <ac:spMk id="4" creationId="{5B902603-BECA-472A-8281-1AE95848FD70}"/>
          </ac:spMkLst>
        </pc:spChg>
      </pc:sldChg>
      <pc:sldChg chg="addSp modSp mod modClrScheme delCm chgLayout">
        <pc:chgData name="Johan Bergman" userId="90c1a97c-3a36-4e58-b9d5-b0857fa6dd00" providerId="ADAL" clId="{4E2BFAB4-44B7-4956-A490-2D6E3AFA83A8}" dt="2021-09-06T16:20:09.297" v="341" actId="12"/>
        <pc:sldMkLst>
          <pc:docMk/>
          <pc:sldMk cId="3881481396" sldId="283"/>
        </pc:sldMkLst>
        <pc:spChg chg="mod ord">
          <ac:chgData name="Johan Bergman" userId="90c1a97c-3a36-4e58-b9d5-b0857fa6dd00" providerId="ADAL" clId="{4E2BFAB4-44B7-4956-A490-2D6E3AFA83A8}" dt="2021-09-06T16:17:30.684" v="270" actId="14100"/>
          <ac:spMkLst>
            <pc:docMk/>
            <pc:sldMk cId="3881481396" sldId="283"/>
            <ac:spMk id="2" creationId="{0012AF93-3662-4069-BFA4-5F0ACDE67FDA}"/>
          </ac:spMkLst>
        </pc:spChg>
        <pc:spChg chg="mod ord">
          <ac:chgData name="Johan Bergman" userId="90c1a97c-3a36-4e58-b9d5-b0857fa6dd00" providerId="ADAL" clId="{4E2BFAB4-44B7-4956-A490-2D6E3AFA83A8}" dt="2021-09-06T16:17:24.918" v="269" actId="255"/>
          <ac:spMkLst>
            <pc:docMk/>
            <pc:sldMk cId="3881481396" sldId="283"/>
            <ac:spMk id="3" creationId="{82DBA97B-CF3E-49E8-B7BB-B3E905B7053D}"/>
          </ac:spMkLst>
        </pc:spChg>
        <pc:spChg chg="add mod ord">
          <ac:chgData name="Johan Bergman" userId="90c1a97c-3a36-4e58-b9d5-b0857fa6dd00" providerId="ADAL" clId="{4E2BFAB4-44B7-4956-A490-2D6E3AFA83A8}" dt="2021-09-06T16:20:09.297" v="341" actId="12"/>
          <ac:spMkLst>
            <pc:docMk/>
            <pc:sldMk cId="3881481396" sldId="283"/>
            <ac:spMk id="4" creationId="{393FE832-C829-473C-9EED-ABC07B5BFDD0}"/>
          </ac:spMkLst>
        </pc:spChg>
      </pc:sldChg>
      <pc:sldChg chg="modSp mod delCm">
        <pc:chgData name="Johan Bergman" userId="90c1a97c-3a36-4e58-b9d5-b0857fa6dd00" providerId="ADAL" clId="{4E2BFAB4-44B7-4956-A490-2D6E3AFA83A8}" dt="2021-09-06T16:30:44.342" v="432" actId="20577"/>
        <pc:sldMkLst>
          <pc:docMk/>
          <pc:sldMk cId="1031826427" sldId="286"/>
        </pc:sldMkLst>
        <pc:spChg chg="mod">
          <ac:chgData name="Johan Bergman" userId="90c1a97c-3a36-4e58-b9d5-b0857fa6dd00" providerId="ADAL" clId="{4E2BFAB4-44B7-4956-A490-2D6E3AFA83A8}" dt="2021-09-06T16:30:44.342" v="432" actId="20577"/>
          <ac:spMkLst>
            <pc:docMk/>
            <pc:sldMk cId="1031826427" sldId="286"/>
            <ac:spMk id="2" creationId="{2672D2C1-8F4A-4D84-ABB2-4363FFF853AD}"/>
          </ac:spMkLst>
        </pc:spChg>
      </pc:sldChg>
      <pc:sldChg chg="modSp mod delCm">
        <pc:chgData name="Johan Bergman" userId="90c1a97c-3a36-4e58-b9d5-b0857fa6dd00" providerId="ADAL" clId="{4E2BFAB4-44B7-4956-A490-2D6E3AFA83A8}" dt="2021-09-06T16:30:47.942" v="434" actId="20577"/>
        <pc:sldMkLst>
          <pc:docMk/>
          <pc:sldMk cId="1728090247" sldId="287"/>
        </pc:sldMkLst>
        <pc:spChg chg="mod">
          <ac:chgData name="Johan Bergman" userId="90c1a97c-3a36-4e58-b9d5-b0857fa6dd00" providerId="ADAL" clId="{4E2BFAB4-44B7-4956-A490-2D6E3AFA83A8}" dt="2021-09-06T16:30:47.942" v="434" actId="20577"/>
          <ac:spMkLst>
            <pc:docMk/>
            <pc:sldMk cId="1728090247" sldId="287"/>
            <ac:spMk id="2" creationId="{2672D2C1-8F4A-4D84-ABB2-4363FFF853AD}"/>
          </ac:spMkLst>
        </pc:spChg>
      </pc:sldChg>
      <pc:sldChg chg="addSp modSp mod ord modClrScheme delCm chgLayout">
        <pc:chgData name="Johan Bergman" userId="90c1a97c-3a36-4e58-b9d5-b0857fa6dd00" providerId="ADAL" clId="{4E2BFAB4-44B7-4956-A490-2D6E3AFA83A8}" dt="2021-09-06T16:26:47.246" v="387" actId="207"/>
        <pc:sldMkLst>
          <pc:docMk/>
          <pc:sldMk cId="3660942953" sldId="288"/>
        </pc:sldMkLst>
        <pc:spChg chg="mod ord">
          <ac:chgData name="Johan Bergman" userId="90c1a97c-3a36-4e58-b9d5-b0857fa6dd00" providerId="ADAL" clId="{4E2BFAB4-44B7-4956-A490-2D6E3AFA83A8}" dt="2021-09-06T16:25:40.476" v="365" actId="700"/>
          <ac:spMkLst>
            <pc:docMk/>
            <pc:sldMk cId="3660942953" sldId="288"/>
            <ac:spMk id="2" creationId="{0012AF93-3662-4069-BFA4-5F0ACDE67FDA}"/>
          </ac:spMkLst>
        </pc:spChg>
        <pc:spChg chg="mod ord">
          <ac:chgData name="Johan Bergman" userId="90c1a97c-3a36-4e58-b9d5-b0857fa6dd00" providerId="ADAL" clId="{4E2BFAB4-44B7-4956-A490-2D6E3AFA83A8}" dt="2021-09-06T16:25:50.053" v="371" actId="20577"/>
          <ac:spMkLst>
            <pc:docMk/>
            <pc:sldMk cId="3660942953" sldId="288"/>
            <ac:spMk id="3" creationId="{82DBA97B-CF3E-49E8-B7BB-B3E905B7053D}"/>
          </ac:spMkLst>
        </pc:spChg>
        <pc:spChg chg="add mod ord">
          <ac:chgData name="Johan Bergman" userId="90c1a97c-3a36-4e58-b9d5-b0857fa6dd00" providerId="ADAL" clId="{4E2BFAB4-44B7-4956-A490-2D6E3AFA83A8}" dt="2021-09-06T16:26:47.246" v="387" actId="207"/>
          <ac:spMkLst>
            <pc:docMk/>
            <pc:sldMk cId="3660942953" sldId="288"/>
            <ac:spMk id="4" creationId="{C50EA485-86D6-4C00-A553-B1CFE5A77040}"/>
          </ac:spMkLst>
        </pc:spChg>
      </pc:sldChg>
      <pc:sldChg chg="addSp modSp mod modClrScheme delCm chgLayout">
        <pc:chgData name="Johan Bergman" userId="90c1a97c-3a36-4e58-b9d5-b0857fa6dd00" providerId="ADAL" clId="{4E2BFAB4-44B7-4956-A490-2D6E3AFA83A8}" dt="2021-09-06T16:29:28.510" v="430"/>
        <pc:sldMkLst>
          <pc:docMk/>
          <pc:sldMk cId="4065771176" sldId="289"/>
        </pc:sldMkLst>
        <pc:spChg chg="add mod ord">
          <ac:chgData name="Johan Bergman" userId="90c1a97c-3a36-4e58-b9d5-b0857fa6dd00" providerId="ADAL" clId="{4E2BFAB4-44B7-4956-A490-2D6E3AFA83A8}" dt="2021-09-06T16:29:04.247" v="427" actId="15"/>
          <ac:spMkLst>
            <pc:docMk/>
            <pc:sldMk cId="4065771176" sldId="289"/>
            <ac:spMk id="2" creationId="{17924942-799B-4CA2-8F77-5D4F8C0A7AE7}"/>
          </ac:spMkLst>
        </pc:spChg>
        <pc:spChg chg="mod ord">
          <ac:chgData name="Johan Bergman" userId="90c1a97c-3a36-4e58-b9d5-b0857fa6dd00" providerId="ADAL" clId="{4E2BFAB4-44B7-4956-A490-2D6E3AFA83A8}" dt="2021-09-06T16:29:28.510" v="430"/>
          <ac:spMkLst>
            <pc:docMk/>
            <pc:sldMk cId="4065771176" sldId="289"/>
            <ac:spMk id="4" creationId="{306D82EC-811D-454E-9DFF-2EEC63AD50B4}"/>
          </ac:spMkLst>
        </pc:spChg>
        <pc:spChg chg="mod ord">
          <ac:chgData name="Johan Bergman" userId="90c1a97c-3a36-4e58-b9d5-b0857fa6dd00" providerId="ADAL" clId="{4E2BFAB4-44B7-4956-A490-2D6E3AFA83A8}" dt="2021-09-06T16:28:19.294" v="399" actId="20577"/>
          <ac:spMkLst>
            <pc:docMk/>
            <pc:sldMk cId="4065771176" sldId="289"/>
            <ac:spMk id="5" creationId="{80CFE1E9-2446-4327-A152-D121E1DA7E83}"/>
          </ac:spMkLst>
        </pc:spChg>
      </pc:sldChg>
      <pc:sldChg chg="addSp modSp mod modClrScheme delCm chgLayout">
        <pc:chgData name="Johan Bergman" userId="90c1a97c-3a36-4e58-b9d5-b0857fa6dd00" providerId="ADAL" clId="{4E2BFAB4-44B7-4956-A490-2D6E3AFA83A8}" dt="2021-09-06T16:26:29.302" v="382" actId="20577"/>
        <pc:sldMkLst>
          <pc:docMk/>
          <pc:sldMk cId="3575061186" sldId="290"/>
        </pc:sldMkLst>
        <pc:spChg chg="mod ord">
          <ac:chgData name="Johan Bergman" userId="90c1a97c-3a36-4e58-b9d5-b0857fa6dd00" providerId="ADAL" clId="{4E2BFAB4-44B7-4956-A490-2D6E3AFA83A8}" dt="2021-09-06T16:18:06.955" v="276" actId="700"/>
          <ac:spMkLst>
            <pc:docMk/>
            <pc:sldMk cId="3575061186" sldId="290"/>
            <ac:spMk id="2" creationId="{0012AF93-3662-4069-BFA4-5F0ACDE67FDA}"/>
          </ac:spMkLst>
        </pc:spChg>
        <pc:spChg chg="mod ord">
          <ac:chgData name="Johan Bergman" userId="90c1a97c-3a36-4e58-b9d5-b0857fa6dd00" providerId="ADAL" clId="{4E2BFAB4-44B7-4956-A490-2D6E3AFA83A8}" dt="2021-09-06T16:18:17.830" v="280" actId="20577"/>
          <ac:spMkLst>
            <pc:docMk/>
            <pc:sldMk cId="3575061186" sldId="290"/>
            <ac:spMk id="3" creationId="{82DBA97B-CF3E-49E8-B7BB-B3E905B7053D}"/>
          </ac:spMkLst>
        </pc:spChg>
        <pc:spChg chg="add mod ord">
          <ac:chgData name="Johan Bergman" userId="90c1a97c-3a36-4e58-b9d5-b0857fa6dd00" providerId="ADAL" clId="{4E2BFAB4-44B7-4956-A490-2D6E3AFA83A8}" dt="2021-09-06T16:26:29.302" v="382" actId="20577"/>
          <ac:spMkLst>
            <pc:docMk/>
            <pc:sldMk cId="3575061186" sldId="290"/>
            <ac:spMk id="4" creationId="{E9274670-5D2F-4263-9738-02BF9C043928}"/>
          </ac:spMkLst>
        </pc:spChg>
      </pc:sldChg>
      <pc:sldChg chg="modSp add del mod">
        <pc:chgData name="Johan Bergman" userId="90c1a97c-3a36-4e58-b9d5-b0857fa6dd00" providerId="ADAL" clId="{4E2BFAB4-44B7-4956-A490-2D6E3AFA83A8}" dt="2021-09-06T16:23:52.463" v="347" actId="47"/>
        <pc:sldMkLst>
          <pc:docMk/>
          <pc:sldMk cId="3544250298" sldId="291"/>
        </pc:sldMkLst>
        <pc:spChg chg="mod">
          <ac:chgData name="Johan Bergman" userId="90c1a97c-3a36-4e58-b9d5-b0857fa6dd00" providerId="ADAL" clId="{4E2BFAB4-44B7-4956-A490-2D6E3AFA83A8}" dt="2021-09-06T16:19:33.348" v="331" actId="14100"/>
          <ac:spMkLst>
            <pc:docMk/>
            <pc:sldMk cId="3544250298" sldId="291"/>
            <ac:spMk id="2" creationId="{8DF8A6A7-43FD-48D0-9179-14DDE7F9015D}"/>
          </ac:spMkLst>
        </pc:spChg>
        <pc:spChg chg="mod">
          <ac:chgData name="Johan Bergman" userId="90c1a97c-3a36-4e58-b9d5-b0857fa6dd00" providerId="ADAL" clId="{4E2BFAB4-44B7-4956-A490-2D6E3AFA83A8}" dt="2021-09-06T16:20:23.343" v="344" actId="12"/>
          <ac:spMkLst>
            <pc:docMk/>
            <pc:sldMk cId="3544250298" sldId="291"/>
            <ac:spMk id="3" creationId="{475B69B3-30AE-48E2-9D40-C2701BAA64D0}"/>
          </ac:spMkLst>
        </pc:spChg>
        <pc:spChg chg="mod">
          <ac:chgData name="Johan Bergman" userId="90c1a97c-3a36-4e58-b9d5-b0857fa6dd00" providerId="ADAL" clId="{4E2BFAB4-44B7-4956-A490-2D6E3AFA83A8}" dt="2021-09-06T16:20:03.481" v="340" actId="207"/>
          <ac:spMkLst>
            <pc:docMk/>
            <pc:sldMk cId="3544250298" sldId="291"/>
            <ac:spMk id="4" creationId="{5B902603-BECA-472A-8281-1AE95848FD70}"/>
          </ac:spMkLst>
        </pc:spChg>
      </pc:sldChg>
      <pc:sldMasterChg chg="modSldLayout">
        <pc:chgData name="Johan Bergman" userId="90c1a97c-3a36-4e58-b9d5-b0857fa6dd00" providerId="ADAL" clId="{4E2BFAB4-44B7-4956-A490-2D6E3AFA83A8}" dt="2021-09-06T16:10:15.571" v="122"/>
        <pc:sldMasterMkLst>
          <pc:docMk/>
          <pc:sldMasterMk cId="2523064765" sldId="2147483660"/>
        </pc:sldMasterMkLst>
        <pc:sldLayoutChg chg="modSp mod">
          <pc:chgData name="Johan Bergman" userId="90c1a97c-3a36-4e58-b9d5-b0857fa6dd00" providerId="ADAL" clId="{4E2BFAB4-44B7-4956-A490-2D6E3AFA83A8}" dt="2021-09-06T16:10:15.303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4E2BFAB4-44B7-4956-A490-2D6E3AFA83A8}" dt="2021-09-06T16:10:15.303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17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Johan Bergman" userId="90c1a97c-3a36-4e58-b9d5-b0857fa6dd00" providerId="ADAL" clId="{4E2BFAB4-44B7-4956-A490-2D6E3AFA83A8}" dt="2021-09-06T16:10:15.317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23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Johan Bergman" userId="90c1a97c-3a36-4e58-b9d5-b0857fa6dd00" providerId="ADAL" clId="{4E2BFAB4-44B7-4956-A490-2D6E3AFA83A8}" dt="2021-09-06T16:10:15.323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28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Johan Bergman" userId="90c1a97c-3a36-4e58-b9d5-b0857fa6dd00" providerId="ADAL" clId="{4E2BFAB4-44B7-4956-A490-2D6E3AFA83A8}" dt="2021-09-06T16:10:15.328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36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Johan Bergman" userId="90c1a97c-3a36-4e58-b9d5-b0857fa6dd00" providerId="ADAL" clId="{4E2BFAB4-44B7-4956-A490-2D6E3AFA83A8}" dt="2021-09-06T16:10:15.336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43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Johan Bergman" userId="90c1a97c-3a36-4e58-b9d5-b0857fa6dd00" providerId="ADAL" clId="{4E2BFAB4-44B7-4956-A490-2D6E3AFA83A8}" dt="2021-09-06T16:10:15.343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50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Johan Bergman" userId="90c1a97c-3a36-4e58-b9d5-b0857fa6dd00" providerId="ADAL" clId="{4E2BFAB4-44B7-4956-A490-2D6E3AFA83A8}" dt="2021-09-06T16:10:15.350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57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Johan Bergman" userId="90c1a97c-3a36-4e58-b9d5-b0857fa6dd00" providerId="ADAL" clId="{4E2BFAB4-44B7-4956-A490-2D6E3AFA83A8}" dt="2021-09-06T16:10:15.357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63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Johan Bergman" userId="90c1a97c-3a36-4e58-b9d5-b0857fa6dd00" providerId="ADAL" clId="{4E2BFAB4-44B7-4956-A490-2D6E3AFA83A8}" dt="2021-09-06T16:10:15.363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69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Johan Bergman" userId="90c1a97c-3a36-4e58-b9d5-b0857fa6dd00" providerId="ADAL" clId="{4E2BFAB4-44B7-4956-A490-2D6E3AFA83A8}" dt="2021-09-06T16:10:15.369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75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Johan Bergman" userId="90c1a97c-3a36-4e58-b9d5-b0857fa6dd00" providerId="ADAL" clId="{4E2BFAB4-44B7-4956-A490-2D6E3AFA83A8}" dt="2021-09-06T16:10:15.375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87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4E2BFAB4-44B7-4956-A490-2D6E3AFA83A8}" dt="2021-09-06T16:10:15.387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39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Johan Bergman" userId="90c1a97c-3a36-4e58-b9d5-b0857fa6dd00" providerId="ADAL" clId="{4E2BFAB4-44B7-4956-A490-2D6E3AFA83A8}" dt="2021-09-06T16:10:15.439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81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4E2BFAB4-44B7-4956-A490-2D6E3AFA83A8}" dt="2021-09-06T16:10:15.481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88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Johan Bergman" userId="90c1a97c-3a36-4e58-b9d5-b0857fa6dd00" providerId="ADAL" clId="{4E2BFAB4-44B7-4956-A490-2D6E3AFA83A8}" dt="2021-09-06T16:10:15.488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531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Johan Bergman" userId="90c1a97c-3a36-4e58-b9d5-b0857fa6dd00" providerId="ADAL" clId="{4E2BFAB4-44B7-4956-A490-2D6E3AFA83A8}" dt="2021-09-06T16:10:15.531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539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4E2BFAB4-44B7-4956-A490-2D6E3AFA83A8}" dt="2021-09-06T16:10:15.539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549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Johan Bergman" userId="90c1a97c-3a36-4e58-b9d5-b0857fa6dd00" providerId="ADAL" clId="{4E2BFAB4-44B7-4956-A490-2D6E3AFA83A8}" dt="2021-09-06T16:10:15.549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556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Johan Bergman" userId="90c1a97c-3a36-4e58-b9d5-b0857fa6dd00" providerId="ADAL" clId="{4E2BFAB4-44B7-4956-A490-2D6E3AFA83A8}" dt="2021-09-06T16:10:15.556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571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4E2BFAB4-44B7-4956-A490-2D6E3AFA83A8}" dt="2021-09-06T16:10:15.571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55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Johan Bergman" userId="90c1a97c-3a36-4e58-b9d5-b0857fa6dd00" providerId="ADAL" clId="{4E2BFAB4-44B7-4956-A490-2D6E3AFA83A8}" dt="2021-09-06T16:10:15.455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60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Johan Bergman" userId="90c1a97c-3a36-4e58-b9d5-b0857fa6dd00" providerId="ADAL" clId="{4E2BFAB4-44B7-4956-A490-2D6E3AFA83A8}" dt="2021-09-06T16:10:15.460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67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Johan Bergman" userId="90c1a97c-3a36-4e58-b9d5-b0857fa6dd00" providerId="ADAL" clId="{4E2BFAB4-44B7-4956-A490-2D6E3AFA83A8}" dt="2021-09-06T16:10:15.467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74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Johan Bergman" userId="90c1a97c-3a36-4e58-b9d5-b0857fa6dd00" providerId="ADAL" clId="{4E2BFAB4-44B7-4956-A490-2D6E3AFA83A8}" dt="2021-09-06T16:10:15.474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94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Johan Bergman" userId="90c1a97c-3a36-4e58-b9d5-b0857fa6dd00" providerId="ADAL" clId="{4E2BFAB4-44B7-4956-A490-2D6E3AFA83A8}" dt="2021-09-06T16:10:15.494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501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Johan Bergman" userId="90c1a97c-3a36-4e58-b9d5-b0857fa6dd00" providerId="ADAL" clId="{4E2BFAB4-44B7-4956-A490-2D6E3AFA83A8}" dt="2021-09-06T16:10:15.501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512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Johan Bergman" userId="90c1a97c-3a36-4e58-b9d5-b0857fa6dd00" providerId="ADAL" clId="{4E2BFAB4-44B7-4956-A490-2D6E3AFA83A8}" dt="2021-09-06T16:10:15.512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518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Johan Bergman" userId="90c1a97c-3a36-4e58-b9d5-b0857fa6dd00" providerId="ADAL" clId="{4E2BFAB4-44B7-4956-A490-2D6E3AFA83A8}" dt="2021-09-06T16:10:15.518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563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4E2BFAB4-44B7-4956-A490-2D6E3AFA83A8}" dt="2021-09-06T16:10:15.563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81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Johan Bergman" userId="90c1a97c-3a36-4e58-b9d5-b0857fa6dd00" providerId="ADAL" clId="{4E2BFAB4-44B7-4956-A490-2D6E3AFA83A8}" dt="2021-09-06T16:10:15.381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10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Johan Bergman" userId="90c1a97c-3a36-4e58-b9d5-b0857fa6dd00" providerId="ADAL" clId="{4E2BFAB4-44B7-4956-A490-2D6E3AFA83A8}" dt="2021-09-06T16:10:15.310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49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4E2BFAB4-44B7-4956-A490-2D6E3AFA83A8}" dt="2021-09-06T16:10:15.449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525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4E2BFAB4-44B7-4956-A490-2D6E3AFA83A8}" dt="2021-09-06T16:10:15.525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93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Johan Bergman" userId="90c1a97c-3a36-4e58-b9d5-b0857fa6dd00" providerId="ADAL" clId="{4E2BFAB4-44B7-4956-A490-2D6E3AFA83A8}" dt="2021-09-06T16:10:15.393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399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Johan Bergman" userId="90c1a97c-3a36-4e58-b9d5-b0857fa6dd00" providerId="ADAL" clId="{4E2BFAB4-44B7-4956-A490-2D6E3AFA83A8}" dt="2021-09-06T16:10:15.399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07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Johan Bergman" userId="90c1a97c-3a36-4e58-b9d5-b0857fa6dd00" providerId="ADAL" clId="{4E2BFAB4-44B7-4956-A490-2D6E3AFA83A8}" dt="2021-09-06T16:10:15.407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13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Johan Bergman" userId="90c1a97c-3a36-4e58-b9d5-b0857fa6dd00" providerId="ADAL" clId="{4E2BFAB4-44B7-4956-A490-2D6E3AFA83A8}" dt="2021-09-06T16:10:15.413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20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Johan Bergman" userId="90c1a97c-3a36-4e58-b9d5-b0857fa6dd00" providerId="ADAL" clId="{4E2BFAB4-44B7-4956-A490-2D6E3AFA83A8}" dt="2021-09-06T16:10:15.420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25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Johan Bergman" userId="90c1a97c-3a36-4e58-b9d5-b0857fa6dd00" providerId="ADAL" clId="{4E2BFAB4-44B7-4956-A490-2D6E3AFA83A8}" dt="2021-09-06T16:10:15.425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32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Johan Bergman" userId="90c1a97c-3a36-4e58-b9d5-b0857fa6dd00" providerId="ADAL" clId="{4E2BFAB4-44B7-4956-A490-2D6E3AFA83A8}" dt="2021-09-06T16:10:15.432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Johan Bergman" userId="90c1a97c-3a36-4e58-b9d5-b0857fa6dd00" providerId="ADAL" clId="{4E2BFAB4-44B7-4956-A490-2D6E3AFA83A8}" dt="2021-09-06T16:10:15.444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4E2BFAB4-44B7-4956-A490-2D6E3AFA83A8}" dt="2021-09-06T16:10:15.444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Saeedeh Moloudi" userId="402eed6c-5114-45eb-942a-3a733af05c97" providerId="ADAL" clId="{840DC99F-6EEE-4B8E-94DF-C332DBCEFE52}"/>
    <pc:docChg chg="custSel modMainMaster">
      <pc:chgData name="Saeedeh Moloudi" userId="402eed6c-5114-45eb-942a-3a733af05c97" providerId="ADAL" clId="{840DC99F-6EEE-4B8E-94DF-C332DBCEFE52}" dt="2021-09-03T11:20:10.173" v="122"/>
      <pc:docMkLst>
        <pc:docMk/>
      </pc:docMkLst>
      <pc:sldMasterChg chg="modSldLayout">
        <pc:chgData name="Saeedeh Moloudi" userId="402eed6c-5114-45eb-942a-3a733af05c97" providerId="ADAL" clId="{840DC99F-6EEE-4B8E-94DF-C332DBCEFE52}" dt="2021-09-03T11:20:10.173" v="122"/>
        <pc:sldMasterMkLst>
          <pc:docMk/>
          <pc:sldMasterMk cId="2523064765" sldId="2147483660"/>
        </pc:sldMasterMkLst>
        <pc:sldLayoutChg chg="modSp mod">
          <pc:chgData name="Saeedeh Moloudi" userId="402eed6c-5114-45eb-942a-3a733af05c97" providerId="ADAL" clId="{840DC99F-6EEE-4B8E-94DF-C332DBCEFE52}" dt="2021-09-03T11:20:09.833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eedeh Moloudi" userId="402eed6c-5114-45eb-942a-3a733af05c97" providerId="ADAL" clId="{840DC99F-6EEE-4B8E-94DF-C332DBCEFE52}" dt="2021-09-03T11:20:09.833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854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Saeedeh Moloudi" userId="402eed6c-5114-45eb-942a-3a733af05c97" providerId="ADAL" clId="{840DC99F-6EEE-4B8E-94DF-C332DBCEFE52}" dt="2021-09-03T11:20:09.854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868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Saeedeh Moloudi" userId="402eed6c-5114-45eb-942a-3a733af05c97" providerId="ADAL" clId="{840DC99F-6EEE-4B8E-94DF-C332DBCEFE52}" dt="2021-09-03T11:20:09.868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875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Saeedeh Moloudi" userId="402eed6c-5114-45eb-942a-3a733af05c97" providerId="ADAL" clId="{840DC99F-6EEE-4B8E-94DF-C332DBCEFE52}" dt="2021-09-03T11:20:09.875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884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Saeedeh Moloudi" userId="402eed6c-5114-45eb-942a-3a733af05c97" providerId="ADAL" clId="{840DC99F-6EEE-4B8E-94DF-C332DBCEFE52}" dt="2021-09-03T11:20:09.884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893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Saeedeh Moloudi" userId="402eed6c-5114-45eb-942a-3a733af05c97" providerId="ADAL" clId="{840DC99F-6EEE-4B8E-94DF-C332DBCEFE52}" dt="2021-09-03T11:20:09.893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908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Saeedeh Moloudi" userId="402eed6c-5114-45eb-942a-3a733af05c97" providerId="ADAL" clId="{840DC99F-6EEE-4B8E-94DF-C332DBCEFE52}" dt="2021-09-03T11:20:09.908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920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Saeedeh Moloudi" userId="402eed6c-5114-45eb-942a-3a733af05c97" providerId="ADAL" clId="{840DC99F-6EEE-4B8E-94DF-C332DBCEFE52}" dt="2021-09-03T11:20:09.920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927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Saeedeh Moloudi" userId="402eed6c-5114-45eb-942a-3a733af05c97" providerId="ADAL" clId="{840DC99F-6EEE-4B8E-94DF-C332DBCEFE52}" dt="2021-09-03T11:20:09.927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937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Saeedeh Moloudi" userId="402eed6c-5114-45eb-942a-3a733af05c97" providerId="ADAL" clId="{840DC99F-6EEE-4B8E-94DF-C332DBCEFE52}" dt="2021-09-03T11:20:09.937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942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Saeedeh Moloudi" userId="402eed6c-5114-45eb-942a-3a733af05c97" providerId="ADAL" clId="{840DC99F-6EEE-4B8E-94DF-C332DBCEFE52}" dt="2021-09-03T11:20:09.942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959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eedeh Moloudi" userId="402eed6c-5114-45eb-942a-3a733af05c97" providerId="ADAL" clId="{840DC99F-6EEE-4B8E-94DF-C332DBCEFE52}" dt="2021-09-03T11:20:09.959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31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Saeedeh Moloudi" userId="402eed6c-5114-45eb-942a-3a733af05c97" providerId="ADAL" clId="{840DC99F-6EEE-4B8E-94DF-C332DBCEFE52}" dt="2021-09-03T11:20:10.031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82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eedeh Moloudi" userId="402eed6c-5114-45eb-942a-3a733af05c97" providerId="ADAL" clId="{840DC99F-6EEE-4B8E-94DF-C332DBCEFE52}" dt="2021-09-03T11:20:10.082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87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Saeedeh Moloudi" userId="402eed6c-5114-45eb-942a-3a733af05c97" providerId="ADAL" clId="{840DC99F-6EEE-4B8E-94DF-C332DBCEFE52}" dt="2021-09-03T11:20:10.087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136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Saeedeh Moloudi" userId="402eed6c-5114-45eb-942a-3a733af05c97" providerId="ADAL" clId="{840DC99F-6EEE-4B8E-94DF-C332DBCEFE52}" dt="2021-09-03T11:20:10.136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144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eedeh Moloudi" userId="402eed6c-5114-45eb-942a-3a733af05c97" providerId="ADAL" clId="{840DC99F-6EEE-4B8E-94DF-C332DBCEFE52}" dt="2021-09-03T11:20:10.144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152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Saeedeh Moloudi" userId="402eed6c-5114-45eb-942a-3a733af05c97" providerId="ADAL" clId="{840DC99F-6EEE-4B8E-94DF-C332DBCEFE52}" dt="2021-09-03T11:20:10.152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159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Saeedeh Moloudi" userId="402eed6c-5114-45eb-942a-3a733af05c97" providerId="ADAL" clId="{840DC99F-6EEE-4B8E-94DF-C332DBCEFE52}" dt="2021-09-03T11:20:10.159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173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eedeh Moloudi" userId="402eed6c-5114-45eb-942a-3a733af05c97" providerId="ADAL" clId="{840DC99F-6EEE-4B8E-94DF-C332DBCEFE52}" dt="2021-09-03T11:20:10.173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58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Saeedeh Moloudi" userId="402eed6c-5114-45eb-942a-3a733af05c97" providerId="ADAL" clId="{840DC99F-6EEE-4B8E-94DF-C332DBCEFE52}" dt="2021-09-03T11:20:10.058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64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Saeedeh Moloudi" userId="402eed6c-5114-45eb-942a-3a733af05c97" providerId="ADAL" clId="{840DC99F-6EEE-4B8E-94DF-C332DBCEFE52}" dt="2021-09-03T11:20:10.064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68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Saeedeh Moloudi" userId="402eed6c-5114-45eb-942a-3a733af05c97" providerId="ADAL" clId="{840DC99F-6EEE-4B8E-94DF-C332DBCEFE52}" dt="2021-09-03T11:20:10.068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76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Saeedeh Moloudi" userId="402eed6c-5114-45eb-942a-3a733af05c97" providerId="ADAL" clId="{840DC99F-6EEE-4B8E-94DF-C332DBCEFE52}" dt="2021-09-03T11:20:10.076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95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Saeedeh Moloudi" userId="402eed6c-5114-45eb-942a-3a733af05c97" providerId="ADAL" clId="{840DC99F-6EEE-4B8E-94DF-C332DBCEFE52}" dt="2021-09-03T11:20:10.095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105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Saeedeh Moloudi" userId="402eed6c-5114-45eb-942a-3a733af05c97" providerId="ADAL" clId="{840DC99F-6EEE-4B8E-94DF-C332DBCEFE52}" dt="2021-09-03T11:20:10.105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112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Saeedeh Moloudi" userId="402eed6c-5114-45eb-942a-3a733af05c97" providerId="ADAL" clId="{840DC99F-6EEE-4B8E-94DF-C332DBCEFE52}" dt="2021-09-03T11:20:10.112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121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Saeedeh Moloudi" userId="402eed6c-5114-45eb-942a-3a733af05c97" providerId="ADAL" clId="{840DC99F-6EEE-4B8E-94DF-C332DBCEFE52}" dt="2021-09-03T11:20:10.121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166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eedeh Moloudi" userId="402eed6c-5114-45eb-942a-3a733af05c97" providerId="ADAL" clId="{840DC99F-6EEE-4B8E-94DF-C332DBCEFE52}" dt="2021-09-03T11:20:10.166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951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Saeedeh Moloudi" userId="402eed6c-5114-45eb-942a-3a733af05c97" providerId="ADAL" clId="{840DC99F-6EEE-4B8E-94DF-C332DBCEFE52}" dt="2021-09-03T11:20:09.951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842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Saeedeh Moloudi" userId="402eed6c-5114-45eb-942a-3a733af05c97" providerId="ADAL" clId="{840DC99F-6EEE-4B8E-94DF-C332DBCEFE52}" dt="2021-09-03T11:20:09.842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52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eedeh Moloudi" userId="402eed6c-5114-45eb-942a-3a733af05c97" providerId="ADAL" clId="{840DC99F-6EEE-4B8E-94DF-C332DBCEFE52}" dt="2021-09-03T11:20:10.052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128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eedeh Moloudi" userId="402eed6c-5114-45eb-942a-3a733af05c97" providerId="ADAL" clId="{840DC99F-6EEE-4B8E-94DF-C332DBCEFE52}" dt="2021-09-03T11:20:10.128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967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Saeedeh Moloudi" userId="402eed6c-5114-45eb-942a-3a733af05c97" providerId="ADAL" clId="{840DC99F-6EEE-4B8E-94DF-C332DBCEFE52}" dt="2021-09-03T11:20:09.967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975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Saeedeh Moloudi" userId="402eed6c-5114-45eb-942a-3a733af05c97" providerId="ADAL" clId="{840DC99F-6EEE-4B8E-94DF-C332DBCEFE52}" dt="2021-09-03T11:20:09.975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985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Saeedeh Moloudi" userId="402eed6c-5114-45eb-942a-3a733af05c97" providerId="ADAL" clId="{840DC99F-6EEE-4B8E-94DF-C332DBCEFE52}" dt="2021-09-03T11:20:09.985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09.993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Saeedeh Moloudi" userId="402eed6c-5114-45eb-942a-3a733af05c97" providerId="ADAL" clId="{840DC99F-6EEE-4B8E-94DF-C332DBCEFE52}" dt="2021-09-03T11:20:09.993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04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Saeedeh Moloudi" userId="402eed6c-5114-45eb-942a-3a733af05c97" providerId="ADAL" clId="{840DC99F-6EEE-4B8E-94DF-C332DBCEFE52}" dt="2021-09-03T11:20:10.004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17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Saeedeh Moloudi" userId="402eed6c-5114-45eb-942a-3a733af05c97" providerId="ADAL" clId="{840DC99F-6EEE-4B8E-94DF-C332DBCEFE52}" dt="2021-09-03T11:20:10.017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23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Saeedeh Moloudi" userId="402eed6c-5114-45eb-942a-3a733af05c97" providerId="ADAL" clId="{840DC99F-6EEE-4B8E-94DF-C332DBCEFE52}" dt="2021-09-03T11:20:10.023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Saeedeh Moloudi" userId="402eed6c-5114-45eb-942a-3a733af05c97" providerId="ADAL" clId="{840DC99F-6EEE-4B8E-94DF-C332DBCEFE52}" dt="2021-09-03T11:20:10.040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eedeh Moloudi" userId="402eed6c-5114-45eb-942a-3a733af05c97" providerId="ADAL" clId="{840DC99F-6EEE-4B8E-94DF-C332DBCEFE52}" dt="2021-09-03T11:20:10.040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Yazid Lyazidi" userId="fb62b910-4a2b-4d7a-8d37-c69f63587486" providerId="ADAL" clId="{0EFDABA8-3AF3-4795-A24E-926994044DD4}"/>
    <pc:docChg chg="custSel modSld modMainMaster">
      <pc:chgData name="Yazid Lyazidi" userId="fb62b910-4a2b-4d7a-8d37-c69f63587486" providerId="ADAL" clId="{0EFDABA8-3AF3-4795-A24E-926994044DD4}" dt="2021-06-04T12:25:37.211" v="248"/>
      <pc:docMkLst>
        <pc:docMk/>
      </pc:docMkLst>
      <pc:sldChg chg="addCm delCm modCm">
        <pc:chgData name="Yazid Lyazidi" userId="fb62b910-4a2b-4d7a-8d37-c69f63587486" providerId="ADAL" clId="{0EFDABA8-3AF3-4795-A24E-926994044DD4}" dt="2021-06-04T11:29:54.875" v="125" actId="1592"/>
        <pc:sldMkLst>
          <pc:docMk/>
          <pc:sldMk cId="3762309646" sldId="276"/>
        </pc:sldMkLst>
      </pc:sldChg>
      <pc:sldMasterChg chg="modSldLayout">
        <pc:chgData name="Yazid Lyazidi" userId="fb62b910-4a2b-4d7a-8d37-c69f63587486" providerId="ADAL" clId="{0EFDABA8-3AF3-4795-A24E-926994044DD4}" dt="2021-06-04T12:25:37.211" v="248"/>
        <pc:sldMasterMkLst>
          <pc:docMk/>
          <pc:sldMasterMk cId="2523064765" sldId="2147483660"/>
        </pc:sldMasterMkLst>
        <pc:sldLayoutChg chg="modSp mod">
          <pc:chgData name="Yazid Lyazidi" userId="fb62b910-4a2b-4d7a-8d37-c69f63587486" providerId="ADAL" clId="{0EFDABA8-3AF3-4795-A24E-926994044DD4}" dt="2021-06-04T12:25:36.853" v="128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Yazid Lyazidi" userId="fb62b910-4a2b-4d7a-8d37-c69f63587486" providerId="ADAL" clId="{0EFDABA8-3AF3-4795-A24E-926994044DD4}" dt="2021-06-04T12:25:36.853" v="128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874" v="134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Yazid Lyazidi" userId="fb62b910-4a2b-4d7a-8d37-c69f63587486" providerId="ADAL" clId="{0EFDABA8-3AF3-4795-A24E-926994044DD4}" dt="2021-06-04T12:25:36.874" v="134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882" v="13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Yazid Lyazidi" userId="fb62b910-4a2b-4d7a-8d37-c69f63587486" providerId="ADAL" clId="{0EFDABA8-3AF3-4795-A24E-926994044DD4}" dt="2021-06-04T12:25:36.882" v="13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890" v="140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Yazid Lyazidi" userId="fb62b910-4a2b-4d7a-8d37-c69f63587486" providerId="ADAL" clId="{0EFDABA8-3AF3-4795-A24E-926994044DD4}" dt="2021-06-04T12:25:36.890" v="140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898" v="143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Yazid Lyazidi" userId="fb62b910-4a2b-4d7a-8d37-c69f63587486" providerId="ADAL" clId="{0EFDABA8-3AF3-4795-A24E-926994044DD4}" dt="2021-06-04T12:25:36.898" v="143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905" v="146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Yazid Lyazidi" userId="fb62b910-4a2b-4d7a-8d37-c69f63587486" providerId="ADAL" clId="{0EFDABA8-3AF3-4795-A24E-926994044DD4}" dt="2021-06-04T12:25:36.905" v="146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914" v="149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Yazid Lyazidi" userId="fb62b910-4a2b-4d7a-8d37-c69f63587486" providerId="ADAL" clId="{0EFDABA8-3AF3-4795-A24E-926994044DD4}" dt="2021-06-04T12:25:36.914" v="149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922" v="152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Yazid Lyazidi" userId="fb62b910-4a2b-4d7a-8d37-c69f63587486" providerId="ADAL" clId="{0EFDABA8-3AF3-4795-A24E-926994044DD4}" dt="2021-06-04T12:25:36.922" v="152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931" v="155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Yazid Lyazidi" userId="fb62b910-4a2b-4d7a-8d37-c69f63587486" providerId="ADAL" clId="{0EFDABA8-3AF3-4795-A24E-926994044DD4}" dt="2021-06-04T12:25:36.931" v="155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939" v="158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Yazid Lyazidi" userId="fb62b910-4a2b-4d7a-8d37-c69f63587486" providerId="ADAL" clId="{0EFDABA8-3AF3-4795-A24E-926994044DD4}" dt="2021-06-04T12:25:36.939" v="158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947" v="161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Yazid Lyazidi" userId="fb62b910-4a2b-4d7a-8d37-c69f63587486" providerId="ADAL" clId="{0EFDABA8-3AF3-4795-A24E-926994044DD4}" dt="2021-06-04T12:25:36.947" v="161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963" v="16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Yazid Lyazidi" userId="fb62b910-4a2b-4d7a-8d37-c69f63587486" providerId="ADAL" clId="{0EFDABA8-3AF3-4795-A24E-926994044DD4}" dt="2021-06-04T12:25:36.963" v="16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029" v="191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Yazid Lyazidi" userId="fb62b910-4a2b-4d7a-8d37-c69f63587486" providerId="ADAL" clId="{0EFDABA8-3AF3-4795-A24E-926994044DD4}" dt="2021-06-04T12:25:37.029" v="191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086" v="212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Yazid Lyazidi" userId="fb62b910-4a2b-4d7a-8d37-c69f63587486" providerId="ADAL" clId="{0EFDABA8-3AF3-4795-A24E-926994044DD4}" dt="2021-06-04T12:25:37.086" v="212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095" v="215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Yazid Lyazidi" userId="fb62b910-4a2b-4d7a-8d37-c69f63587486" providerId="ADAL" clId="{0EFDABA8-3AF3-4795-A24E-926994044DD4}" dt="2021-06-04T12:25:37.095" v="215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148" v="233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Yazid Lyazidi" userId="fb62b910-4a2b-4d7a-8d37-c69f63587486" providerId="ADAL" clId="{0EFDABA8-3AF3-4795-A24E-926994044DD4}" dt="2021-06-04T12:25:37.148" v="233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157" v="236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Yazid Lyazidi" userId="fb62b910-4a2b-4d7a-8d37-c69f63587486" providerId="ADAL" clId="{0EFDABA8-3AF3-4795-A24E-926994044DD4}" dt="2021-06-04T12:25:37.157" v="236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179" v="239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Yazid Lyazidi" userId="fb62b910-4a2b-4d7a-8d37-c69f63587486" providerId="ADAL" clId="{0EFDABA8-3AF3-4795-A24E-926994044DD4}" dt="2021-06-04T12:25:37.179" v="239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188" v="242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Yazid Lyazidi" userId="fb62b910-4a2b-4d7a-8d37-c69f63587486" providerId="ADAL" clId="{0EFDABA8-3AF3-4795-A24E-926994044DD4}" dt="2021-06-04T12:25:37.188" v="242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211" v="248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Yazid Lyazidi" userId="fb62b910-4a2b-4d7a-8d37-c69f63587486" providerId="ADAL" clId="{0EFDABA8-3AF3-4795-A24E-926994044DD4}" dt="2021-06-04T12:25:37.211" v="248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055" v="200"/>
          <pc:sldLayoutMkLst>
            <pc:docMk/>
            <pc:sldMasterMk cId="2523064765" sldId="2147483660"/>
            <pc:sldLayoutMk cId="4114665" sldId="2147483682"/>
          </pc:sldLayoutMkLst>
          <pc:spChg chg="mod">
            <ac:chgData name="Yazid Lyazidi" userId="fb62b910-4a2b-4d7a-8d37-c69f63587486" providerId="ADAL" clId="{0EFDABA8-3AF3-4795-A24E-926994044DD4}" dt="2021-06-04T12:25:37.055" v="200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063" v="203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Yazid Lyazidi" userId="fb62b910-4a2b-4d7a-8d37-c69f63587486" providerId="ADAL" clId="{0EFDABA8-3AF3-4795-A24E-926994044DD4}" dt="2021-06-04T12:25:37.063" v="203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071" v="206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Yazid Lyazidi" userId="fb62b910-4a2b-4d7a-8d37-c69f63587486" providerId="ADAL" clId="{0EFDABA8-3AF3-4795-A24E-926994044DD4}" dt="2021-06-04T12:25:37.071" v="206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078" v="209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Yazid Lyazidi" userId="fb62b910-4a2b-4d7a-8d37-c69f63587486" providerId="ADAL" clId="{0EFDABA8-3AF3-4795-A24E-926994044DD4}" dt="2021-06-04T12:25:37.078" v="209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104" v="218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Yazid Lyazidi" userId="fb62b910-4a2b-4d7a-8d37-c69f63587486" providerId="ADAL" clId="{0EFDABA8-3AF3-4795-A24E-926994044DD4}" dt="2021-06-04T12:25:37.104" v="218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112" v="221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Yazid Lyazidi" userId="fb62b910-4a2b-4d7a-8d37-c69f63587486" providerId="ADAL" clId="{0EFDABA8-3AF3-4795-A24E-926994044DD4}" dt="2021-06-04T12:25:37.112" v="221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122" v="224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Yazid Lyazidi" userId="fb62b910-4a2b-4d7a-8d37-c69f63587486" providerId="ADAL" clId="{0EFDABA8-3AF3-4795-A24E-926994044DD4}" dt="2021-06-04T12:25:37.122" v="224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129" v="22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Yazid Lyazidi" userId="fb62b910-4a2b-4d7a-8d37-c69f63587486" providerId="ADAL" clId="{0EFDABA8-3AF3-4795-A24E-926994044DD4}" dt="2021-06-04T12:25:37.129" v="22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200" v="245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Yazid Lyazidi" userId="fb62b910-4a2b-4d7a-8d37-c69f63587486" providerId="ADAL" clId="{0EFDABA8-3AF3-4795-A24E-926994044DD4}" dt="2021-06-04T12:25:37.200" v="245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954" v="164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Yazid Lyazidi" userId="fb62b910-4a2b-4d7a-8d37-c69f63587486" providerId="ADAL" clId="{0EFDABA8-3AF3-4795-A24E-926994044DD4}" dt="2021-06-04T12:25:36.954" v="164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864" v="131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Yazid Lyazidi" userId="fb62b910-4a2b-4d7a-8d37-c69f63587486" providerId="ADAL" clId="{0EFDABA8-3AF3-4795-A24E-926994044DD4}" dt="2021-06-04T12:25:36.864" v="131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046" v="19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Yazid Lyazidi" userId="fb62b910-4a2b-4d7a-8d37-c69f63587486" providerId="ADAL" clId="{0EFDABA8-3AF3-4795-A24E-926994044DD4}" dt="2021-06-04T12:25:37.046" v="19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140" v="230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Yazid Lyazidi" userId="fb62b910-4a2b-4d7a-8d37-c69f63587486" providerId="ADAL" clId="{0EFDABA8-3AF3-4795-A24E-926994044DD4}" dt="2021-06-04T12:25:37.140" v="230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971" v="170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Yazid Lyazidi" userId="fb62b910-4a2b-4d7a-8d37-c69f63587486" providerId="ADAL" clId="{0EFDABA8-3AF3-4795-A24E-926994044DD4}" dt="2021-06-04T12:25:36.971" v="170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980" v="173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Yazid Lyazidi" userId="fb62b910-4a2b-4d7a-8d37-c69f63587486" providerId="ADAL" clId="{0EFDABA8-3AF3-4795-A24E-926994044DD4}" dt="2021-06-04T12:25:36.980" v="173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987" v="176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Yazid Lyazidi" userId="fb62b910-4a2b-4d7a-8d37-c69f63587486" providerId="ADAL" clId="{0EFDABA8-3AF3-4795-A24E-926994044DD4}" dt="2021-06-04T12:25:36.987" v="176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6.996" v="179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Yazid Lyazidi" userId="fb62b910-4a2b-4d7a-8d37-c69f63587486" providerId="ADAL" clId="{0EFDABA8-3AF3-4795-A24E-926994044DD4}" dt="2021-06-04T12:25:36.996" v="179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005" v="182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Yazid Lyazidi" userId="fb62b910-4a2b-4d7a-8d37-c69f63587486" providerId="ADAL" clId="{0EFDABA8-3AF3-4795-A24E-926994044DD4}" dt="2021-06-04T12:25:37.005" v="182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013" v="185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Yazid Lyazidi" userId="fb62b910-4a2b-4d7a-8d37-c69f63587486" providerId="ADAL" clId="{0EFDABA8-3AF3-4795-A24E-926994044DD4}" dt="2021-06-04T12:25:37.013" v="185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021" v="188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Yazid Lyazidi" userId="fb62b910-4a2b-4d7a-8d37-c69f63587486" providerId="ADAL" clId="{0EFDABA8-3AF3-4795-A24E-926994044DD4}" dt="2021-06-04T12:25:37.021" v="188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Yazid Lyazidi" userId="fb62b910-4a2b-4d7a-8d37-c69f63587486" providerId="ADAL" clId="{0EFDABA8-3AF3-4795-A24E-926994044DD4}" dt="2021-06-04T12:25:37.038" v="194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Yazid Lyazidi" userId="fb62b910-4a2b-4d7a-8d37-c69f63587486" providerId="ADAL" clId="{0EFDABA8-3AF3-4795-A24E-926994044DD4}" dt="2021-06-04T12:25:37.038" v="194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Kittipong Kittichokechai" userId="034c5e0e-f5a6-4666-b0b5-68ada05cae7d" providerId="ADAL" clId="{167F252D-1DBB-44B2-B424-AC3A6708F42B}"/>
    <pc:docChg chg="custSel modSld modMainMaster">
      <pc:chgData name="Kittipong Kittichokechai" userId="034c5e0e-f5a6-4666-b0b5-68ada05cae7d" providerId="ADAL" clId="{167F252D-1DBB-44B2-B424-AC3A6708F42B}" dt="2021-09-02T15:56:18.529" v="124" actId="13926"/>
      <pc:docMkLst>
        <pc:docMk/>
      </pc:docMkLst>
      <pc:sldChg chg="modSp mod">
        <pc:chgData name="Kittipong Kittichokechai" userId="034c5e0e-f5a6-4666-b0b5-68ada05cae7d" providerId="ADAL" clId="{167F252D-1DBB-44B2-B424-AC3A6708F42B}" dt="2021-09-02T15:56:18.529" v="124" actId="13926"/>
        <pc:sldMkLst>
          <pc:docMk/>
          <pc:sldMk cId="1218855417" sldId="256"/>
        </pc:sldMkLst>
        <pc:spChg chg="mod">
          <ac:chgData name="Kittipong Kittichokechai" userId="034c5e0e-f5a6-4666-b0b5-68ada05cae7d" providerId="ADAL" clId="{167F252D-1DBB-44B2-B424-AC3A6708F42B}" dt="2021-09-02T15:56:15.800" v="123" actId="13926"/>
          <ac:spMkLst>
            <pc:docMk/>
            <pc:sldMk cId="1218855417" sldId="256"/>
            <ac:spMk id="4" creationId="{2375DAB2-590C-4938-8058-2B80E2AC3929}"/>
          </ac:spMkLst>
        </pc:spChg>
        <pc:spChg chg="mod">
          <ac:chgData name="Kittipong Kittichokechai" userId="034c5e0e-f5a6-4666-b0b5-68ada05cae7d" providerId="ADAL" clId="{167F252D-1DBB-44B2-B424-AC3A6708F42B}" dt="2021-09-02T15:56:18.529" v="124" actId="13926"/>
          <ac:spMkLst>
            <pc:docMk/>
            <pc:sldMk cId="1218855417" sldId="256"/>
            <ac:spMk id="6" creationId="{7D93193D-CEB5-4A27-9F29-EA8F160B6877}"/>
          </ac:spMkLst>
        </pc:spChg>
      </pc:sldChg>
      <pc:sldMasterChg chg="modSldLayout">
        <pc:chgData name="Kittipong Kittichokechai" userId="034c5e0e-f5a6-4666-b0b5-68ada05cae7d" providerId="ADAL" clId="{167F252D-1DBB-44B2-B424-AC3A6708F42B}" dt="2021-09-02T15:56:05.642" v="122"/>
        <pc:sldMasterMkLst>
          <pc:docMk/>
          <pc:sldMasterMk cId="2523064765" sldId="2147483660"/>
        </pc:sldMasterMkLst>
        <pc:sldLayoutChg chg="modSp mod">
          <pc:chgData name="Kittipong Kittichokechai" userId="034c5e0e-f5a6-4666-b0b5-68ada05cae7d" providerId="ADAL" clId="{167F252D-1DBB-44B2-B424-AC3A6708F42B}" dt="2021-09-02T15:56:05.118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Kittipong Kittichokechai" userId="034c5e0e-f5a6-4666-b0b5-68ada05cae7d" providerId="ADAL" clId="{167F252D-1DBB-44B2-B424-AC3A6708F42B}" dt="2021-09-02T15:56:05.118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147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Kittipong Kittichokechai" userId="034c5e0e-f5a6-4666-b0b5-68ada05cae7d" providerId="ADAL" clId="{167F252D-1DBB-44B2-B424-AC3A6708F42B}" dt="2021-09-02T15:56:05.147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161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Kittipong Kittichokechai" userId="034c5e0e-f5a6-4666-b0b5-68ada05cae7d" providerId="ADAL" clId="{167F252D-1DBB-44B2-B424-AC3A6708F42B}" dt="2021-09-02T15:56:05.161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174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Kittipong Kittichokechai" userId="034c5e0e-f5a6-4666-b0b5-68ada05cae7d" providerId="ADAL" clId="{167F252D-1DBB-44B2-B424-AC3A6708F42B}" dt="2021-09-02T15:56:05.174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188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Kittipong Kittichokechai" userId="034c5e0e-f5a6-4666-b0b5-68ada05cae7d" providerId="ADAL" clId="{167F252D-1DBB-44B2-B424-AC3A6708F42B}" dt="2021-09-02T15:56:05.188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204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Kittipong Kittichokechai" userId="034c5e0e-f5a6-4666-b0b5-68ada05cae7d" providerId="ADAL" clId="{167F252D-1DBB-44B2-B424-AC3A6708F42B}" dt="2021-09-02T15:56:05.204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217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Kittipong Kittichokechai" userId="034c5e0e-f5a6-4666-b0b5-68ada05cae7d" providerId="ADAL" clId="{167F252D-1DBB-44B2-B424-AC3A6708F42B}" dt="2021-09-02T15:56:05.217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237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Kittipong Kittichokechai" userId="034c5e0e-f5a6-4666-b0b5-68ada05cae7d" providerId="ADAL" clId="{167F252D-1DBB-44B2-B424-AC3A6708F42B}" dt="2021-09-02T15:56:05.237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250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Kittipong Kittichokechai" userId="034c5e0e-f5a6-4666-b0b5-68ada05cae7d" providerId="ADAL" clId="{167F252D-1DBB-44B2-B424-AC3A6708F42B}" dt="2021-09-02T15:56:05.250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262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Kittipong Kittichokechai" userId="034c5e0e-f5a6-4666-b0b5-68ada05cae7d" providerId="ADAL" clId="{167F252D-1DBB-44B2-B424-AC3A6708F42B}" dt="2021-09-02T15:56:05.262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277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Kittipong Kittichokechai" userId="034c5e0e-f5a6-4666-b0b5-68ada05cae7d" providerId="ADAL" clId="{167F252D-1DBB-44B2-B424-AC3A6708F42B}" dt="2021-09-02T15:56:05.277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304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Kittipong Kittichokechai" userId="034c5e0e-f5a6-4666-b0b5-68ada05cae7d" providerId="ADAL" clId="{167F252D-1DBB-44B2-B424-AC3A6708F42B}" dt="2021-09-02T15:56:05.304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416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Kittipong Kittichokechai" userId="034c5e0e-f5a6-4666-b0b5-68ada05cae7d" providerId="ADAL" clId="{167F252D-1DBB-44B2-B424-AC3A6708F42B}" dt="2021-09-02T15:56:05.416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491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Kittipong Kittichokechai" userId="034c5e0e-f5a6-4666-b0b5-68ada05cae7d" providerId="ADAL" clId="{167F252D-1DBB-44B2-B424-AC3A6708F42B}" dt="2021-09-02T15:56:05.491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506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Kittipong Kittichokechai" userId="034c5e0e-f5a6-4666-b0b5-68ada05cae7d" providerId="ADAL" clId="{167F252D-1DBB-44B2-B424-AC3A6708F42B}" dt="2021-09-02T15:56:05.506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581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Kittipong Kittichokechai" userId="034c5e0e-f5a6-4666-b0b5-68ada05cae7d" providerId="ADAL" clId="{167F252D-1DBB-44B2-B424-AC3A6708F42B}" dt="2021-09-02T15:56:05.581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593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Kittipong Kittichokechai" userId="034c5e0e-f5a6-4666-b0b5-68ada05cae7d" providerId="ADAL" clId="{167F252D-1DBB-44B2-B424-AC3A6708F42B}" dt="2021-09-02T15:56:05.593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605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Kittipong Kittichokechai" userId="034c5e0e-f5a6-4666-b0b5-68ada05cae7d" providerId="ADAL" clId="{167F252D-1DBB-44B2-B424-AC3A6708F42B}" dt="2021-09-02T15:56:05.605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617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Kittipong Kittichokechai" userId="034c5e0e-f5a6-4666-b0b5-68ada05cae7d" providerId="ADAL" clId="{167F252D-1DBB-44B2-B424-AC3A6708F42B}" dt="2021-09-02T15:56:05.617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642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Kittipong Kittichokechai" userId="034c5e0e-f5a6-4666-b0b5-68ada05cae7d" providerId="ADAL" clId="{167F252D-1DBB-44B2-B424-AC3A6708F42B}" dt="2021-09-02T15:56:05.642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445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Kittipong Kittichokechai" userId="034c5e0e-f5a6-4666-b0b5-68ada05cae7d" providerId="ADAL" clId="{167F252D-1DBB-44B2-B424-AC3A6708F42B}" dt="2021-09-02T15:56:05.445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457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Kittipong Kittichokechai" userId="034c5e0e-f5a6-4666-b0b5-68ada05cae7d" providerId="ADAL" clId="{167F252D-1DBB-44B2-B424-AC3A6708F42B}" dt="2021-09-02T15:56:05.457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469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Kittipong Kittichokechai" userId="034c5e0e-f5a6-4666-b0b5-68ada05cae7d" providerId="ADAL" clId="{167F252D-1DBB-44B2-B424-AC3A6708F42B}" dt="2021-09-02T15:56:05.469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480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Kittipong Kittichokechai" userId="034c5e0e-f5a6-4666-b0b5-68ada05cae7d" providerId="ADAL" clId="{167F252D-1DBB-44B2-B424-AC3A6708F42B}" dt="2021-09-02T15:56:05.480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518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Kittipong Kittichokechai" userId="034c5e0e-f5a6-4666-b0b5-68ada05cae7d" providerId="ADAL" clId="{167F252D-1DBB-44B2-B424-AC3A6708F42B}" dt="2021-09-02T15:56:05.518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531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Kittipong Kittichokechai" userId="034c5e0e-f5a6-4666-b0b5-68ada05cae7d" providerId="ADAL" clId="{167F252D-1DBB-44B2-B424-AC3A6708F42B}" dt="2021-09-02T15:56:05.531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543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Kittipong Kittichokechai" userId="034c5e0e-f5a6-4666-b0b5-68ada05cae7d" providerId="ADAL" clId="{167F252D-1DBB-44B2-B424-AC3A6708F42B}" dt="2021-09-02T15:56:05.543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556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Kittipong Kittichokechai" userId="034c5e0e-f5a6-4666-b0b5-68ada05cae7d" providerId="ADAL" clId="{167F252D-1DBB-44B2-B424-AC3A6708F42B}" dt="2021-09-02T15:56:05.556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628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Kittipong Kittichokechai" userId="034c5e0e-f5a6-4666-b0b5-68ada05cae7d" providerId="ADAL" clId="{167F252D-1DBB-44B2-B424-AC3A6708F42B}" dt="2021-09-02T15:56:05.628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290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Kittipong Kittichokechai" userId="034c5e0e-f5a6-4666-b0b5-68ada05cae7d" providerId="ADAL" clId="{167F252D-1DBB-44B2-B424-AC3A6708F42B}" dt="2021-09-02T15:56:05.290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136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Kittipong Kittichokechai" userId="034c5e0e-f5a6-4666-b0b5-68ada05cae7d" providerId="ADAL" clId="{167F252D-1DBB-44B2-B424-AC3A6708F42B}" dt="2021-09-02T15:56:05.136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434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Kittipong Kittichokechai" userId="034c5e0e-f5a6-4666-b0b5-68ada05cae7d" providerId="ADAL" clId="{167F252D-1DBB-44B2-B424-AC3A6708F42B}" dt="2021-09-02T15:56:05.434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569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Kittipong Kittichokechai" userId="034c5e0e-f5a6-4666-b0b5-68ada05cae7d" providerId="ADAL" clId="{167F252D-1DBB-44B2-B424-AC3A6708F42B}" dt="2021-09-02T15:56:05.569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317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Kittipong Kittichokechai" userId="034c5e0e-f5a6-4666-b0b5-68ada05cae7d" providerId="ADAL" clId="{167F252D-1DBB-44B2-B424-AC3A6708F42B}" dt="2021-09-02T15:56:05.317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332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Kittipong Kittichokechai" userId="034c5e0e-f5a6-4666-b0b5-68ada05cae7d" providerId="ADAL" clId="{167F252D-1DBB-44B2-B424-AC3A6708F42B}" dt="2021-09-02T15:56:05.332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351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Kittipong Kittichokechai" userId="034c5e0e-f5a6-4666-b0b5-68ada05cae7d" providerId="ADAL" clId="{167F252D-1DBB-44B2-B424-AC3A6708F42B}" dt="2021-09-02T15:56:05.351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364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Kittipong Kittichokechai" userId="034c5e0e-f5a6-4666-b0b5-68ada05cae7d" providerId="ADAL" clId="{167F252D-1DBB-44B2-B424-AC3A6708F42B}" dt="2021-09-02T15:56:05.364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378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Kittipong Kittichokechai" userId="034c5e0e-f5a6-4666-b0b5-68ada05cae7d" providerId="ADAL" clId="{167F252D-1DBB-44B2-B424-AC3A6708F42B}" dt="2021-09-02T15:56:05.378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391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Kittipong Kittichokechai" userId="034c5e0e-f5a6-4666-b0b5-68ada05cae7d" providerId="ADAL" clId="{167F252D-1DBB-44B2-B424-AC3A6708F42B}" dt="2021-09-02T15:56:05.391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403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Kittipong Kittichokechai" userId="034c5e0e-f5a6-4666-b0b5-68ada05cae7d" providerId="ADAL" clId="{167F252D-1DBB-44B2-B424-AC3A6708F42B}" dt="2021-09-02T15:56:05.403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Kittipong Kittichokechai" userId="034c5e0e-f5a6-4666-b0b5-68ada05cae7d" providerId="ADAL" clId="{167F252D-1DBB-44B2-B424-AC3A6708F42B}" dt="2021-09-02T15:56:05.425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Kittipong Kittichokechai" userId="034c5e0e-f5a6-4666-b0b5-68ada05cae7d" providerId="ADAL" clId="{167F252D-1DBB-44B2-B424-AC3A6708F42B}" dt="2021-09-02T15:56:05.425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Mohammad Mozaffari" userId="a01f42e6-1090-4b5e-ba08-3cda74b0b64a" providerId="ADAL" clId="{5EEC7B40-C2CE-4F90-AD90-8193E8472437}"/>
    <pc:docChg chg="custSel modMainMaster">
      <pc:chgData name="Mohammad Mozaffari" userId="a01f42e6-1090-4b5e-ba08-3cda74b0b64a" providerId="ADAL" clId="{5EEC7B40-C2CE-4F90-AD90-8193E8472437}" dt="2022-04-12T00:11:11.448" v="122"/>
      <pc:docMkLst>
        <pc:docMk/>
      </pc:docMkLst>
      <pc:sldMasterChg chg="modSldLayout">
        <pc:chgData name="Mohammad Mozaffari" userId="a01f42e6-1090-4b5e-ba08-3cda74b0b64a" providerId="ADAL" clId="{5EEC7B40-C2CE-4F90-AD90-8193E8472437}" dt="2022-04-12T00:11:11.448" v="122"/>
        <pc:sldMasterMkLst>
          <pc:docMk/>
          <pc:sldMasterMk cId="2523064765" sldId="2147483660"/>
        </pc:sldMasterMkLst>
        <pc:sldLayoutChg chg="modSp mod">
          <pc:chgData name="Mohammad Mozaffari" userId="a01f42e6-1090-4b5e-ba08-3cda74b0b64a" providerId="ADAL" clId="{5EEC7B40-C2CE-4F90-AD90-8193E8472437}" dt="2022-04-12T00:11:11.269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ohammad Mozaffari" userId="a01f42e6-1090-4b5e-ba08-3cda74b0b64a" providerId="ADAL" clId="{5EEC7B40-C2CE-4F90-AD90-8193E8472437}" dt="2022-04-12T00:11:11.269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282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Mohammad Mozaffari" userId="a01f42e6-1090-4b5e-ba08-3cda74b0b64a" providerId="ADAL" clId="{5EEC7B40-C2CE-4F90-AD90-8193E8472437}" dt="2022-04-12T00:11:11.282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286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Mohammad Mozaffari" userId="a01f42e6-1090-4b5e-ba08-3cda74b0b64a" providerId="ADAL" clId="{5EEC7B40-C2CE-4F90-AD90-8193E8472437}" dt="2022-04-12T00:11:11.286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290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Mohammad Mozaffari" userId="a01f42e6-1090-4b5e-ba08-3cda74b0b64a" providerId="ADAL" clId="{5EEC7B40-C2CE-4F90-AD90-8193E8472437}" dt="2022-04-12T00:11:11.290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294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Mohammad Mozaffari" userId="a01f42e6-1090-4b5e-ba08-3cda74b0b64a" providerId="ADAL" clId="{5EEC7B40-C2CE-4F90-AD90-8193E8472437}" dt="2022-04-12T00:11:11.294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298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Mohammad Mozaffari" userId="a01f42e6-1090-4b5e-ba08-3cda74b0b64a" providerId="ADAL" clId="{5EEC7B40-C2CE-4F90-AD90-8193E8472437}" dt="2022-04-12T00:11:11.298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02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Mohammad Mozaffari" userId="a01f42e6-1090-4b5e-ba08-3cda74b0b64a" providerId="ADAL" clId="{5EEC7B40-C2CE-4F90-AD90-8193E8472437}" dt="2022-04-12T00:11:11.302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06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Mohammad Mozaffari" userId="a01f42e6-1090-4b5e-ba08-3cda74b0b64a" providerId="ADAL" clId="{5EEC7B40-C2CE-4F90-AD90-8193E8472437}" dt="2022-04-12T00:11:11.306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10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Mohammad Mozaffari" userId="a01f42e6-1090-4b5e-ba08-3cda74b0b64a" providerId="ADAL" clId="{5EEC7B40-C2CE-4F90-AD90-8193E8472437}" dt="2022-04-12T00:11:11.310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15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Mohammad Mozaffari" userId="a01f42e6-1090-4b5e-ba08-3cda74b0b64a" providerId="ADAL" clId="{5EEC7B40-C2CE-4F90-AD90-8193E8472437}" dt="2022-04-12T00:11:11.315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21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Mohammad Mozaffari" userId="a01f42e6-1090-4b5e-ba08-3cda74b0b64a" providerId="ADAL" clId="{5EEC7B40-C2CE-4F90-AD90-8193E8472437}" dt="2022-04-12T00:11:11.321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29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ohammad Mozaffari" userId="a01f42e6-1090-4b5e-ba08-3cda74b0b64a" providerId="ADAL" clId="{5EEC7B40-C2CE-4F90-AD90-8193E8472437}" dt="2022-04-12T00:11:11.329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64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Mohammad Mozaffari" userId="a01f42e6-1090-4b5e-ba08-3cda74b0b64a" providerId="ADAL" clId="{5EEC7B40-C2CE-4F90-AD90-8193E8472437}" dt="2022-04-12T00:11:11.364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94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ohammad Mozaffari" userId="a01f42e6-1090-4b5e-ba08-3cda74b0b64a" providerId="ADAL" clId="{5EEC7B40-C2CE-4F90-AD90-8193E8472437}" dt="2022-04-12T00:11:11.394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400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Mohammad Mozaffari" userId="a01f42e6-1090-4b5e-ba08-3cda74b0b64a" providerId="ADAL" clId="{5EEC7B40-C2CE-4F90-AD90-8193E8472437}" dt="2022-04-12T00:11:11.400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424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Mohammad Mozaffari" userId="a01f42e6-1090-4b5e-ba08-3cda74b0b64a" providerId="ADAL" clId="{5EEC7B40-C2CE-4F90-AD90-8193E8472437}" dt="2022-04-12T00:11:11.424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428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ohammad Mozaffari" userId="a01f42e6-1090-4b5e-ba08-3cda74b0b64a" providerId="ADAL" clId="{5EEC7B40-C2CE-4F90-AD90-8193E8472437}" dt="2022-04-12T00:11:11.428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433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Mohammad Mozaffari" userId="a01f42e6-1090-4b5e-ba08-3cda74b0b64a" providerId="ADAL" clId="{5EEC7B40-C2CE-4F90-AD90-8193E8472437}" dt="2022-04-12T00:11:11.433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437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Mohammad Mozaffari" userId="a01f42e6-1090-4b5e-ba08-3cda74b0b64a" providerId="ADAL" clId="{5EEC7B40-C2CE-4F90-AD90-8193E8472437}" dt="2022-04-12T00:11:11.437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448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ohammad Mozaffari" userId="a01f42e6-1090-4b5e-ba08-3cda74b0b64a" providerId="ADAL" clId="{5EEC7B40-C2CE-4F90-AD90-8193E8472437}" dt="2022-04-12T00:11:11.448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75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Mohammad Mozaffari" userId="a01f42e6-1090-4b5e-ba08-3cda74b0b64a" providerId="ADAL" clId="{5EEC7B40-C2CE-4F90-AD90-8193E8472437}" dt="2022-04-12T00:11:11.375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79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Mohammad Mozaffari" userId="a01f42e6-1090-4b5e-ba08-3cda74b0b64a" providerId="ADAL" clId="{5EEC7B40-C2CE-4F90-AD90-8193E8472437}" dt="2022-04-12T00:11:11.379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83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Mohammad Mozaffari" userId="a01f42e6-1090-4b5e-ba08-3cda74b0b64a" providerId="ADAL" clId="{5EEC7B40-C2CE-4F90-AD90-8193E8472437}" dt="2022-04-12T00:11:11.383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91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Mohammad Mozaffari" userId="a01f42e6-1090-4b5e-ba08-3cda74b0b64a" providerId="ADAL" clId="{5EEC7B40-C2CE-4F90-AD90-8193E8472437}" dt="2022-04-12T00:11:11.391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404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Mohammad Mozaffari" userId="a01f42e6-1090-4b5e-ba08-3cda74b0b64a" providerId="ADAL" clId="{5EEC7B40-C2CE-4F90-AD90-8193E8472437}" dt="2022-04-12T00:11:11.404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408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Mohammad Mozaffari" userId="a01f42e6-1090-4b5e-ba08-3cda74b0b64a" providerId="ADAL" clId="{5EEC7B40-C2CE-4F90-AD90-8193E8472437}" dt="2022-04-12T00:11:11.408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412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Mohammad Mozaffari" userId="a01f42e6-1090-4b5e-ba08-3cda74b0b64a" providerId="ADAL" clId="{5EEC7B40-C2CE-4F90-AD90-8193E8472437}" dt="2022-04-12T00:11:11.412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417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Mohammad Mozaffari" userId="a01f42e6-1090-4b5e-ba08-3cda74b0b64a" providerId="ADAL" clId="{5EEC7B40-C2CE-4F90-AD90-8193E8472437}" dt="2022-04-12T00:11:11.417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442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ohammad Mozaffari" userId="a01f42e6-1090-4b5e-ba08-3cda74b0b64a" providerId="ADAL" clId="{5EEC7B40-C2CE-4F90-AD90-8193E8472437}" dt="2022-04-12T00:11:11.442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25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Mohammad Mozaffari" userId="a01f42e6-1090-4b5e-ba08-3cda74b0b64a" providerId="ADAL" clId="{5EEC7B40-C2CE-4F90-AD90-8193E8472437}" dt="2022-04-12T00:11:11.325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273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Mohammad Mozaffari" userId="a01f42e6-1090-4b5e-ba08-3cda74b0b64a" providerId="ADAL" clId="{5EEC7B40-C2CE-4F90-AD90-8193E8472437}" dt="2022-04-12T00:11:11.273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71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ohammad Mozaffari" userId="a01f42e6-1090-4b5e-ba08-3cda74b0b64a" providerId="ADAL" clId="{5EEC7B40-C2CE-4F90-AD90-8193E8472437}" dt="2022-04-12T00:11:11.371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420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ohammad Mozaffari" userId="a01f42e6-1090-4b5e-ba08-3cda74b0b64a" providerId="ADAL" clId="{5EEC7B40-C2CE-4F90-AD90-8193E8472437}" dt="2022-04-12T00:11:11.420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33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Mohammad Mozaffari" userId="a01f42e6-1090-4b5e-ba08-3cda74b0b64a" providerId="ADAL" clId="{5EEC7B40-C2CE-4F90-AD90-8193E8472437}" dt="2022-04-12T00:11:11.333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38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Mohammad Mozaffari" userId="a01f42e6-1090-4b5e-ba08-3cda74b0b64a" providerId="ADAL" clId="{5EEC7B40-C2CE-4F90-AD90-8193E8472437}" dt="2022-04-12T00:11:11.338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42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Mohammad Mozaffari" userId="a01f42e6-1090-4b5e-ba08-3cda74b0b64a" providerId="ADAL" clId="{5EEC7B40-C2CE-4F90-AD90-8193E8472437}" dt="2022-04-12T00:11:11.342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46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Mohammad Mozaffari" userId="a01f42e6-1090-4b5e-ba08-3cda74b0b64a" providerId="ADAL" clId="{5EEC7B40-C2CE-4F90-AD90-8193E8472437}" dt="2022-04-12T00:11:11.346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51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Mohammad Mozaffari" userId="a01f42e6-1090-4b5e-ba08-3cda74b0b64a" providerId="ADAL" clId="{5EEC7B40-C2CE-4F90-AD90-8193E8472437}" dt="2022-04-12T00:11:11.351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56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Mohammad Mozaffari" userId="a01f42e6-1090-4b5e-ba08-3cda74b0b64a" providerId="ADAL" clId="{5EEC7B40-C2CE-4F90-AD90-8193E8472437}" dt="2022-04-12T00:11:11.356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60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Mohammad Mozaffari" userId="a01f42e6-1090-4b5e-ba08-3cda74b0b64a" providerId="ADAL" clId="{5EEC7B40-C2CE-4F90-AD90-8193E8472437}" dt="2022-04-12T00:11:11.360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Mohammad Mozaffari" userId="a01f42e6-1090-4b5e-ba08-3cda74b0b64a" providerId="ADAL" clId="{5EEC7B40-C2CE-4F90-AD90-8193E8472437}" dt="2022-04-12T00:11:11.367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ohammad Mozaffari" userId="a01f42e6-1090-4b5e-ba08-3cda74b0b64a" providerId="ADAL" clId="{5EEC7B40-C2CE-4F90-AD90-8193E8472437}" dt="2022-04-12T00:11:11.367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Sandeep Narayanan Kadan Veedu" userId="7b91dc5c-1d53-4b50-a540-31742fcfcc18" providerId="ADAL" clId="{6531F9F3-2E2C-4887-8529-D5E8B459231B}"/>
    <pc:docChg chg="custSel modSld modMainMaster">
      <pc:chgData name="Sandeep Narayanan Kadan Veedu" userId="7b91dc5c-1d53-4b50-a540-31742fcfcc18" providerId="ADAL" clId="{6531F9F3-2E2C-4887-8529-D5E8B459231B}" dt="2021-06-04T08:24:44.911" v="756"/>
      <pc:docMkLst>
        <pc:docMk/>
      </pc:docMkLst>
      <pc:sldChg chg="addCm delCm modCm">
        <pc:chgData name="Sandeep Narayanan Kadan Veedu" userId="7b91dc5c-1d53-4b50-a540-31742fcfcc18" providerId="ADAL" clId="{6531F9F3-2E2C-4887-8529-D5E8B459231B}" dt="2021-06-03T22:10:15.832" v="387"/>
        <pc:sldMkLst>
          <pc:docMk/>
          <pc:sldMk cId="3144713034" sldId="275"/>
        </pc:sldMkLst>
      </pc:sldChg>
      <pc:sldChg chg="addCm modCm">
        <pc:chgData name="Sandeep Narayanan Kadan Veedu" userId="7b91dc5c-1d53-4b50-a540-31742fcfcc18" providerId="ADAL" clId="{6531F9F3-2E2C-4887-8529-D5E8B459231B}" dt="2021-06-03T21:23:37.357" v="371"/>
        <pc:sldMkLst>
          <pc:docMk/>
          <pc:sldMk cId="4198502317" sldId="281"/>
        </pc:sldMkLst>
      </pc:sldChg>
      <pc:sldChg chg="addCm modCm">
        <pc:chgData name="Sandeep Narayanan Kadan Veedu" userId="7b91dc5c-1d53-4b50-a540-31742fcfcc18" providerId="ADAL" clId="{6531F9F3-2E2C-4887-8529-D5E8B459231B}" dt="2021-06-03T21:40:53.884" v="376"/>
        <pc:sldMkLst>
          <pc:docMk/>
          <pc:sldMk cId="84289044" sldId="282"/>
        </pc:sldMkLst>
      </pc:sldChg>
      <pc:sldChg chg="modSp mod addCm modCm">
        <pc:chgData name="Sandeep Narayanan Kadan Veedu" userId="7b91dc5c-1d53-4b50-a540-31742fcfcc18" providerId="ADAL" clId="{6531F9F3-2E2C-4887-8529-D5E8B459231B}" dt="2021-06-03T21:40:28.759" v="374"/>
        <pc:sldMkLst>
          <pc:docMk/>
          <pc:sldMk cId="3881481396" sldId="283"/>
        </pc:sldMkLst>
        <pc:spChg chg="mod">
          <ac:chgData name="Sandeep Narayanan Kadan Veedu" userId="7b91dc5c-1d53-4b50-a540-31742fcfcc18" providerId="ADAL" clId="{6531F9F3-2E2C-4887-8529-D5E8B459231B}" dt="2021-06-03T05:13:08.698" v="123" actId="20577"/>
          <ac:spMkLst>
            <pc:docMk/>
            <pc:sldMk cId="3881481396" sldId="283"/>
            <ac:spMk id="3" creationId="{82DBA97B-CF3E-49E8-B7BB-B3E905B7053D}"/>
          </ac:spMkLst>
        </pc:spChg>
      </pc:sldChg>
      <pc:sldMasterChg chg="modSldLayout">
        <pc:chgData name="Sandeep Narayanan Kadan Veedu" userId="7b91dc5c-1d53-4b50-a540-31742fcfcc18" providerId="ADAL" clId="{6531F9F3-2E2C-4887-8529-D5E8B459231B}" dt="2021-06-04T08:24:44.911" v="756"/>
        <pc:sldMasterMkLst>
          <pc:docMk/>
          <pc:sldMasterMk cId="2523064765" sldId="2147483660"/>
        </pc:sldMasterMkLst>
        <pc:sldLayoutChg chg="modSp mod">
          <pc:chgData name="Sandeep Narayanan Kadan Veedu" userId="7b91dc5c-1d53-4b50-a540-31742fcfcc18" providerId="ADAL" clId="{6531F9F3-2E2C-4887-8529-D5E8B459231B}" dt="2021-06-04T08:24:44.265" v="636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ndeep Narayanan Kadan Veedu" userId="7b91dc5c-1d53-4b50-a540-31742fcfcc18" providerId="ADAL" clId="{6531F9F3-2E2C-4887-8529-D5E8B459231B}" dt="2021-06-04T08:24:44.265" v="636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316" v="642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Sandeep Narayanan Kadan Veedu" userId="7b91dc5c-1d53-4b50-a540-31742fcfcc18" providerId="ADAL" clId="{6531F9F3-2E2C-4887-8529-D5E8B459231B}" dt="2021-06-04T08:24:44.316" v="642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331" v="645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Sandeep Narayanan Kadan Veedu" userId="7b91dc5c-1d53-4b50-a540-31742fcfcc18" providerId="ADAL" clId="{6531F9F3-2E2C-4887-8529-D5E8B459231B}" dt="2021-06-04T08:24:44.331" v="645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344" v="648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Sandeep Narayanan Kadan Veedu" userId="7b91dc5c-1d53-4b50-a540-31742fcfcc18" providerId="ADAL" clId="{6531F9F3-2E2C-4887-8529-D5E8B459231B}" dt="2021-06-04T08:24:44.344" v="648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358" v="651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Sandeep Narayanan Kadan Veedu" userId="7b91dc5c-1d53-4b50-a540-31742fcfcc18" providerId="ADAL" clId="{6531F9F3-2E2C-4887-8529-D5E8B459231B}" dt="2021-06-04T08:24:44.358" v="651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370" v="654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Sandeep Narayanan Kadan Veedu" userId="7b91dc5c-1d53-4b50-a540-31742fcfcc18" providerId="ADAL" clId="{6531F9F3-2E2C-4887-8529-D5E8B459231B}" dt="2021-06-04T08:24:44.370" v="654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384" v="65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Sandeep Narayanan Kadan Veedu" userId="7b91dc5c-1d53-4b50-a540-31742fcfcc18" providerId="ADAL" clId="{6531F9F3-2E2C-4887-8529-D5E8B459231B}" dt="2021-06-04T08:24:44.384" v="65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397" v="660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Sandeep Narayanan Kadan Veedu" userId="7b91dc5c-1d53-4b50-a540-31742fcfcc18" providerId="ADAL" clId="{6531F9F3-2E2C-4887-8529-D5E8B459231B}" dt="2021-06-04T08:24:44.397" v="660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410" v="663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Sandeep Narayanan Kadan Veedu" userId="7b91dc5c-1d53-4b50-a540-31742fcfcc18" providerId="ADAL" clId="{6531F9F3-2E2C-4887-8529-D5E8B459231B}" dt="2021-06-04T08:24:44.410" v="663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432" v="666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Sandeep Narayanan Kadan Veedu" userId="7b91dc5c-1d53-4b50-a540-31742fcfcc18" providerId="ADAL" clId="{6531F9F3-2E2C-4887-8529-D5E8B459231B}" dt="2021-06-04T08:24:44.432" v="666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444" v="669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Sandeep Narayanan Kadan Veedu" userId="7b91dc5c-1d53-4b50-a540-31742fcfcc18" providerId="ADAL" clId="{6531F9F3-2E2C-4887-8529-D5E8B459231B}" dt="2021-06-04T08:24:44.444" v="669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473" v="675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ndeep Narayanan Kadan Veedu" userId="7b91dc5c-1d53-4b50-a540-31742fcfcc18" providerId="ADAL" clId="{6531F9F3-2E2C-4887-8529-D5E8B459231B}" dt="2021-06-04T08:24:44.473" v="675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601" v="699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Sandeep Narayanan Kadan Veedu" userId="7b91dc5c-1d53-4b50-a540-31742fcfcc18" providerId="ADAL" clId="{6531F9F3-2E2C-4887-8529-D5E8B459231B}" dt="2021-06-04T08:24:44.601" v="699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710" v="720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ndeep Narayanan Kadan Veedu" userId="7b91dc5c-1d53-4b50-a540-31742fcfcc18" providerId="ADAL" clId="{6531F9F3-2E2C-4887-8529-D5E8B459231B}" dt="2021-06-04T08:24:44.710" v="720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718" v="723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Sandeep Narayanan Kadan Veedu" userId="7b91dc5c-1d53-4b50-a540-31742fcfcc18" providerId="ADAL" clId="{6531F9F3-2E2C-4887-8529-D5E8B459231B}" dt="2021-06-04T08:24:44.718" v="723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864" v="741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Sandeep Narayanan Kadan Veedu" userId="7b91dc5c-1d53-4b50-a540-31742fcfcc18" providerId="ADAL" clId="{6531F9F3-2E2C-4887-8529-D5E8B459231B}" dt="2021-06-04T08:24:44.864" v="741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872" v="74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ndeep Narayanan Kadan Veedu" userId="7b91dc5c-1d53-4b50-a540-31742fcfcc18" providerId="ADAL" clId="{6531F9F3-2E2C-4887-8529-D5E8B459231B}" dt="2021-06-04T08:24:44.872" v="74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881" v="74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Sandeep Narayanan Kadan Veedu" userId="7b91dc5c-1d53-4b50-a540-31742fcfcc18" providerId="ADAL" clId="{6531F9F3-2E2C-4887-8529-D5E8B459231B}" dt="2021-06-04T08:24:44.881" v="74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893" v="750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Sandeep Narayanan Kadan Veedu" userId="7b91dc5c-1d53-4b50-a540-31742fcfcc18" providerId="ADAL" clId="{6531F9F3-2E2C-4887-8529-D5E8B459231B}" dt="2021-06-04T08:24:44.893" v="750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911" v="75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ndeep Narayanan Kadan Veedu" userId="7b91dc5c-1d53-4b50-a540-31742fcfcc18" providerId="ADAL" clId="{6531F9F3-2E2C-4887-8529-D5E8B459231B}" dt="2021-06-04T08:24:44.911" v="75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675" v="708"/>
          <pc:sldLayoutMkLst>
            <pc:docMk/>
            <pc:sldMasterMk cId="2523064765" sldId="2147483660"/>
            <pc:sldLayoutMk cId="4114665" sldId="2147483682"/>
          </pc:sldLayoutMkLst>
          <pc:spChg chg="mod">
            <ac:chgData name="Sandeep Narayanan Kadan Veedu" userId="7b91dc5c-1d53-4b50-a540-31742fcfcc18" providerId="ADAL" clId="{6531F9F3-2E2C-4887-8529-D5E8B459231B}" dt="2021-06-04T08:24:44.675" v="708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688" v="711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Sandeep Narayanan Kadan Veedu" userId="7b91dc5c-1d53-4b50-a540-31742fcfcc18" providerId="ADAL" clId="{6531F9F3-2E2C-4887-8529-D5E8B459231B}" dt="2021-06-04T08:24:44.688" v="711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695" v="714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Sandeep Narayanan Kadan Veedu" userId="7b91dc5c-1d53-4b50-a540-31742fcfcc18" providerId="ADAL" clId="{6531F9F3-2E2C-4887-8529-D5E8B459231B}" dt="2021-06-04T08:24:44.695" v="714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703" v="71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Sandeep Narayanan Kadan Veedu" userId="7b91dc5c-1d53-4b50-a540-31742fcfcc18" providerId="ADAL" clId="{6531F9F3-2E2C-4887-8529-D5E8B459231B}" dt="2021-06-04T08:24:44.703" v="71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730" v="726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Sandeep Narayanan Kadan Veedu" userId="7b91dc5c-1d53-4b50-a540-31742fcfcc18" providerId="ADAL" clId="{6531F9F3-2E2C-4887-8529-D5E8B459231B}" dt="2021-06-04T08:24:44.730" v="726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760" v="729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Sandeep Narayanan Kadan Veedu" userId="7b91dc5c-1d53-4b50-a540-31742fcfcc18" providerId="ADAL" clId="{6531F9F3-2E2C-4887-8529-D5E8B459231B}" dt="2021-06-04T08:24:44.760" v="729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792" v="732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Sandeep Narayanan Kadan Veedu" userId="7b91dc5c-1d53-4b50-a540-31742fcfcc18" providerId="ADAL" clId="{6531F9F3-2E2C-4887-8529-D5E8B459231B}" dt="2021-06-04T08:24:44.792" v="732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799" v="735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Sandeep Narayanan Kadan Veedu" userId="7b91dc5c-1d53-4b50-a540-31742fcfcc18" providerId="ADAL" clId="{6531F9F3-2E2C-4887-8529-D5E8B459231B}" dt="2021-06-04T08:24:44.799" v="735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901" v="753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ndeep Narayanan Kadan Veedu" userId="7b91dc5c-1d53-4b50-a540-31742fcfcc18" providerId="ADAL" clId="{6531F9F3-2E2C-4887-8529-D5E8B459231B}" dt="2021-06-04T08:24:44.901" v="753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460" v="672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Sandeep Narayanan Kadan Veedu" userId="7b91dc5c-1d53-4b50-a540-31742fcfcc18" providerId="ADAL" clId="{6531F9F3-2E2C-4887-8529-D5E8B459231B}" dt="2021-06-04T08:24:44.460" v="672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301" v="639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Sandeep Narayanan Kadan Veedu" userId="7b91dc5c-1d53-4b50-a540-31742fcfcc18" providerId="ADAL" clId="{6531F9F3-2E2C-4887-8529-D5E8B459231B}" dt="2021-06-04T08:24:44.301" v="639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638" v="705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ndeep Narayanan Kadan Veedu" userId="7b91dc5c-1d53-4b50-a540-31742fcfcc18" providerId="ADAL" clId="{6531F9F3-2E2C-4887-8529-D5E8B459231B}" dt="2021-06-04T08:24:44.638" v="705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832" v="73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ndeep Narayanan Kadan Veedu" userId="7b91dc5c-1d53-4b50-a540-31742fcfcc18" providerId="ADAL" clId="{6531F9F3-2E2C-4887-8529-D5E8B459231B}" dt="2021-06-04T08:24:44.832" v="73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517" v="678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Sandeep Narayanan Kadan Veedu" userId="7b91dc5c-1d53-4b50-a540-31742fcfcc18" providerId="ADAL" clId="{6531F9F3-2E2C-4887-8529-D5E8B459231B}" dt="2021-06-04T08:24:44.517" v="678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528" v="681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Sandeep Narayanan Kadan Veedu" userId="7b91dc5c-1d53-4b50-a540-31742fcfcc18" providerId="ADAL" clId="{6531F9F3-2E2C-4887-8529-D5E8B459231B}" dt="2021-06-04T08:24:44.528" v="681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540" v="684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Sandeep Narayanan Kadan Veedu" userId="7b91dc5c-1d53-4b50-a540-31742fcfcc18" providerId="ADAL" clId="{6531F9F3-2E2C-4887-8529-D5E8B459231B}" dt="2021-06-04T08:24:44.540" v="684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553" v="68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Sandeep Narayanan Kadan Veedu" userId="7b91dc5c-1d53-4b50-a540-31742fcfcc18" providerId="ADAL" clId="{6531F9F3-2E2C-4887-8529-D5E8B459231B}" dt="2021-06-04T08:24:44.553" v="68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564" v="690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Sandeep Narayanan Kadan Veedu" userId="7b91dc5c-1d53-4b50-a540-31742fcfcc18" providerId="ADAL" clId="{6531F9F3-2E2C-4887-8529-D5E8B459231B}" dt="2021-06-04T08:24:44.564" v="690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576" v="693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Sandeep Narayanan Kadan Veedu" userId="7b91dc5c-1d53-4b50-a540-31742fcfcc18" providerId="ADAL" clId="{6531F9F3-2E2C-4887-8529-D5E8B459231B}" dt="2021-06-04T08:24:44.576" v="693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588" v="696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Sandeep Narayanan Kadan Veedu" userId="7b91dc5c-1d53-4b50-a540-31742fcfcc18" providerId="ADAL" clId="{6531F9F3-2E2C-4887-8529-D5E8B459231B}" dt="2021-06-04T08:24:44.588" v="696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4T08:24:44.615" v="702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ndeep Narayanan Kadan Veedu" userId="7b91dc5c-1d53-4b50-a540-31742fcfcc18" providerId="ADAL" clId="{6531F9F3-2E2C-4887-8529-D5E8B459231B}" dt="2021-06-04T08:24:44.615" v="702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  <pc:sldMasterChg chg="modSldLayout">
        <pc:chgData name="Sandeep Narayanan Kadan Veedu" userId="7b91dc5c-1d53-4b50-a540-31742fcfcc18" providerId="ADAL" clId="{6531F9F3-2E2C-4887-8529-D5E8B459231B}" dt="2021-06-03T05:09:59.637" v="122"/>
        <pc:sldMasterMkLst>
          <pc:docMk/>
          <pc:sldMasterMk cId="2523064765" sldId="2147483708"/>
        </pc:sldMasterMkLst>
        <pc:sldLayoutChg chg="modSp mod">
          <pc:chgData name="Sandeep Narayanan Kadan Veedu" userId="7b91dc5c-1d53-4b50-a540-31742fcfcc18" providerId="ADAL" clId="{6531F9F3-2E2C-4887-8529-D5E8B459231B}" dt="2021-06-03T05:09:59.270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ndeep Narayanan Kadan Veedu" userId="7b91dc5c-1d53-4b50-a540-31742fcfcc18" providerId="ADAL" clId="{6531F9F3-2E2C-4887-8529-D5E8B459231B}" dt="2021-06-03T05:09:59.270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290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Sandeep Narayanan Kadan Veedu" userId="7b91dc5c-1d53-4b50-a540-31742fcfcc18" providerId="ADAL" clId="{6531F9F3-2E2C-4887-8529-D5E8B459231B}" dt="2021-06-03T05:09:59.290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371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Sandeep Narayanan Kadan Veedu" userId="7b91dc5c-1d53-4b50-a540-31742fcfcc18" providerId="ADAL" clId="{6531F9F3-2E2C-4887-8529-D5E8B459231B}" dt="2021-06-03T05:09:59.371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378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Sandeep Narayanan Kadan Veedu" userId="7b91dc5c-1d53-4b50-a540-31742fcfcc18" providerId="ADAL" clId="{6531F9F3-2E2C-4887-8529-D5E8B459231B}" dt="2021-06-03T05:09:59.378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390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ndeep Narayanan Kadan Veedu" userId="7b91dc5c-1d53-4b50-a540-31742fcfcc18" providerId="ADAL" clId="{6531F9F3-2E2C-4887-8529-D5E8B459231B}" dt="2021-06-03T05:09:59.390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459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Sandeep Narayanan Kadan Veedu" userId="7b91dc5c-1d53-4b50-a540-31742fcfcc18" providerId="ADAL" clId="{6531F9F3-2E2C-4887-8529-D5E8B459231B}" dt="2021-06-03T05:09:59.459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536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ndeep Narayanan Kadan Veedu" userId="7b91dc5c-1d53-4b50-a540-31742fcfcc18" providerId="ADAL" clId="{6531F9F3-2E2C-4887-8529-D5E8B459231B}" dt="2021-06-03T05:09:59.536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544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Sandeep Narayanan Kadan Veedu" userId="7b91dc5c-1d53-4b50-a540-31742fcfcc18" providerId="ADAL" clId="{6531F9F3-2E2C-4887-8529-D5E8B459231B}" dt="2021-06-03T05:09:59.544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593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Sandeep Narayanan Kadan Veedu" userId="7b91dc5c-1d53-4b50-a540-31742fcfcc18" providerId="ADAL" clId="{6531F9F3-2E2C-4887-8529-D5E8B459231B}" dt="2021-06-03T05:09:59.593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606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ndeep Narayanan Kadan Veedu" userId="7b91dc5c-1d53-4b50-a540-31742fcfcc18" providerId="ADAL" clId="{6531F9F3-2E2C-4887-8529-D5E8B459231B}" dt="2021-06-03T05:09:59.606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614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Sandeep Narayanan Kadan Veedu" userId="7b91dc5c-1d53-4b50-a540-31742fcfcc18" providerId="ADAL" clId="{6531F9F3-2E2C-4887-8529-D5E8B459231B}" dt="2021-06-03T05:09:59.614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621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Sandeep Narayanan Kadan Veedu" userId="7b91dc5c-1d53-4b50-a540-31742fcfcc18" providerId="ADAL" clId="{6531F9F3-2E2C-4887-8529-D5E8B459231B}" dt="2021-06-03T05:09:59.621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637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ndeep Narayanan Kadan Veedu" userId="7b91dc5c-1d53-4b50-a540-31742fcfcc18" providerId="ADAL" clId="{6531F9F3-2E2C-4887-8529-D5E8B459231B}" dt="2021-06-03T05:09:59.637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494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Sandeep Narayanan Kadan Veedu" userId="7b91dc5c-1d53-4b50-a540-31742fcfcc18" providerId="ADAL" clId="{6531F9F3-2E2C-4887-8529-D5E8B459231B}" dt="2021-06-03T05:09:59.494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507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Sandeep Narayanan Kadan Veedu" userId="7b91dc5c-1d53-4b50-a540-31742fcfcc18" providerId="ADAL" clId="{6531F9F3-2E2C-4887-8529-D5E8B459231B}" dt="2021-06-03T05:09:59.507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519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Sandeep Narayanan Kadan Veedu" userId="7b91dc5c-1d53-4b50-a540-31742fcfcc18" providerId="ADAL" clId="{6531F9F3-2E2C-4887-8529-D5E8B459231B}" dt="2021-06-03T05:09:59.519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527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Sandeep Narayanan Kadan Veedu" userId="7b91dc5c-1d53-4b50-a540-31742fcfcc18" providerId="ADAL" clId="{6531F9F3-2E2C-4887-8529-D5E8B459231B}" dt="2021-06-03T05:09:59.527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553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Sandeep Narayanan Kadan Veedu" userId="7b91dc5c-1d53-4b50-a540-31742fcfcc18" providerId="ADAL" clId="{6531F9F3-2E2C-4887-8529-D5E8B459231B}" dt="2021-06-03T05:09:59.553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560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Sandeep Narayanan Kadan Veedu" userId="7b91dc5c-1d53-4b50-a540-31742fcfcc18" providerId="ADAL" clId="{6531F9F3-2E2C-4887-8529-D5E8B459231B}" dt="2021-06-03T05:09:59.560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569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Sandeep Narayanan Kadan Veedu" userId="7b91dc5c-1d53-4b50-a540-31742fcfcc18" providerId="ADAL" clId="{6531F9F3-2E2C-4887-8529-D5E8B459231B}" dt="2021-06-03T05:09:59.569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579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Sandeep Narayanan Kadan Veedu" userId="7b91dc5c-1d53-4b50-a540-31742fcfcc18" providerId="ADAL" clId="{6531F9F3-2E2C-4887-8529-D5E8B459231B}" dt="2021-06-03T05:09:59.579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628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ndeep Narayanan Kadan Veedu" userId="7b91dc5c-1d53-4b50-a540-31742fcfcc18" providerId="ADAL" clId="{6531F9F3-2E2C-4887-8529-D5E8B459231B}" dt="2021-06-03T05:09:59.628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384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Sandeep Narayanan Kadan Veedu" userId="7b91dc5c-1d53-4b50-a540-31742fcfcc18" providerId="ADAL" clId="{6531F9F3-2E2C-4887-8529-D5E8B459231B}" dt="2021-06-03T05:09:59.384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482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ndeep Narayanan Kadan Veedu" userId="7b91dc5c-1d53-4b50-a540-31742fcfcc18" providerId="ADAL" clId="{6531F9F3-2E2C-4887-8529-D5E8B459231B}" dt="2021-06-03T05:09:59.482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586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ndeep Narayanan Kadan Veedu" userId="7b91dc5c-1d53-4b50-a540-31742fcfcc18" providerId="ADAL" clId="{6531F9F3-2E2C-4887-8529-D5E8B459231B}" dt="2021-06-03T05:09:59.586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469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ndeep Narayanan Kadan Veedu" userId="7b91dc5c-1d53-4b50-a540-31742fcfcc18" providerId="ADAL" clId="{6531F9F3-2E2C-4887-8529-D5E8B459231B}" dt="2021-06-03T05:09:59.469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283" v="5"/>
          <pc:sldLayoutMkLst>
            <pc:docMk/>
            <pc:sldMasterMk cId="2523064765" sldId="2147483660"/>
            <pc:sldLayoutMk cId="787326472" sldId="2147483709"/>
          </pc:sldLayoutMkLst>
          <pc:spChg chg="mod">
            <ac:chgData name="Sandeep Narayanan Kadan Veedu" userId="7b91dc5c-1d53-4b50-a540-31742fcfcc18" providerId="ADAL" clId="{6531F9F3-2E2C-4887-8529-D5E8B459231B}" dt="2021-06-03T05:09:59.283" v="5"/>
            <ac:spMkLst>
              <pc:docMk/>
              <pc:sldMasterMk cId="2523064765" sldId="2147483660"/>
              <pc:sldLayoutMk cId="787326472" sldId="2147483709"/>
              <ac:spMk id="14" creationId="{89DFBA61-B916-44BD-A1D9-F41D32B7BCB6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303" v="11"/>
          <pc:sldLayoutMkLst>
            <pc:docMk/>
            <pc:sldMasterMk cId="2523064765" sldId="2147483660"/>
            <pc:sldLayoutMk cId="2064663325" sldId="2147483710"/>
          </pc:sldLayoutMkLst>
          <pc:spChg chg="mod">
            <ac:chgData name="Sandeep Narayanan Kadan Veedu" userId="7b91dc5c-1d53-4b50-a540-31742fcfcc18" providerId="ADAL" clId="{6531F9F3-2E2C-4887-8529-D5E8B459231B}" dt="2021-06-03T05:09:59.303" v="11"/>
            <ac:spMkLst>
              <pc:docMk/>
              <pc:sldMasterMk cId="2523064765" sldId="2147483660"/>
              <pc:sldLayoutMk cId="2064663325" sldId="2147483710"/>
              <ac:spMk id="8" creationId="{866A1512-27D5-4CA8-94C5-10E56C30705D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310" v="14"/>
          <pc:sldLayoutMkLst>
            <pc:docMk/>
            <pc:sldMasterMk cId="2523064765" sldId="2147483660"/>
            <pc:sldLayoutMk cId="2108219646" sldId="2147483711"/>
          </pc:sldLayoutMkLst>
          <pc:spChg chg="mod">
            <ac:chgData name="Sandeep Narayanan Kadan Veedu" userId="7b91dc5c-1d53-4b50-a540-31742fcfcc18" providerId="ADAL" clId="{6531F9F3-2E2C-4887-8529-D5E8B459231B}" dt="2021-06-03T05:09:59.310" v="14"/>
            <ac:spMkLst>
              <pc:docMk/>
              <pc:sldMasterMk cId="2523064765" sldId="2147483660"/>
              <pc:sldLayoutMk cId="2108219646" sldId="2147483711"/>
              <ac:spMk id="7" creationId="{F4D3A834-11EE-4BDF-A704-0BF0873EFBA3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317" v="17"/>
          <pc:sldLayoutMkLst>
            <pc:docMk/>
            <pc:sldMasterMk cId="2523064765" sldId="2147483660"/>
            <pc:sldLayoutMk cId="299406540" sldId="2147483712"/>
          </pc:sldLayoutMkLst>
          <pc:spChg chg="mod">
            <ac:chgData name="Sandeep Narayanan Kadan Veedu" userId="7b91dc5c-1d53-4b50-a540-31742fcfcc18" providerId="ADAL" clId="{6531F9F3-2E2C-4887-8529-D5E8B459231B}" dt="2021-06-03T05:09:59.317" v="17"/>
            <ac:spMkLst>
              <pc:docMk/>
              <pc:sldMasterMk cId="2523064765" sldId="2147483660"/>
              <pc:sldLayoutMk cId="299406540" sldId="2147483712"/>
              <ac:spMk id="7" creationId="{A51D0608-0A57-43BF-AD18-8DFD8B5D249B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325" v="20"/>
          <pc:sldLayoutMkLst>
            <pc:docMk/>
            <pc:sldMasterMk cId="2523064765" sldId="2147483660"/>
            <pc:sldLayoutMk cId="3450366910" sldId="2147483713"/>
          </pc:sldLayoutMkLst>
          <pc:spChg chg="mod">
            <ac:chgData name="Sandeep Narayanan Kadan Veedu" userId="7b91dc5c-1d53-4b50-a540-31742fcfcc18" providerId="ADAL" clId="{6531F9F3-2E2C-4887-8529-D5E8B459231B}" dt="2021-06-03T05:09:59.325" v="20"/>
            <ac:spMkLst>
              <pc:docMk/>
              <pc:sldMasterMk cId="2523064765" sldId="2147483660"/>
              <pc:sldLayoutMk cId="3450366910" sldId="2147483713"/>
              <ac:spMk id="7" creationId="{89A384A6-2ED7-4C73-9166-564C827C9CC4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337" v="23"/>
          <pc:sldLayoutMkLst>
            <pc:docMk/>
            <pc:sldMasterMk cId="2523064765" sldId="2147483660"/>
            <pc:sldLayoutMk cId="3593654033" sldId="2147483714"/>
          </pc:sldLayoutMkLst>
          <pc:spChg chg="mod">
            <ac:chgData name="Sandeep Narayanan Kadan Veedu" userId="7b91dc5c-1d53-4b50-a540-31742fcfcc18" providerId="ADAL" clId="{6531F9F3-2E2C-4887-8529-D5E8B459231B}" dt="2021-06-03T05:09:59.337" v="23"/>
            <ac:spMkLst>
              <pc:docMk/>
              <pc:sldMasterMk cId="2523064765" sldId="2147483660"/>
              <pc:sldLayoutMk cId="3593654033" sldId="2147483714"/>
              <ac:spMk id="7" creationId="{88BB9017-2EBC-4916-882A-FAB5684DE9CF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350" v="26"/>
          <pc:sldLayoutMkLst>
            <pc:docMk/>
            <pc:sldMasterMk cId="2523064765" sldId="2147483660"/>
            <pc:sldLayoutMk cId="4136202525" sldId="2147483715"/>
          </pc:sldLayoutMkLst>
          <pc:spChg chg="mod">
            <ac:chgData name="Sandeep Narayanan Kadan Veedu" userId="7b91dc5c-1d53-4b50-a540-31742fcfcc18" providerId="ADAL" clId="{6531F9F3-2E2C-4887-8529-D5E8B459231B}" dt="2021-06-03T05:09:59.350" v="26"/>
            <ac:spMkLst>
              <pc:docMk/>
              <pc:sldMasterMk cId="2523064765" sldId="2147483660"/>
              <pc:sldLayoutMk cId="4136202525" sldId="2147483715"/>
              <ac:spMk id="7" creationId="{515DEFEB-D8FB-411D-89D1-C457BD4FE531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363" v="29"/>
          <pc:sldLayoutMkLst>
            <pc:docMk/>
            <pc:sldMasterMk cId="2523064765" sldId="2147483660"/>
            <pc:sldLayoutMk cId="1267818655" sldId="2147483716"/>
          </pc:sldLayoutMkLst>
          <pc:spChg chg="mod">
            <ac:chgData name="Sandeep Narayanan Kadan Veedu" userId="7b91dc5c-1d53-4b50-a540-31742fcfcc18" providerId="ADAL" clId="{6531F9F3-2E2C-4887-8529-D5E8B459231B}" dt="2021-06-03T05:09:59.363" v="29"/>
            <ac:spMkLst>
              <pc:docMk/>
              <pc:sldMasterMk cId="2523064765" sldId="2147483660"/>
              <pc:sldLayoutMk cId="1267818655" sldId="2147483716"/>
              <ac:spMk id="7" creationId="{E08DADFB-44CC-4810-9193-0C9F586CE666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404" v="44"/>
          <pc:sldLayoutMkLst>
            <pc:docMk/>
            <pc:sldMasterMk cId="2523064765" sldId="2147483660"/>
            <pc:sldLayoutMk cId="3551733153" sldId="2147483717"/>
          </pc:sldLayoutMkLst>
          <pc:spChg chg="mod">
            <ac:chgData name="Sandeep Narayanan Kadan Veedu" userId="7b91dc5c-1d53-4b50-a540-31742fcfcc18" providerId="ADAL" clId="{6531F9F3-2E2C-4887-8529-D5E8B459231B}" dt="2021-06-03T05:09:59.404" v="44"/>
            <ac:spMkLst>
              <pc:docMk/>
              <pc:sldMasterMk cId="2523064765" sldId="2147483660"/>
              <pc:sldLayoutMk cId="3551733153" sldId="2147483717"/>
              <ac:spMk id="5" creationId="{56BFCB29-C939-4442-981C-DE6A97866D13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413" v="47"/>
          <pc:sldLayoutMkLst>
            <pc:docMk/>
            <pc:sldMasterMk cId="2523064765" sldId="2147483660"/>
            <pc:sldLayoutMk cId="1673924324" sldId="2147483718"/>
          </pc:sldLayoutMkLst>
          <pc:spChg chg="mod">
            <ac:chgData name="Sandeep Narayanan Kadan Veedu" userId="7b91dc5c-1d53-4b50-a540-31742fcfcc18" providerId="ADAL" clId="{6531F9F3-2E2C-4887-8529-D5E8B459231B}" dt="2021-06-03T05:09:59.413" v="47"/>
            <ac:spMkLst>
              <pc:docMk/>
              <pc:sldMasterMk cId="2523064765" sldId="2147483660"/>
              <pc:sldLayoutMk cId="1673924324" sldId="2147483718"/>
              <ac:spMk id="5" creationId="{D4262351-4A54-4EAA-990E-D909E1CAD758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421" v="50"/>
          <pc:sldLayoutMkLst>
            <pc:docMk/>
            <pc:sldMasterMk cId="2523064765" sldId="2147483660"/>
            <pc:sldLayoutMk cId="1526597446" sldId="2147483719"/>
          </pc:sldLayoutMkLst>
          <pc:spChg chg="mod">
            <ac:chgData name="Sandeep Narayanan Kadan Veedu" userId="7b91dc5c-1d53-4b50-a540-31742fcfcc18" providerId="ADAL" clId="{6531F9F3-2E2C-4887-8529-D5E8B459231B}" dt="2021-06-03T05:09:59.421" v="50"/>
            <ac:spMkLst>
              <pc:docMk/>
              <pc:sldMasterMk cId="2523064765" sldId="2147483660"/>
              <pc:sldLayoutMk cId="1526597446" sldId="2147483719"/>
              <ac:spMk id="5" creationId="{128B6DA1-0170-4C5B-ABCB-83F1E4B0ECBB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428" v="53"/>
          <pc:sldLayoutMkLst>
            <pc:docMk/>
            <pc:sldMasterMk cId="2523064765" sldId="2147483660"/>
            <pc:sldLayoutMk cId="2476838218" sldId="2147483720"/>
          </pc:sldLayoutMkLst>
          <pc:spChg chg="mod">
            <ac:chgData name="Sandeep Narayanan Kadan Veedu" userId="7b91dc5c-1d53-4b50-a540-31742fcfcc18" providerId="ADAL" clId="{6531F9F3-2E2C-4887-8529-D5E8B459231B}" dt="2021-06-03T05:09:59.428" v="53"/>
            <ac:spMkLst>
              <pc:docMk/>
              <pc:sldMasterMk cId="2523064765" sldId="2147483660"/>
              <pc:sldLayoutMk cId="2476838218" sldId="2147483720"/>
              <ac:spMk id="5" creationId="{8F93BC53-EE81-4467-94F1-401BB6631310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438" v="56"/>
          <pc:sldLayoutMkLst>
            <pc:docMk/>
            <pc:sldMasterMk cId="2523064765" sldId="2147483660"/>
            <pc:sldLayoutMk cId="3501140641" sldId="2147483721"/>
          </pc:sldLayoutMkLst>
          <pc:spChg chg="mod">
            <ac:chgData name="Sandeep Narayanan Kadan Veedu" userId="7b91dc5c-1d53-4b50-a540-31742fcfcc18" providerId="ADAL" clId="{6531F9F3-2E2C-4887-8529-D5E8B459231B}" dt="2021-06-03T05:09:59.438" v="56"/>
            <ac:spMkLst>
              <pc:docMk/>
              <pc:sldMasterMk cId="2523064765" sldId="2147483660"/>
              <pc:sldLayoutMk cId="3501140641" sldId="2147483721"/>
              <ac:spMk id="5" creationId="{064BC3BB-EB1F-4C03-845A-197D7CB3D7FF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445" v="59"/>
          <pc:sldLayoutMkLst>
            <pc:docMk/>
            <pc:sldMasterMk cId="2523064765" sldId="2147483660"/>
            <pc:sldLayoutMk cId="4094464793" sldId="2147483722"/>
          </pc:sldLayoutMkLst>
          <pc:spChg chg="mod">
            <ac:chgData name="Sandeep Narayanan Kadan Veedu" userId="7b91dc5c-1d53-4b50-a540-31742fcfcc18" providerId="ADAL" clId="{6531F9F3-2E2C-4887-8529-D5E8B459231B}" dt="2021-06-03T05:09:59.445" v="59"/>
            <ac:spMkLst>
              <pc:docMk/>
              <pc:sldMasterMk cId="2523064765" sldId="2147483660"/>
              <pc:sldLayoutMk cId="4094464793" sldId="2147483722"/>
              <ac:spMk id="5" creationId="{EE432ACF-022C-4E4D-A91E-50BCA41421CC}"/>
            </ac:spMkLst>
          </pc:spChg>
        </pc:sldLayoutChg>
        <pc:sldLayoutChg chg="modSp mod">
          <pc:chgData name="Sandeep Narayanan Kadan Veedu" userId="7b91dc5c-1d53-4b50-a540-31742fcfcc18" providerId="ADAL" clId="{6531F9F3-2E2C-4887-8529-D5E8B459231B}" dt="2021-06-03T05:09:59.452" v="62"/>
          <pc:sldLayoutMkLst>
            <pc:docMk/>
            <pc:sldMasterMk cId="2523064765" sldId="2147483660"/>
            <pc:sldLayoutMk cId="3745137931" sldId="2147483723"/>
          </pc:sldLayoutMkLst>
          <pc:spChg chg="mod">
            <ac:chgData name="Sandeep Narayanan Kadan Veedu" userId="7b91dc5c-1d53-4b50-a540-31742fcfcc18" providerId="ADAL" clId="{6531F9F3-2E2C-4887-8529-D5E8B459231B}" dt="2021-06-03T05:09:59.452" v="62"/>
            <ac:spMkLst>
              <pc:docMk/>
              <pc:sldMasterMk cId="2523064765" sldId="2147483660"/>
              <pc:sldLayoutMk cId="3745137931" sldId="2147483723"/>
              <ac:spMk id="5" creationId="{8A859F72-32B2-47EB-8CB5-BCF639CDADF5}"/>
            </ac:spMkLst>
          </pc:spChg>
        </pc:sldLayoutChg>
      </pc:sldMasterChg>
    </pc:docChg>
  </pc:docChgLst>
  <pc:docChgLst>
    <pc:chgData name="Sandeep Narayanan Kadan Veedu" userId="7b91dc5c-1d53-4b50-a540-31742fcfcc18" providerId="ADAL" clId="{564CCF0C-2EC2-4576-A3AA-CE32A4F6856A}"/>
    <pc:docChg chg="undo redo custSel addSld delSld modSld sldOrd modMainMaster">
      <pc:chgData name="Sandeep Narayanan Kadan Veedu" userId="7b91dc5c-1d53-4b50-a540-31742fcfcc18" providerId="ADAL" clId="{564CCF0C-2EC2-4576-A3AA-CE32A4F6856A}" dt="2022-09-05T16:17:53.939" v="3363" actId="47"/>
      <pc:docMkLst>
        <pc:docMk/>
      </pc:docMkLst>
      <pc:sldChg chg="modSp mod">
        <pc:chgData name="Sandeep Narayanan Kadan Veedu" userId="7b91dc5c-1d53-4b50-a540-31742fcfcc18" providerId="ADAL" clId="{564CCF0C-2EC2-4576-A3AA-CE32A4F6856A}" dt="2022-09-05T13:00:21.436" v="155" actId="255"/>
        <pc:sldMkLst>
          <pc:docMk/>
          <pc:sldMk cId="1218855417" sldId="256"/>
        </pc:sldMkLst>
        <pc:spChg chg="mod">
          <ac:chgData name="Sandeep Narayanan Kadan Veedu" userId="7b91dc5c-1d53-4b50-a540-31742fcfcc18" providerId="ADAL" clId="{564CCF0C-2EC2-4576-A3AA-CE32A4F6856A}" dt="2022-09-05T13:00:21.436" v="155" actId="255"/>
          <ac:spMkLst>
            <pc:docMk/>
            <pc:sldMk cId="1218855417" sldId="256"/>
            <ac:spMk id="2" creationId="{5409C6C2-BE62-4343-85FB-AF94732C2436}"/>
          </ac:spMkLst>
        </pc:spChg>
        <pc:spChg chg="mod">
          <ac:chgData name="Sandeep Narayanan Kadan Veedu" userId="7b91dc5c-1d53-4b50-a540-31742fcfcc18" providerId="ADAL" clId="{564CCF0C-2EC2-4576-A3AA-CE32A4F6856A}" dt="2022-09-05T13:00:08.181" v="153" actId="1076"/>
          <ac:spMkLst>
            <pc:docMk/>
            <pc:sldMk cId="1218855417" sldId="256"/>
            <ac:spMk id="3" creationId="{5E292CD8-FDCA-4849-BCA4-C507C9513116}"/>
          </ac:spMkLst>
        </pc:spChg>
        <pc:spChg chg="mod">
          <ac:chgData name="Sandeep Narayanan Kadan Veedu" userId="7b91dc5c-1d53-4b50-a540-31742fcfcc18" providerId="ADAL" clId="{564CCF0C-2EC2-4576-A3AA-CE32A4F6856A}" dt="2022-09-05T12:58:44.505" v="145" actId="20577"/>
          <ac:spMkLst>
            <pc:docMk/>
            <pc:sldMk cId="1218855417" sldId="256"/>
            <ac:spMk id="4" creationId="{2375DAB2-590C-4938-8058-2B80E2AC3929}"/>
          </ac:spMkLst>
        </pc:spChg>
        <pc:spChg chg="mod">
          <ac:chgData name="Sandeep Narayanan Kadan Veedu" userId="7b91dc5c-1d53-4b50-a540-31742fcfcc18" providerId="ADAL" clId="{564CCF0C-2EC2-4576-A3AA-CE32A4F6856A}" dt="2022-09-05T12:57:23.843" v="132" actId="6549"/>
          <ac:spMkLst>
            <pc:docMk/>
            <pc:sldMk cId="1218855417" sldId="256"/>
            <ac:spMk id="6" creationId="{7D93193D-CEB5-4A27-9F29-EA8F160B6877}"/>
          </ac:spMkLst>
        </pc:spChg>
      </pc:sldChg>
      <pc:sldChg chg="del">
        <pc:chgData name="Sandeep Narayanan Kadan Veedu" userId="7b91dc5c-1d53-4b50-a540-31742fcfcc18" providerId="ADAL" clId="{564CCF0C-2EC2-4576-A3AA-CE32A4F6856A}" dt="2022-09-05T13:20:56.443" v="326" actId="2696"/>
        <pc:sldMkLst>
          <pc:docMk/>
          <pc:sldMk cId="2604203220" sldId="272"/>
        </pc:sldMkLst>
      </pc:sldChg>
      <pc:sldChg chg="modSp add mod">
        <pc:chgData name="Sandeep Narayanan Kadan Veedu" userId="7b91dc5c-1d53-4b50-a540-31742fcfcc18" providerId="ADAL" clId="{564CCF0C-2EC2-4576-A3AA-CE32A4F6856A}" dt="2022-09-05T13:45:04.721" v="456" actId="20577"/>
        <pc:sldMkLst>
          <pc:docMk/>
          <pc:sldMk cId="3691029050" sldId="272"/>
        </pc:sldMkLst>
        <pc:spChg chg="mod">
          <ac:chgData name="Sandeep Narayanan Kadan Veedu" userId="7b91dc5c-1d53-4b50-a540-31742fcfcc18" providerId="ADAL" clId="{564CCF0C-2EC2-4576-A3AA-CE32A4F6856A}" dt="2022-09-05T13:22:13.427" v="344" actId="20577"/>
          <ac:spMkLst>
            <pc:docMk/>
            <pc:sldMk cId="3691029050" sldId="272"/>
            <ac:spMk id="4" creationId="{306D82EC-811D-454E-9DFF-2EEC63AD50B4}"/>
          </ac:spMkLst>
        </pc:spChg>
        <pc:spChg chg="mod">
          <ac:chgData name="Sandeep Narayanan Kadan Veedu" userId="7b91dc5c-1d53-4b50-a540-31742fcfcc18" providerId="ADAL" clId="{564CCF0C-2EC2-4576-A3AA-CE32A4F6856A}" dt="2022-09-05T13:45:04.721" v="456" actId="20577"/>
          <ac:spMkLst>
            <pc:docMk/>
            <pc:sldMk cId="3691029050" sldId="272"/>
            <ac:spMk id="5" creationId="{80CFE1E9-2446-4327-A152-D121E1DA7E83}"/>
          </ac:spMkLst>
        </pc:spChg>
      </pc:sldChg>
      <pc:sldChg chg="add del">
        <pc:chgData name="Sandeep Narayanan Kadan Veedu" userId="7b91dc5c-1d53-4b50-a540-31742fcfcc18" providerId="ADAL" clId="{564CCF0C-2EC2-4576-A3AA-CE32A4F6856A}" dt="2022-09-05T16:16:42.929" v="3344" actId="47"/>
        <pc:sldMkLst>
          <pc:docMk/>
          <pc:sldMk cId="1839812282" sldId="275"/>
        </pc:sldMkLst>
      </pc:sldChg>
      <pc:sldChg chg="del">
        <pc:chgData name="Sandeep Narayanan Kadan Veedu" userId="7b91dc5c-1d53-4b50-a540-31742fcfcc18" providerId="ADAL" clId="{564CCF0C-2EC2-4576-A3AA-CE32A4F6856A}" dt="2022-09-05T13:20:56.443" v="326" actId="2696"/>
        <pc:sldMkLst>
          <pc:docMk/>
          <pc:sldMk cId="3144713034" sldId="275"/>
        </pc:sldMkLst>
      </pc:sldChg>
      <pc:sldChg chg="del">
        <pc:chgData name="Sandeep Narayanan Kadan Veedu" userId="7b91dc5c-1d53-4b50-a540-31742fcfcc18" providerId="ADAL" clId="{564CCF0C-2EC2-4576-A3AA-CE32A4F6856A}" dt="2022-09-05T16:16:58.956" v="3345" actId="47"/>
        <pc:sldMkLst>
          <pc:docMk/>
          <pc:sldMk cId="4218770674" sldId="277"/>
        </pc:sldMkLst>
      </pc:sldChg>
      <pc:sldChg chg="modSp mod addCm delCm modCm">
        <pc:chgData name="Sandeep Narayanan Kadan Veedu" userId="7b91dc5c-1d53-4b50-a540-31742fcfcc18" providerId="ADAL" clId="{564CCF0C-2EC2-4576-A3AA-CE32A4F6856A}" dt="2022-09-05T13:15:02.110" v="249" actId="21"/>
        <pc:sldMkLst>
          <pc:docMk/>
          <pc:sldMk cId="1303324580" sldId="278"/>
        </pc:sldMkLst>
        <pc:spChg chg="mod">
          <ac:chgData name="Sandeep Narayanan Kadan Veedu" userId="7b91dc5c-1d53-4b50-a540-31742fcfcc18" providerId="ADAL" clId="{564CCF0C-2EC2-4576-A3AA-CE32A4F6856A}" dt="2022-09-05T13:15:02.110" v="249" actId="21"/>
          <ac:spMkLst>
            <pc:docMk/>
            <pc:sldMk cId="1303324580" sldId="278"/>
            <ac:spMk id="3" creationId="{D1D6B324-EF8D-4C08-BC2F-B294BE1A5F8C}"/>
          </ac:spMkLst>
        </pc:spChg>
      </pc:sldChg>
      <pc:sldChg chg="modSp mod">
        <pc:chgData name="Sandeep Narayanan Kadan Veedu" userId="7b91dc5c-1d53-4b50-a540-31742fcfcc18" providerId="ADAL" clId="{564CCF0C-2EC2-4576-A3AA-CE32A4F6856A}" dt="2022-09-05T15:37:54.415" v="2337" actId="20577"/>
        <pc:sldMkLst>
          <pc:docMk/>
          <pc:sldMk cId="865411042" sldId="279"/>
        </pc:sldMkLst>
        <pc:spChg chg="mod">
          <ac:chgData name="Sandeep Narayanan Kadan Veedu" userId="7b91dc5c-1d53-4b50-a540-31742fcfcc18" providerId="ADAL" clId="{564CCF0C-2EC2-4576-A3AA-CE32A4F6856A}" dt="2022-09-05T15:37:54.415" v="2337" actId="20577"/>
          <ac:spMkLst>
            <pc:docMk/>
            <pc:sldMk cId="865411042" sldId="279"/>
            <ac:spMk id="3" creationId="{725E5187-FE6F-44E8-BF1D-11927C6477B2}"/>
          </ac:spMkLst>
        </pc:spChg>
      </pc:sldChg>
      <pc:sldChg chg="modSp mod addCm">
        <pc:chgData name="Sandeep Narayanan Kadan Veedu" userId="7b91dc5c-1d53-4b50-a540-31742fcfcc18" providerId="ADAL" clId="{564CCF0C-2EC2-4576-A3AA-CE32A4F6856A}" dt="2022-09-05T14:39:43.437" v="1444"/>
        <pc:sldMkLst>
          <pc:docMk/>
          <pc:sldMk cId="4198502317" sldId="281"/>
        </pc:sldMkLst>
        <pc:spChg chg="mod">
          <ac:chgData name="Sandeep Narayanan Kadan Veedu" userId="7b91dc5c-1d53-4b50-a540-31742fcfcc18" providerId="ADAL" clId="{564CCF0C-2EC2-4576-A3AA-CE32A4F6856A}" dt="2022-09-05T13:29:12.888" v="379" actId="20577"/>
          <ac:spMkLst>
            <pc:docMk/>
            <pc:sldMk cId="4198502317" sldId="281"/>
            <ac:spMk id="3" creationId="{24B3B68A-988C-418B-BBBB-74B7011636B1}"/>
          </ac:spMkLst>
        </pc:spChg>
      </pc:sldChg>
      <pc:sldChg chg="del">
        <pc:chgData name="Sandeep Narayanan Kadan Veedu" userId="7b91dc5c-1d53-4b50-a540-31742fcfcc18" providerId="ADAL" clId="{564CCF0C-2EC2-4576-A3AA-CE32A4F6856A}" dt="2022-09-05T16:17:02.955" v="3347" actId="47"/>
        <pc:sldMkLst>
          <pc:docMk/>
          <pc:sldMk cId="84289044" sldId="282"/>
        </pc:sldMkLst>
      </pc:sldChg>
      <pc:sldChg chg="del">
        <pc:chgData name="Sandeep Narayanan Kadan Veedu" userId="7b91dc5c-1d53-4b50-a540-31742fcfcc18" providerId="ADAL" clId="{564CCF0C-2EC2-4576-A3AA-CE32A4F6856A}" dt="2022-09-05T16:17:01.387" v="3346" actId="47"/>
        <pc:sldMkLst>
          <pc:docMk/>
          <pc:sldMk cId="3881481396" sldId="283"/>
        </pc:sldMkLst>
      </pc:sldChg>
      <pc:sldChg chg="del">
        <pc:chgData name="Sandeep Narayanan Kadan Veedu" userId="7b91dc5c-1d53-4b50-a540-31742fcfcc18" providerId="ADAL" clId="{564CCF0C-2EC2-4576-A3AA-CE32A4F6856A}" dt="2022-09-05T13:20:56.443" v="326" actId="2696"/>
        <pc:sldMkLst>
          <pc:docMk/>
          <pc:sldMk cId="1031826427" sldId="286"/>
        </pc:sldMkLst>
      </pc:sldChg>
      <pc:sldChg chg="delSp modSp add mod ord addCm delCm">
        <pc:chgData name="Sandeep Narayanan Kadan Veedu" userId="7b91dc5c-1d53-4b50-a540-31742fcfcc18" providerId="ADAL" clId="{564CCF0C-2EC2-4576-A3AA-CE32A4F6856A}" dt="2022-09-05T14:42:16.392" v="1448"/>
        <pc:sldMkLst>
          <pc:docMk/>
          <pc:sldMk cId="1722378019" sldId="286"/>
        </pc:sldMkLst>
        <pc:spChg chg="mod">
          <ac:chgData name="Sandeep Narayanan Kadan Veedu" userId="7b91dc5c-1d53-4b50-a540-31742fcfcc18" providerId="ADAL" clId="{564CCF0C-2EC2-4576-A3AA-CE32A4F6856A}" dt="2022-09-05T13:50:10.051" v="460" actId="20577"/>
          <ac:spMkLst>
            <pc:docMk/>
            <pc:sldMk cId="1722378019" sldId="286"/>
            <ac:spMk id="2" creationId="{2672D2C1-8F4A-4D84-ABB2-4363FFF853AD}"/>
          </ac:spMkLst>
        </pc:spChg>
        <pc:spChg chg="mod">
          <ac:chgData name="Sandeep Narayanan Kadan Veedu" userId="7b91dc5c-1d53-4b50-a540-31742fcfcc18" providerId="ADAL" clId="{564CCF0C-2EC2-4576-A3AA-CE32A4F6856A}" dt="2022-09-05T14:41:33.432" v="1445" actId="20577"/>
          <ac:spMkLst>
            <pc:docMk/>
            <pc:sldMk cId="1722378019" sldId="286"/>
            <ac:spMk id="3" creationId="{1F5AE296-D969-40D3-B531-DBFD572D1A71}"/>
          </ac:spMkLst>
        </pc:spChg>
        <pc:graphicFrameChg chg="del">
          <ac:chgData name="Sandeep Narayanan Kadan Veedu" userId="7b91dc5c-1d53-4b50-a540-31742fcfcc18" providerId="ADAL" clId="{564CCF0C-2EC2-4576-A3AA-CE32A4F6856A}" dt="2022-09-05T14:21:50.016" v="912" actId="478"/>
          <ac:graphicFrameMkLst>
            <pc:docMk/>
            <pc:sldMk cId="1722378019" sldId="286"/>
            <ac:graphicFrameMk id="5" creationId="{2AEC2575-F06F-4CD9-A453-91580E0E206D}"/>
          </ac:graphicFrameMkLst>
        </pc:graphicFrameChg>
        <pc:graphicFrameChg chg="del">
          <ac:chgData name="Sandeep Narayanan Kadan Veedu" userId="7b91dc5c-1d53-4b50-a540-31742fcfcc18" providerId="ADAL" clId="{564CCF0C-2EC2-4576-A3AA-CE32A4F6856A}" dt="2022-09-05T14:21:51.920" v="913" actId="478"/>
          <ac:graphicFrameMkLst>
            <pc:docMk/>
            <pc:sldMk cId="1722378019" sldId="286"/>
            <ac:graphicFrameMk id="7" creationId="{FCA89EA8-1D8F-4C52-BE45-A5D31464F795}"/>
          </ac:graphicFrameMkLst>
        </pc:graphicFrameChg>
      </pc:sldChg>
      <pc:sldChg chg="del">
        <pc:chgData name="Sandeep Narayanan Kadan Veedu" userId="7b91dc5c-1d53-4b50-a540-31742fcfcc18" providerId="ADAL" clId="{564CCF0C-2EC2-4576-A3AA-CE32A4F6856A}" dt="2022-09-05T13:20:56.443" v="326" actId="2696"/>
        <pc:sldMkLst>
          <pc:docMk/>
          <pc:sldMk cId="1728090247" sldId="287"/>
        </pc:sldMkLst>
      </pc:sldChg>
      <pc:sldChg chg="add del">
        <pc:chgData name="Sandeep Narayanan Kadan Veedu" userId="7b91dc5c-1d53-4b50-a540-31742fcfcc18" providerId="ADAL" clId="{564CCF0C-2EC2-4576-A3AA-CE32A4F6856A}" dt="2022-09-05T16:16:39.009" v="3343" actId="47"/>
        <pc:sldMkLst>
          <pc:docMk/>
          <pc:sldMk cId="3821346429" sldId="287"/>
        </pc:sldMkLst>
      </pc:sldChg>
      <pc:sldChg chg="del">
        <pc:chgData name="Sandeep Narayanan Kadan Veedu" userId="7b91dc5c-1d53-4b50-a540-31742fcfcc18" providerId="ADAL" clId="{564CCF0C-2EC2-4576-A3AA-CE32A4F6856A}" dt="2022-09-05T16:17:26.806" v="3350" actId="47"/>
        <pc:sldMkLst>
          <pc:docMk/>
          <pc:sldMk cId="3660942953" sldId="288"/>
        </pc:sldMkLst>
      </pc:sldChg>
      <pc:sldChg chg="del">
        <pc:chgData name="Sandeep Narayanan Kadan Veedu" userId="7b91dc5c-1d53-4b50-a540-31742fcfcc18" providerId="ADAL" clId="{564CCF0C-2EC2-4576-A3AA-CE32A4F6856A}" dt="2022-09-05T16:17:28.310" v="3351" actId="47"/>
        <pc:sldMkLst>
          <pc:docMk/>
          <pc:sldMk cId="4065771176" sldId="289"/>
        </pc:sldMkLst>
      </pc:sldChg>
      <pc:sldChg chg="modSp mod">
        <pc:chgData name="Sandeep Narayanan Kadan Veedu" userId="7b91dc5c-1d53-4b50-a540-31742fcfcc18" providerId="ADAL" clId="{564CCF0C-2EC2-4576-A3AA-CE32A4F6856A}" dt="2022-09-05T16:17:22.839" v="3349" actId="20577"/>
        <pc:sldMkLst>
          <pc:docMk/>
          <pc:sldMk cId="3575061186" sldId="290"/>
        </pc:sldMkLst>
        <pc:spChg chg="mod">
          <ac:chgData name="Sandeep Narayanan Kadan Veedu" userId="7b91dc5c-1d53-4b50-a540-31742fcfcc18" providerId="ADAL" clId="{564CCF0C-2EC2-4576-A3AA-CE32A4F6856A}" dt="2022-09-05T16:17:08.871" v="3348" actId="20577"/>
          <ac:spMkLst>
            <pc:docMk/>
            <pc:sldMk cId="3575061186" sldId="290"/>
            <ac:spMk id="2" creationId="{0012AF93-3662-4069-BFA4-5F0ACDE67FDA}"/>
          </ac:spMkLst>
        </pc:spChg>
        <pc:spChg chg="mod">
          <ac:chgData name="Sandeep Narayanan Kadan Veedu" userId="7b91dc5c-1d53-4b50-a540-31742fcfcc18" providerId="ADAL" clId="{564CCF0C-2EC2-4576-A3AA-CE32A4F6856A}" dt="2022-09-05T16:17:22.839" v="3349" actId="20577"/>
          <ac:spMkLst>
            <pc:docMk/>
            <pc:sldMk cId="3575061186" sldId="290"/>
            <ac:spMk id="3" creationId="{82DBA97B-CF3E-49E8-B7BB-B3E905B7053D}"/>
          </ac:spMkLst>
        </pc:spChg>
      </pc:sldChg>
      <pc:sldChg chg="addSp delSp modSp add mod">
        <pc:chgData name="Sandeep Narayanan Kadan Veedu" userId="7b91dc5c-1d53-4b50-a540-31742fcfcc18" providerId="ADAL" clId="{564CCF0C-2EC2-4576-A3AA-CE32A4F6856A}" dt="2022-09-05T14:31:40.204" v="1173" actId="20577"/>
        <pc:sldMkLst>
          <pc:docMk/>
          <pc:sldMk cId="1300766767" sldId="291"/>
        </pc:sldMkLst>
        <pc:spChg chg="mod">
          <ac:chgData name="Sandeep Narayanan Kadan Veedu" userId="7b91dc5c-1d53-4b50-a540-31742fcfcc18" providerId="ADAL" clId="{564CCF0C-2EC2-4576-A3AA-CE32A4F6856A}" dt="2022-09-05T14:31:40.204" v="1173" actId="20577"/>
          <ac:spMkLst>
            <pc:docMk/>
            <pc:sldMk cId="1300766767" sldId="291"/>
            <ac:spMk id="3" creationId="{1F5AE296-D969-40D3-B531-DBFD572D1A71}"/>
          </ac:spMkLst>
        </pc:spChg>
        <pc:graphicFrameChg chg="del">
          <ac:chgData name="Sandeep Narayanan Kadan Veedu" userId="7b91dc5c-1d53-4b50-a540-31742fcfcc18" providerId="ADAL" clId="{564CCF0C-2EC2-4576-A3AA-CE32A4F6856A}" dt="2022-09-05T13:53:47.886" v="520" actId="478"/>
          <ac:graphicFrameMkLst>
            <pc:docMk/>
            <pc:sldMk cId="1300766767" sldId="291"/>
            <ac:graphicFrameMk id="5" creationId="{2AEC2575-F06F-4CD9-A453-91580E0E206D}"/>
          </ac:graphicFrameMkLst>
        </pc:graphicFrameChg>
        <pc:graphicFrameChg chg="del">
          <ac:chgData name="Sandeep Narayanan Kadan Veedu" userId="7b91dc5c-1d53-4b50-a540-31742fcfcc18" providerId="ADAL" clId="{564CCF0C-2EC2-4576-A3AA-CE32A4F6856A}" dt="2022-09-05T13:53:50.139" v="521" actId="478"/>
          <ac:graphicFrameMkLst>
            <pc:docMk/>
            <pc:sldMk cId="1300766767" sldId="291"/>
            <ac:graphicFrameMk id="7" creationId="{FCA89EA8-1D8F-4C52-BE45-A5D31464F795}"/>
          </ac:graphicFrameMkLst>
        </pc:graphicFrameChg>
        <pc:graphicFrameChg chg="add mod modGraphic">
          <ac:chgData name="Sandeep Narayanan Kadan Veedu" userId="7b91dc5c-1d53-4b50-a540-31742fcfcc18" providerId="ADAL" clId="{564CCF0C-2EC2-4576-A3AA-CE32A4F6856A}" dt="2022-09-05T14:05:22.179" v="767" actId="14734"/>
          <ac:graphicFrameMkLst>
            <pc:docMk/>
            <pc:sldMk cId="1300766767" sldId="291"/>
            <ac:graphicFrameMk id="8" creationId="{374BD27E-1209-4EBE-8087-981F9FBA51AC}"/>
          </ac:graphicFrameMkLst>
        </pc:graphicFrameChg>
        <pc:graphicFrameChg chg="add del mod">
          <ac:chgData name="Sandeep Narayanan Kadan Veedu" userId="7b91dc5c-1d53-4b50-a540-31742fcfcc18" providerId="ADAL" clId="{564CCF0C-2EC2-4576-A3AA-CE32A4F6856A}" dt="2022-09-05T14:07:37.177" v="769"/>
          <ac:graphicFrameMkLst>
            <pc:docMk/>
            <pc:sldMk cId="1300766767" sldId="291"/>
            <ac:graphicFrameMk id="9" creationId="{F5DDD341-64A0-403B-9483-19814F9DC808}"/>
          </ac:graphicFrameMkLst>
        </pc:graphicFrameChg>
        <pc:picChg chg="add del">
          <ac:chgData name="Sandeep Narayanan Kadan Veedu" userId="7b91dc5c-1d53-4b50-a540-31742fcfcc18" providerId="ADAL" clId="{564CCF0C-2EC2-4576-A3AA-CE32A4F6856A}" dt="2022-09-05T13:56:40.146" v="576" actId="22"/>
          <ac:picMkLst>
            <pc:docMk/>
            <pc:sldMk cId="1300766767" sldId="291"/>
            <ac:picMk id="6" creationId="{DE058397-C35A-466E-89C1-23437F6188C9}"/>
          </ac:picMkLst>
        </pc:picChg>
      </pc:sldChg>
      <pc:sldChg chg="modSp add del mod">
        <pc:chgData name="Sandeep Narayanan Kadan Veedu" userId="7b91dc5c-1d53-4b50-a540-31742fcfcc18" providerId="ADAL" clId="{564CCF0C-2EC2-4576-A3AA-CE32A4F6856A}" dt="2022-09-05T16:16:34.502" v="3342" actId="47"/>
        <pc:sldMkLst>
          <pc:docMk/>
          <pc:sldMk cId="123332742" sldId="292"/>
        </pc:sldMkLst>
        <pc:spChg chg="mod">
          <ac:chgData name="Sandeep Narayanan Kadan Veedu" userId="7b91dc5c-1d53-4b50-a540-31742fcfcc18" providerId="ADAL" clId="{564CCF0C-2EC2-4576-A3AA-CE32A4F6856A}" dt="2022-09-05T14:43:33.435" v="1464" actId="20577"/>
          <ac:spMkLst>
            <pc:docMk/>
            <pc:sldMk cId="123332742" sldId="292"/>
            <ac:spMk id="2" creationId="{2672D2C1-8F4A-4D84-ABB2-4363FFF853AD}"/>
          </ac:spMkLst>
        </pc:spChg>
      </pc:sldChg>
      <pc:sldChg chg="modSp add mod">
        <pc:chgData name="Sandeep Narayanan Kadan Veedu" userId="7b91dc5c-1d53-4b50-a540-31742fcfcc18" providerId="ADAL" clId="{564CCF0C-2EC2-4576-A3AA-CE32A4F6856A}" dt="2022-09-05T15:02:16.773" v="1548" actId="20577"/>
        <pc:sldMkLst>
          <pc:docMk/>
          <pc:sldMk cId="359670602" sldId="293"/>
        </pc:sldMkLst>
        <pc:spChg chg="mod">
          <ac:chgData name="Sandeep Narayanan Kadan Veedu" userId="7b91dc5c-1d53-4b50-a540-31742fcfcc18" providerId="ADAL" clId="{564CCF0C-2EC2-4576-A3AA-CE32A4F6856A}" dt="2022-09-05T15:02:16.773" v="1548" actId="20577"/>
          <ac:spMkLst>
            <pc:docMk/>
            <pc:sldMk cId="359670602" sldId="293"/>
            <ac:spMk id="2" creationId="{2672D2C1-8F4A-4D84-ABB2-4363FFF853AD}"/>
          </ac:spMkLst>
        </pc:spChg>
        <pc:spChg chg="mod">
          <ac:chgData name="Sandeep Narayanan Kadan Veedu" userId="7b91dc5c-1d53-4b50-a540-31742fcfcc18" providerId="ADAL" clId="{564CCF0C-2EC2-4576-A3AA-CE32A4F6856A}" dt="2022-09-05T14:59:52.861" v="1503" actId="20577"/>
          <ac:spMkLst>
            <pc:docMk/>
            <pc:sldMk cId="359670602" sldId="293"/>
            <ac:spMk id="3" creationId="{1F5AE296-D969-40D3-B531-DBFD572D1A71}"/>
          </ac:spMkLst>
        </pc:spChg>
        <pc:graphicFrameChg chg="mod modGraphic">
          <ac:chgData name="Sandeep Narayanan Kadan Veedu" userId="7b91dc5c-1d53-4b50-a540-31742fcfcc18" providerId="ADAL" clId="{564CCF0C-2EC2-4576-A3AA-CE32A4F6856A}" dt="2022-09-05T15:01:51.982" v="1544" actId="20577"/>
          <ac:graphicFrameMkLst>
            <pc:docMk/>
            <pc:sldMk cId="359670602" sldId="293"/>
            <ac:graphicFrameMk id="8" creationId="{374BD27E-1209-4EBE-8087-981F9FBA51AC}"/>
          </ac:graphicFrameMkLst>
        </pc:graphicFrameChg>
      </pc:sldChg>
      <pc:sldChg chg="modSp add mod ord delCm modCm">
        <pc:chgData name="Sandeep Narayanan Kadan Veedu" userId="7b91dc5c-1d53-4b50-a540-31742fcfcc18" providerId="ADAL" clId="{564CCF0C-2EC2-4576-A3AA-CE32A4F6856A}" dt="2022-09-05T15:20:35.137" v="2067"/>
        <pc:sldMkLst>
          <pc:docMk/>
          <pc:sldMk cId="968318871" sldId="294"/>
        </pc:sldMkLst>
        <pc:spChg chg="mod">
          <ac:chgData name="Sandeep Narayanan Kadan Veedu" userId="7b91dc5c-1d53-4b50-a540-31742fcfcc18" providerId="ADAL" clId="{564CCF0C-2EC2-4576-A3AA-CE32A4F6856A}" dt="2022-09-05T15:02:23.617" v="1557" actId="20577"/>
          <ac:spMkLst>
            <pc:docMk/>
            <pc:sldMk cId="968318871" sldId="294"/>
            <ac:spMk id="2" creationId="{2672D2C1-8F4A-4D84-ABB2-4363FFF853AD}"/>
          </ac:spMkLst>
        </pc:spChg>
        <pc:spChg chg="mod">
          <ac:chgData name="Sandeep Narayanan Kadan Veedu" userId="7b91dc5c-1d53-4b50-a540-31742fcfcc18" providerId="ADAL" clId="{564CCF0C-2EC2-4576-A3AA-CE32A4F6856A}" dt="2022-09-05T15:17:25.110" v="2011" actId="20577"/>
          <ac:spMkLst>
            <pc:docMk/>
            <pc:sldMk cId="968318871" sldId="294"/>
            <ac:spMk id="3" creationId="{1F5AE296-D969-40D3-B531-DBFD572D1A71}"/>
          </ac:spMkLst>
        </pc:spChg>
      </pc:sldChg>
      <pc:sldChg chg="addSp delSp modSp add mod">
        <pc:chgData name="Sandeep Narayanan Kadan Veedu" userId="7b91dc5c-1d53-4b50-a540-31742fcfcc18" providerId="ADAL" clId="{564CCF0C-2EC2-4576-A3AA-CE32A4F6856A}" dt="2022-09-05T15:43:56.010" v="2414" actId="1076"/>
        <pc:sldMkLst>
          <pc:docMk/>
          <pc:sldMk cId="3602215203" sldId="295"/>
        </pc:sldMkLst>
        <pc:spChg chg="mod">
          <ac:chgData name="Sandeep Narayanan Kadan Veedu" userId="7b91dc5c-1d53-4b50-a540-31742fcfcc18" providerId="ADAL" clId="{564CCF0C-2EC2-4576-A3AA-CE32A4F6856A}" dt="2022-09-05T15:18:57.320" v="2038" actId="20577"/>
          <ac:spMkLst>
            <pc:docMk/>
            <pc:sldMk cId="3602215203" sldId="295"/>
            <ac:spMk id="2" creationId="{2672D2C1-8F4A-4D84-ABB2-4363FFF853AD}"/>
          </ac:spMkLst>
        </pc:spChg>
        <pc:spChg chg="mod">
          <ac:chgData name="Sandeep Narayanan Kadan Veedu" userId="7b91dc5c-1d53-4b50-a540-31742fcfcc18" providerId="ADAL" clId="{564CCF0C-2EC2-4576-A3AA-CE32A4F6856A}" dt="2022-09-05T15:43:49.629" v="2413" actId="20577"/>
          <ac:spMkLst>
            <pc:docMk/>
            <pc:sldMk cId="3602215203" sldId="295"/>
            <ac:spMk id="3" creationId="{1F5AE296-D969-40D3-B531-DBFD572D1A71}"/>
          </ac:spMkLst>
        </pc:spChg>
        <pc:graphicFrameChg chg="add del">
          <ac:chgData name="Sandeep Narayanan Kadan Veedu" userId="7b91dc5c-1d53-4b50-a540-31742fcfcc18" providerId="ADAL" clId="{564CCF0C-2EC2-4576-A3AA-CE32A4F6856A}" dt="2022-09-05T15:34:22.903" v="2227"/>
          <ac:graphicFrameMkLst>
            <pc:docMk/>
            <pc:sldMk cId="3602215203" sldId="295"/>
            <ac:graphicFrameMk id="4" creationId="{0B6CF472-FDCC-40D0-B7A2-57040CD9DDA3}"/>
          </ac:graphicFrameMkLst>
        </pc:graphicFrameChg>
        <pc:graphicFrameChg chg="mod modGraphic">
          <ac:chgData name="Sandeep Narayanan Kadan Veedu" userId="7b91dc5c-1d53-4b50-a540-31742fcfcc18" providerId="ADAL" clId="{564CCF0C-2EC2-4576-A3AA-CE32A4F6856A}" dt="2022-09-05T15:43:56.010" v="2414" actId="1076"/>
          <ac:graphicFrameMkLst>
            <pc:docMk/>
            <pc:sldMk cId="3602215203" sldId="295"/>
            <ac:graphicFrameMk id="8" creationId="{374BD27E-1209-4EBE-8087-981F9FBA51AC}"/>
          </ac:graphicFrameMkLst>
        </pc:graphicFrameChg>
      </pc:sldChg>
      <pc:sldChg chg="addSp delSp modSp add mod">
        <pc:chgData name="Sandeep Narayanan Kadan Veedu" userId="7b91dc5c-1d53-4b50-a540-31742fcfcc18" providerId="ADAL" clId="{564CCF0C-2EC2-4576-A3AA-CE32A4F6856A}" dt="2022-09-05T15:47:38.435" v="2493" actId="20577"/>
        <pc:sldMkLst>
          <pc:docMk/>
          <pc:sldMk cId="2082523792" sldId="296"/>
        </pc:sldMkLst>
        <pc:spChg chg="mod">
          <ac:chgData name="Sandeep Narayanan Kadan Veedu" userId="7b91dc5c-1d53-4b50-a540-31742fcfcc18" providerId="ADAL" clId="{564CCF0C-2EC2-4576-A3AA-CE32A4F6856A}" dt="2022-09-05T15:34:37.498" v="2229"/>
          <ac:spMkLst>
            <pc:docMk/>
            <pc:sldMk cId="2082523792" sldId="296"/>
            <ac:spMk id="2" creationId="{2672D2C1-8F4A-4D84-ABB2-4363FFF853AD}"/>
          </ac:spMkLst>
        </pc:spChg>
        <pc:spChg chg="mod">
          <ac:chgData name="Sandeep Narayanan Kadan Veedu" userId="7b91dc5c-1d53-4b50-a540-31742fcfcc18" providerId="ADAL" clId="{564CCF0C-2EC2-4576-A3AA-CE32A4F6856A}" dt="2022-09-05T15:39:44.630" v="2356" actId="115"/>
          <ac:spMkLst>
            <pc:docMk/>
            <pc:sldMk cId="2082523792" sldId="296"/>
            <ac:spMk id="3" creationId="{1F5AE296-D969-40D3-B531-DBFD572D1A71}"/>
          </ac:spMkLst>
        </pc:spChg>
        <pc:graphicFrameChg chg="add mod modGraphic">
          <ac:chgData name="Sandeep Narayanan Kadan Veedu" userId="7b91dc5c-1d53-4b50-a540-31742fcfcc18" providerId="ADAL" clId="{564CCF0C-2EC2-4576-A3AA-CE32A4F6856A}" dt="2022-09-05T15:47:38.435" v="2493" actId="20577"/>
          <ac:graphicFrameMkLst>
            <pc:docMk/>
            <pc:sldMk cId="2082523792" sldId="296"/>
            <ac:graphicFrameMk id="5" creationId="{4C9CC343-289C-4696-9018-EE036D72F496}"/>
          </ac:graphicFrameMkLst>
        </pc:graphicFrameChg>
        <pc:graphicFrameChg chg="del mod">
          <ac:chgData name="Sandeep Narayanan Kadan Veedu" userId="7b91dc5c-1d53-4b50-a540-31742fcfcc18" providerId="ADAL" clId="{564CCF0C-2EC2-4576-A3AA-CE32A4F6856A}" dt="2022-09-05T15:39:01.478" v="2343" actId="478"/>
          <ac:graphicFrameMkLst>
            <pc:docMk/>
            <pc:sldMk cId="2082523792" sldId="296"/>
            <ac:graphicFrameMk id="8" creationId="{374BD27E-1209-4EBE-8087-981F9FBA51AC}"/>
          </ac:graphicFrameMkLst>
        </pc:graphicFrameChg>
      </pc:sldChg>
      <pc:sldChg chg="add del">
        <pc:chgData name="Sandeep Narayanan Kadan Veedu" userId="7b91dc5c-1d53-4b50-a540-31742fcfcc18" providerId="ADAL" clId="{564CCF0C-2EC2-4576-A3AA-CE32A4F6856A}" dt="2022-09-05T15:48:46.889" v="2495"/>
        <pc:sldMkLst>
          <pc:docMk/>
          <pc:sldMk cId="873137081" sldId="297"/>
        </pc:sldMkLst>
      </pc:sldChg>
      <pc:sldChg chg="delSp modSp add mod">
        <pc:chgData name="Sandeep Narayanan Kadan Veedu" userId="7b91dc5c-1d53-4b50-a540-31742fcfcc18" providerId="ADAL" clId="{564CCF0C-2EC2-4576-A3AA-CE32A4F6856A}" dt="2022-09-05T16:15:55.362" v="3341" actId="20577"/>
        <pc:sldMkLst>
          <pc:docMk/>
          <pc:sldMk cId="1213152428" sldId="297"/>
        </pc:sldMkLst>
        <pc:spChg chg="mod">
          <ac:chgData name="Sandeep Narayanan Kadan Veedu" userId="7b91dc5c-1d53-4b50-a540-31742fcfcc18" providerId="ADAL" clId="{564CCF0C-2EC2-4576-A3AA-CE32A4F6856A}" dt="2022-09-05T16:15:55.362" v="3341" actId="20577"/>
          <ac:spMkLst>
            <pc:docMk/>
            <pc:sldMk cId="1213152428" sldId="297"/>
            <ac:spMk id="3" creationId="{1F5AE296-D969-40D3-B531-DBFD572D1A71}"/>
          </ac:spMkLst>
        </pc:spChg>
        <pc:graphicFrameChg chg="del">
          <ac:chgData name="Sandeep Narayanan Kadan Veedu" userId="7b91dc5c-1d53-4b50-a540-31742fcfcc18" providerId="ADAL" clId="{564CCF0C-2EC2-4576-A3AA-CE32A4F6856A}" dt="2022-09-05T16:09:46.300" v="3118" actId="478"/>
          <ac:graphicFrameMkLst>
            <pc:docMk/>
            <pc:sldMk cId="1213152428" sldId="297"/>
            <ac:graphicFrameMk id="8" creationId="{374BD27E-1209-4EBE-8087-981F9FBA51AC}"/>
          </ac:graphicFrameMkLst>
        </pc:graphicFrameChg>
      </pc:sldChg>
      <pc:sldChg chg="new del">
        <pc:chgData name="Sandeep Narayanan Kadan Veedu" userId="7b91dc5c-1d53-4b50-a540-31742fcfcc18" providerId="ADAL" clId="{564CCF0C-2EC2-4576-A3AA-CE32A4F6856A}" dt="2022-09-05T16:17:53.939" v="3363" actId="47"/>
        <pc:sldMkLst>
          <pc:docMk/>
          <pc:sldMk cId="251253979" sldId="298"/>
        </pc:sldMkLst>
      </pc:sldChg>
      <pc:sldChg chg="modSp new mod ord">
        <pc:chgData name="Sandeep Narayanan Kadan Veedu" userId="7b91dc5c-1d53-4b50-a540-31742fcfcc18" providerId="ADAL" clId="{564CCF0C-2EC2-4576-A3AA-CE32A4F6856A}" dt="2022-09-05T16:17:50.811" v="3362" actId="20577"/>
        <pc:sldMkLst>
          <pc:docMk/>
          <pc:sldMk cId="1003333240" sldId="299"/>
        </pc:sldMkLst>
        <pc:spChg chg="mod">
          <ac:chgData name="Sandeep Narayanan Kadan Veedu" userId="7b91dc5c-1d53-4b50-a540-31742fcfcc18" providerId="ADAL" clId="{564CCF0C-2EC2-4576-A3AA-CE32A4F6856A}" dt="2022-09-05T16:17:50.811" v="3362" actId="20577"/>
          <ac:spMkLst>
            <pc:docMk/>
            <pc:sldMk cId="1003333240" sldId="299"/>
            <ac:spMk id="2" creationId="{7893BF4F-436D-4B73-BB9F-90BAE7C7B1EB}"/>
          </ac:spMkLst>
        </pc:spChg>
      </pc:sldChg>
      <pc:sldMasterChg chg="modSldLayout">
        <pc:chgData name="Sandeep Narayanan Kadan Veedu" userId="7b91dc5c-1d53-4b50-a540-31742fcfcc18" providerId="ADAL" clId="{564CCF0C-2EC2-4576-A3AA-CE32A4F6856A}" dt="2022-09-05T14:38:32.363" v="1443"/>
        <pc:sldMasterMkLst>
          <pc:docMk/>
          <pc:sldMasterMk cId="2523064765" sldId="2147483660"/>
        </pc:sldMasterMkLst>
        <pc:sldLayoutChg chg="modSp mod">
          <pc:chgData name="Sandeep Narayanan Kadan Veedu" userId="7b91dc5c-1d53-4b50-a540-31742fcfcc18" providerId="ADAL" clId="{564CCF0C-2EC2-4576-A3AA-CE32A4F6856A}" dt="2022-09-05T14:38:32.187" v="1323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ndeep Narayanan Kadan Veedu" userId="7b91dc5c-1d53-4b50-a540-31742fcfcc18" providerId="ADAL" clId="{564CCF0C-2EC2-4576-A3AA-CE32A4F6856A}" dt="2022-09-05T14:38:32.187" v="1323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194" v="1329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Sandeep Narayanan Kadan Veedu" userId="7b91dc5c-1d53-4b50-a540-31742fcfcc18" providerId="ADAL" clId="{564CCF0C-2EC2-4576-A3AA-CE32A4F6856A}" dt="2022-09-05T14:38:32.194" v="1329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198" v="1332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Sandeep Narayanan Kadan Veedu" userId="7b91dc5c-1d53-4b50-a540-31742fcfcc18" providerId="ADAL" clId="{564CCF0C-2EC2-4576-A3AA-CE32A4F6856A}" dt="2022-09-05T14:38:32.198" v="1332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03" v="1335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Sandeep Narayanan Kadan Veedu" userId="7b91dc5c-1d53-4b50-a540-31742fcfcc18" providerId="ADAL" clId="{564CCF0C-2EC2-4576-A3AA-CE32A4F6856A}" dt="2022-09-05T14:38:32.203" v="1335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07" v="1338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Sandeep Narayanan Kadan Veedu" userId="7b91dc5c-1d53-4b50-a540-31742fcfcc18" providerId="ADAL" clId="{564CCF0C-2EC2-4576-A3AA-CE32A4F6856A}" dt="2022-09-05T14:38:32.207" v="1338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12" v="1341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Sandeep Narayanan Kadan Veedu" userId="7b91dc5c-1d53-4b50-a540-31742fcfcc18" providerId="ADAL" clId="{564CCF0C-2EC2-4576-A3AA-CE32A4F6856A}" dt="2022-09-05T14:38:32.212" v="1341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19" v="1344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Sandeep Narayanan Kadan Veedu" userId="7b91dc5c-1d53-4b50-a540-31742fcfcc18" providerId="ADAL" clId="{564CCF0C-2EC2-4576-A3AA-CE32A4F6856A}" dt="2022-09-05T14:38:32.219" v="1344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24" v="134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Sandeep Narayanan Kadan Veedu" userId="7b91dc5c-1d53-4b50-a540-31742fcfcc18" providerId="ADAL" clId="{564CCF0C-2EC2-4576-A3AA-CE32A4F6856A}" dt="2022-09-05T14:38:32.224" v="134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29" v="1350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Sandeep Narayanan Kadan Veedu" userId="7b91dc5c-1d53-4b50-a540-31742fcfcc18" providerId="ADAL" clId="{564CCF0C-2EC2-4576-A3AA-CE32A4F6856A}" dt="2022-09-05T14:38:32.229" v="1350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35" v="1353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Sandeep Narayanan Kadan Veedu" userId="7b91dc5c-1d53-4b50-a540-31742fcfcc18" providerId="ADAL" clId="{564CCF0C-2EC2-4576-A3AA-CE32A4F6856A}" dt="2022-09-05T14:38:32.235" v="1353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40" v="1356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Sandeep Narayanan Kadan Veedu" userId="7b91dc5c-1d53-4b50-a540-31742fcfcc18" providerId="ADAL" clId="{564CCF0C-2EC2-4576-A3AA-CE32A4F6856A}" dt="2022-09-05T14:38:32.240" v="1356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50" v="1362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ndeep Narayanan Kadan Veedu" userId="7b91dc5c-1d53-4b50-a540-31742fcfcc18" providerId="ADAL" clId="{564CCF0C-2EC2-4576-A3AA-CE32A4F6856A}" dt="2022-09-05T14:38:32.250" v="1362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85" v="1386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Sandeep Narayanan Kadan Veedu" userId="7b91dc5c-1d53-4b50-a540-31742fcfcc18" providerId="ADAL" clId="{564CCF0C-2EC2-4576-A3AA-CE32A4F6856A}" dt="2022-09-05T14:38:32.285" v="1386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11" v="140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ndeep Narayanan Kadan Veedu" userId="7b91dc5c-1d53-4b50-a540-31742fcfcc18" providerId="ADAL" clId="{564CCF0C-2EC2-4576-A3AA-CE32A4F6856A}" dt="2022-09-05T14:38:32.311" v="140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15" v="1410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Sandeep Narayanan Kadan Veedu" userId="7b91dc5c-1d53-4b50-a540-31742fcfcc18" providerId="ADAL" clId="{564CCF0C-2EC2-4576-A3AA-CE32A4F6856A}" dt="2022-09-05T14:38:32.315" v="1410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41" v="1428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Sandeep Narayanan Kadan Veedu" userId="7b91dc5c-1d53-4b50-a540-31742fcfcc18" providerId="ADAL" clId="{564CCF0C-2EC2-4576-A3AA-CE32A4F6856A}" dt="2022-09-05T14:38:32.341" v="1428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45" v="1431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ndeep Narayanan Kadan Veedu" userId="7b91dc5c-1d53-4b50-a540-31742fcfcc18" providerId="ADAL" clId="{564CCF0C-2EC2-4576-A3AA-CE32A4F6856A}" dt="2022-09-05T14:38:32.345" v="1431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49" v="1434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Sandeep Narayanan Kadan Veedu" userId="7b91dc5c-1d53-4b50-a540-31742fcfcc18" providerId="ADAL" clId="{564CCF0C-2EC2-4576-A3AA-CE32A4F6856A}" dt="2022-09-05T14:38:32.349" v="1434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53" v="143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Sandeep Narayanan Kadan Veedu" userId="7b91dc5c-1d53-4b50-a540-31742fcfcc18" providerId="ADAL" clId="{564CCF0C-2EC2-4576-A3AA-CE32A4F6856A}" dt="2022-09-05T14:38:32.353" v="143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63" v="1443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ndeep Narayanan Kadan Veedu" userId="7b91dc5c-1d53-4b50-a540-31742fcfcc18" providerId="ADAL" clId="{564CCF0C-2EC2-4576-A3AA-CE32A4F6856A}" dt="2022-09-05T14:38:32.363" v="1443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97" v="1395"/>
          <pc:sldLayoutMkLst>
            <pc:docMk/>
            <pc:sldMasterMk cId="2523064765" sldId="2147483660"/>
            <pc:sldLayoutMk cId="4114665" sldId="2147483682"/>
          </pc:sldLayoutMkLst>
          <pc:spChg chg="mod">
            <ac:chgData name="Sandeep Narayanan Kadan Veedu" userId="7b91dc5c-1d53-4b50-a540-31742fcfcc18" providerId="ADAL" clId="{564CCF0C-2EC2-4576-A3AA-CE32A4F6856A}" dt="2022-09-05T14:38:32.297" v="1395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01" v="1398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Sandeep Narayanan Kadan Veedu" userId="7b91dc5c-1d53-4b50-a540-31742fcfcc18" providerId="ADAL" clId="{564CCF0C-2EC2-4576-A3AA-CE32A4F6856A}" dt="2022-09-05T14:38:32.301" v="1398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05" v="1401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Sandeep Narayanan Kadan Veedu" userId="7b91dc5c-1d53-4b50-a540-31742fcfcc18" providerId="ADAL" clId="{564CCF0C-2EC2-4576-A3AA-CE32A4F6856A}" dt="2022-09-05T14:38:32.305" v="1401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09" v="1404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Sandeep Narayanan Kadan Veedu" userId="7b91dc5c-1d53-4b50-a540-31742fcfcc18" providerId="ADAL" clId="{564CCF0C-2EC2-4576-A3AA-CE32A4F6856A}" dt="2022-09-05T14:38:32.309" v="1404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19" v="1413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Sandeep Narayanan Kadan Veedu" userId="7b91dc5c-1d53-4b50-a540-31742fcfcc18" providerId="ADAL" clId="{564CCF0C-2EC2-4576-A3AA-CE32A4F6856A}" dt="2022-09-05T14:38:32.319" v="1413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24" v="1416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Sandeep Narayanan Kadan Veedu" userId="7b91dc5c-1d53-4b50-a540-31742fcfcc18" providerId="ADAL" clId="{564CCF0C-2EC2-4576-A3AA-CE32A4F6856A}" dt="2022-09-05T14:38:32.324" v="1416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29" v="1419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Sandeep Narayanan Kadan Veedu" userId="7b91dc5c-1d53-4b50-a540-31742fcfcc18" providerId="ADAL" clId="{564CCF0C-2EC2-4576-A3AA-CE32A4F6856A}" dt="2022-09-05T14:38:32.329" v="1419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33" v="1422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Sandeep Narayanan Kadan Veedu" userId="7b91dc5c-1d53-4b50-a540-31742fcfcc18" providerId="ADAL" clId="{564CCF0C-2EC2-4576-A3AA-CE32A4F6856A}" dt="2022-09-05T14:38:32.333" v="1422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58" v="144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ndeep Narayanan Kadan Veedu" userId="7b91dc5c-1d53-4b50-a540-31742fcfcc18" providerId="ADAL" clId="{564CCF0C-2EC2-4576-A3AA-CE32A4F6856A}" dt="2022-09-05T14:38:32.358" v="144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45" v="1359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Sandeep Narayanan Kadan Veedu" userId="7b91dc5c-1d53-4b50-a540-31742fcfcc18" providerId="ADAL" clId="{564CCF0C-2EC2-4576-A3AA-CE32A4F6856A}" dt="2022-09-05T14:38:32.245" v="1359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191" v="1326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Sandeep Narayanan Kadan Veedu" userId="7b91dc5c-1d53-4b50-a540-31742fcfcc18" providerId="ADAL" clId="{564CCF0C-2EC2-4576-A3AA-CE32A4F6856A}" dt="2022-09-05T14:38:32.191" v="1326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92" v="1392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ndeep Narayanan Kadan Veedu" userId="7b91dc5c-1d53-4b50-a540-31742fcfcc18" providerId="ADAL" clId="{564CCF0C-2EC2-4576-A3AA-CE32A4F6856A}" dt="2022-09-05T14:38:32.292" v="1392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337" v="1425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ndeep Narayanan Kadan Veedu" userId="7b91dc5c-1d53-4b50-a540-31742fcfcc18" providerId="ADAL" clId="{564CCF0C-2EC2-4576-A3AA-CE32A4F6856A}" dt="2022-09-05T14:38:32.337" v="1425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54" v="1365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Sandeep Narayanan Kadan Veedu" userId="7b91dc5c-1d53-4b50-a540-31742fcfcc18" providerId="ADAL" clId="{564CCF0C-2EC2-4576-A3AA-CE32A4F6856A}" dt="2022-09-05T14:38:32.254" v="1365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57" v="1368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Sandeep Narayanan Kadan Veedu" userId="7b91dc5c-1d53-4b50-a540-31742fcfcc18" providerId="ADAL" clId="{564CCF0C-2EC2-4576-A3AA-CE32A4F6856A}" dt="2022-09-05T14:38:32.257" v="1368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61" v="1371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Sandeep Narayanan Kadan Veedu" userId="7b91dc5c-1d53-4b50-a540-31742fcfcc18" providerId="ADAL" clId="{564CCF0C-2EC2-4576-A3AA-CE32A4F6856A}" dt="2022-09-05T14:38:32.261" v="1371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66" v="1374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Sandeep Narayanan Kadan Veedu" userId="7b91dc5c-1d53-4b50-a540-31742fcfcc18" providerId="ADAL" clId="{564CCF0C-2EC2-4576-A3AA-CE32A4F6856A}" dt="2022-09-05T14:38:32.266" v="1374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70" v="13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Sandeep Narayanan Kadan Veedu" userId="7b91dc5c-1d53-4b50-a540-31742fcfcc18" providerId="ADAL" clId="{564CCF0C-2EC2-4576-A3AA-CE32A4F6856A}" dt="2022-09-05T14:38:32.270" v="13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75" v="1380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Sandeep Narayanan Kadan Veedu" userId="7b91dc5c-1d53-4b50-a540-31742fcfcc18" providerId="ADAL" clId="{564CCF0C-2EC2-4576-A3AA-CE32A4F6856A}" dt="2022-09-05T14:38:32.275" v="1380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80" v="1383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Sandeep Narayanan Kadan Veedu" userId="7b91dc5c-1d53-4b50-a540-31742fcfcc18" providerId="ADAL" clId="{564CCF0C-2EC2-4576-A3AA-CE32A4F6856A}" dt="2022-09-05T14:38:32.280" v="1383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Sandeep Narayanan Kadan Veedu" userId="7b91dc5c-1d53-4b50-a540-31742fcfcc18" providerId="ADAL" clId="{564CCF0C-2EC2-4576-A3AA-CE32A4F6856A}" dt="2022-09-05T14:38:32.288" v="1389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ndeep Narayanan Kadan Veedu" userId="7b91dc5c-1d53-4b50-a540-31742fcfcc18" providerId="ADAL" clId="{564CCF0C-2EC2-4576-A3AA-CE32A4F6856A}" dt="2022-09-05T14:38:32.288" v="1389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Mohammad Mozaffari" userId="a01f42e6-1090-4b5e-ba08-3cda74b0b64a" providerId="ADAL" clId="{E8334A5A-2B7F-428D-A262-6304389AADD6}"/>
    <pc:docChg chg="custSel modMainMaster">
      <pc:chgData name="Mohammad Mozaffari" userId="a01f42e6-1090-4b5e-ba08-3cda74b0b64a" providerId="ADAL" clId="{E8334A5A-2B7F-428D-A262-6304389AADD6}" dt="2021-06-07T17:52:59.232" v="122"/>
      <pc:docMkLst>
        <pc:docMk/>
      </pc:docMkLst>
      <pc:sldMasterChg chg="modSldLayout">
        <pc:chgData name="Mohammad Mozaffari" userId="a01f42e6-1090-4b5e-ba08-3cda74b0b64a" providerId="ADAL" clId="{E8334A5A-2B7F-428D-A262-6304389AADD6}" dt="2021-06-07T17:52:59.232" v="122"/>
        <pc:sldMasterMkLst>
          <pc:docMk/>
          <pc:sldMasterMk cId="2523064765" sldId="2147483660"/>
        </pc:sldMasterMkLst>
        <pc:sldLayoutChg chg="modSp mod">
          <pc:chgData name="Mohammad Mozaffari" userId="a01f42e6-1090-4b5e-ba08-3cda74b0b64a" providerId="ADAL" clId="{E8334A5A-2B7F-428D-A262-6304389AADD6}" dt="2021-06-07T17:52:58.882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ohammad Mozaffari" userId="a01f42e6-1090-4b5e-ba08-3cda74b0b64a" providerId="ADAL" clId="{E8334A5A-2B7F-428D-A262-6304389AADD6}" dt="2021-06-07T17:52:58.882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00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Mohammad Mozaffari" userId="a01f42e6-1090-4b5e-ba08-3cda74b0b64a" providerId="ADAL" clId="{E8334A5A-2B7F-428D-A262-6304389AADD6}" dt="2021-06-07T17:52:58.900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08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Mohammad Mozaffari" userId="a01f42e6-1090-4b5e-ba08-3cda74b0b64a" providerId="ADAL" clId="{E8334A5A-2B7F-428D-A262-6304389AADD6}" dt="2021-06-07T17:52:58.908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15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Mohammad Mozaffari" userId="a01f42e6-1090-4b5e-ba08-3cda74b0b64a" providerId="ADAL" clId="{E8334A5A-2B7F-428D-A262-6304389AADD6}" dt="2021-06-07T17:52:58.915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22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Mohammad Mozaffari" userId="a01f42e6-1090-4b5e-ba08-3cda74b0b64a" providerId="ADAL" clId="{E8334A5A-2B7F-428D-A262-6304389AADD6}" dt="2021-06-07T17:52:58.922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30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Mohammad Mozaffari" userId="a01f42e6-1090-4b5e-ba08-3cda74b0b64a" providerId="ADAL" clId="{E8334A5A-2B7F-428D-A262-6304389AADD6}" dt="2021-06-07T17:52:58.930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38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Mohammad Mozaffari" userId="a01f42e6-1090-4b5e-ba08-3cda74b0b64a" providerId="ADAL" clId="{E8334A5A-2B7F-428D-A262-6304389AADD6}" dt="2021-06-07T17:52:58.938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45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Mohammad Mozaffari" userId="a01f42e6-1090-4b5e-ba08-3cda74b0b64a" providerId="ADAL" clId="{E8334A5A-2B7F-428D-A262-6304389AADD6}" dt="2021-06-07T17:52:58.945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53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Mohammad Mozaffari" userId="a01f42e6-1090-4b5e-ba08-3cda74b0b64a" providerId="ADAL" clId="{E8334A5A-2B7F-428D-A262-6304389AADD6}" dt="2021-06-07T17:52:58.953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60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Mohammad Mozaffari" userId="a01f42e6-1090-4b5e-ba08-3cda74b0b64a" providerId="ADAL" clId="{E8334A5A-2B7F-428D-A262-6304389AADD6}" dt="2021-06-07T17:52:58.960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67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Mohammad Mozaffari" userId="a01f42e6-1090-4b5e-ba08-3cda74b0b64a" providerId="ADAL" clId="{E8334A5A-2B7F-428D-A262-6304389AADD6}" dt="2021-06-07T17:52:58.967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81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ohammad Mozaffari" userId="a01f42e6-1090-4b5e-ba08-3cda74b0b64a" providerId="ADAL" clId="{E8334A5A-2B7F-428D-A262-6304389AADD6}" dt="2021-06-07T17:52:58.981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071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Mohammad Mozaffari" userId="a01f42e6-1090-4b5e-ba08-3cda74b0b64a" providerId="ADAL" clId="{E8334A5A-2B7F-428D-A262-6304389AADD6}" dt="2021-06-07T17:52:59.071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127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ohammad Mozaffari" userId="a01f42e6-1090-4b5e-ba08-3cda74b0b64a" providerId="ADAL" clId="{E8334A5A-2B7F-428D-A262-6304389AADD6}" dt="2021-06-07T17:52:59.127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135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Mohammad Mozaffari" userId="a01f42e6-1090-4b5e-ba08-3cda74b0b64a" providerId="ADAL" clId="{E8334A5A-2B7F-428D-A262-6304389AADD6}" dt="2021-06-07T17:52:59.135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185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Mohammad Mozaffari" userId="a01f42e6-1090-4b5e-ba08-3cda74b0b64a" providerId="ADAL" clId="{E8334A5A-2B7F-428D-A262-6304389AADD6}" dt="2021-06-07T17:52:59.185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192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ohammad Mozaffari" userId="a01f42e6-1090-4b5e-ba08-3cda74b0b64a" providerId="ADAL" clId="{E8334A5A-2B7F-428D-A262-6304389AADD6}" dt="2021-06-07T17:52:59.192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203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Mohammad Mozaffari" userId="a01f42e6-1090-4b5e-ba08-3cda74b0b64a" providerId="ADAL" clId="{E8334A5A-2B7F-428D-A262-6304389AADD6}" dt="2021-06-07T17:52:59.203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213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Mohammad Mozaffari" userId="a01f42e6-1090-4b5e-ba08-3cda74b0b64a" providerId="ADAL" clId="{E8334A5A-2B7F-428D-A262-6304389AADD6}" dt="2021-06-07T17:52:59.213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232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ohammad Mozaffari" userId="a01f42e6-1090-4b5e-ba08-3cda74b0b64a" providerId="ADAL" clId="{E8334A5A-2B7F-428D-A262-6304389AADD6}" dt="2021-06-07T17:52:59.232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095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Mohammad Mozaffari" userId="a01f42e6-1090-4b5e-ba08-3cda74b0b64a" providerId="ADAL" clId="{E8334A5A-2B7F-428D-A262-6304389AADD6}" dt="2021-06-07T17:52:59.095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103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Mohammad Mozaffari" userId="a01f42e6-1090-4b5e-ba08-3cda74b0b64a" providerId="ADAL" clId="{E8334A5A-2B7F-428D-A262-6304389AADD6}" dt="2021-06-07T17:52:59.103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110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Mohammad Mozaffari" userId="a01f42e6-1090-4b5e-ba08-3cda74b0b64a" providerId="ADAL" clId="{E8334A5A-2B7F-428D-A262-6304389AADD6}" dt="2021-06-07T17:52:59.110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117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Mohammad Mozaffari" userId="a01f42e6-1090-4b5e-ba08-3cda74b0b64a" providerId="ADAL" clId="{E8334A5A-2B7F-428D-A262-6304389AADD6}" dt="2021-06-07T17:52:59.117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143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Mohammad Mozaffari" userId="a01f42e6-1090-4b5e-ba08-3cda74b0b64a" providerId="ADAL" clId="{E8334A5A-2B7F-428D-A262-6304389AADD6}" dt="2021-06-07T17:52:59.143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152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Mohammad Mozaffari" userId="a01f42e6-1090-4b5e-ba08-3cda74b0b64a" providerId="ADAL" clId="{E8334A5A-2B7F-428D-A262-6304389AADD6}" dt="2021-06-07T17:52:59.152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159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Mohammad Mozaffari" userId="a01f42e6-1090-4b5e-ba08-3cda74b0b64a" providerId="ADAL" clId="{E8334A5A-2B7F-428D-A262-6304389AADD6}" dt="2021-06-07T17:52:59.159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168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Mohammad Mozaffari" userId="a01f42e6-1090-4b5e-ba08-3cda74b0b64a" providerId="ADAL" clId="{E8334A5A-2B7F-428D-A262-6304389AADD6}" dt="2021-06-07T17:52:59.168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223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ohammad Mozaffari" userId="a01f42e6-1090-4b5e-ba08-3cda74b0b64a" providerId="ADAL" clId="{E8334A5A-2B7F-428D-A262-6304389AADD6}" dt="2021-06-07T17:52:59.223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74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Mohammad Mozaffari" userId="a01f42e6-1090-4b5e-ba08-3cda74b0b64a" providerId="ADAL" clId="{E8334A5A-2B7F-428D-A262-6304389AADD6}" dt="2021-06-07T17:52:58.974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893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Mohammad Mozaffari" userId="a01f42e6-1090-4b5e-ba08-3cda74b0b64a" providerId="ADAL" clId="{E8334A5A-2B7F-428D-A262-6304389AADD6}" dt="2021-06-07T17:52:58.893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086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ohammad Mozaffari" userId="a01f42e6-1090-4b5e-ba08-3cda74b0b64a" providerId="ADAL" clId="{E8334A5A-2B7F-428D-A262-6304389AADD6}" dt="2021-06-07T17:52:59.086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176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ohammad Mozaffari" userId="a01f42e6-1090-4b5e-ba08-3cda74b0b64a" providerId="ADAL" clId="{E8334A5A-2B7F-428D-A262-6304389AADD6}" dt="2021-06-07T17:52:59.176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8.992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Mohammad Mozaffari" userId="a01f42e6-1090-4b5e-ba08-3cda74b0b64a" providerId="ADAL" clId="{E8334A5A-2B7F-428D-A262-6304389AADD6}" dt="2021-06-07T17:52:58.992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001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Mohammad Mozaffari" userId="a01f42e6-1090-4b5e-ba08-3cda74b0b64a" providerId="ADAL" clId="{E8334A5A-2B7F-428D-A262-6304389AADD6}" dt="2021-06-07T17:52:59.001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010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Mohammad Mozaffari" userId="a01f42e6-1090-4b5e-ba08-3cda74b0b64a" providerId="ADAL" clId="{E8334A5A-2B7F-428D-A262-6304389AADD6}" dt="2021-06-07T17:52:59.010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031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Mohammad Mozaffari" userId="a01f42e6-1090-4b5e-ba08-3cda74b0b64a" providerId="ADAL" clId="{E8334A5A-2B7F-428D-A262-6304389AADD6}" dt="2021-06-07T17:52:59.031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045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Mohammad Mozaffari" userId="a01f42e6-1090-4b5e-ba08-3cda74b0b64a" providerId="ADAL" clId="{E8334A5A-2B7F-428D-A262-6304389AADD6}" dt="2021-06-07T17:52:59.045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054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Mohammad Mozaffari" userId="a01f42e6-1090-4b5e-ba08-3cda74b0b64a" providerId="ADAL" clId="{E8334A5A-2B7F-428D-A262-6304389AADD6}" dt="2021-06-07T17:52:59.054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062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Mohammad Mozaffari" userId="a01f42e6-1090-4b5e-ba08-3cda74b0b64a" providerId="ADAL" clId="{E8334A5A-2B7F-428D-A262-6304389AADD6}" dt="2021-06-07T17:52:59.062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Mohammad Mozaffari" userId="a01f42e6-1090-4b5e-ba08-3cda74b0b64a" providerId="ADAL" clId="{E8334A5A-2B7F-428D-A262-6304389AADD6}" dt="2021-06-07T17:52:59.079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ohammad Mozaffari" userId="a01f42e6-1090-4b5e-ba08-3cda74b0b64a" providerId="ADAL" clId="{E8334A5A-2B7F-428D-A262-6304389AADD6}" dt="2021-06-07T17:52:59.079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Kittipong Kittichokechai" userId="034c5e0e-f5a6-4666-b0b5-68ada05cae7d" providerId="ADAL" clId="{3599F38C-C08B-431B-B78C-946B89FD3BFA}"/>
    <pc:docChg chg="custSel modSld modMainMaster">
      <pc:chgData name="Kittipong Kittichokechai" userId="034c5e0e-f5a6-4666-b0b5-68ada05cae7d" providerId="ADAL" clId="{3599F38C-C08B-431B-B78C-946B89FD3BFA}" dt="2021-06-07T08:04:32.081" v="376"/>
      <pc:docMkLst>
        <pc:docMk/>
      </pc:docMkLst>
      <pc:sldChg chg="addCm modCm">
        <pc:chgData name="Kittipong Kittichokechai" userId="034c5e0e-f5a6-4666-b0b5-68ada05cae7d" providerId="ADAL" clId="{3599F38C-C08B-431B-B78C-946B89FD3BFA}" dt="2021-06-03T08:35:54.363" v="130"/>
        <pc:sldMkLst>
          <pc:docMk/>
          <pc:sldMk cId="1303324580" sldId="278"/>
        </pc:sldMkLst>
      </pc:sldChg>
      <pc:sldMasterChg chg="modSldLayout">
        <pc:chgData name="Kittipong Kittichokechai" userId="034c5e0e-f5a6-4666-b0b5-68ada05cae7d" providerId="ADAL" clId="{3599F38C-C08B-431B-B78C-946B89FD3BFA}" dt="2021-06-07T08:04:32.081" v="376"/>
        <pc:sldMasterMkLst>
          <pc:docMk/>
          <pc:sldMasterMk cId="2523064765" sldId="2147483660"/>
        </pc:sldMasterMkLst>
        <pc:sldLayoutChg chg="modSp mod">
          <pc:chgData name="Kittipong Kittichokechai" userId="034c5e0e-f5a6-4666-b0b5-68ada05cae7d" providerId="ADAL" clId="{3599F38C-C08B-431B-B78C-946B89FD3BFA}" dt="2021-06-07T08:04:31.708" v="256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Kittipong Kittichokechai" userId="034c5e0e-f5a6-4666-b0b5-68ada05cae7d" providerId="ADAL" clId="{3599F38C-C08B-431B-B78C-946B89FD3BFA}" dt="2021-06-07T08:04:31.708" v="256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721" v="262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Kittipong Kittichokechai" userId="034c5e0e-f5a6-4666-b0b5-68ada05cae7d" providerId="ADAL" clId="{3599F38C-C08B-431B-B78C-946B89FD3BFA}" dt="2021-06-07T08:04:31.721" v="262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730" v="265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Kittipong Kittichokechai" userId="034c5e0e-f5a6-4666-b0b5-68ada05cae7d" providerId="ADAL" clId="{3599F38C-C08B-431B-B78C-946B89FD3BFA}" dt="2021-06-07T08:04:31.730" v="265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739" v="268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Kittipong Kittichokechai" userId="034c5e0e-f5a6-4666-b0b5-68ada05cae7d" providerId="ADAL" clId="{3599F38C-C08B-431B-B78C-946B89FD3BFA}" dt="2021-06-07T08:04:31.739" v="268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747" v="271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Kittipong Kittichokechai" userId="034c5e0e-f5a6-4666-b0b5-68ada05cae7d" providerId="ADAL" clId="{3599F38C-C08B-431B-B78C-946B89FD3BFA}" dt="2021-06-07T08:04:31.747" v="271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757" v="274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Kittipong Kittichokechai" userId="034c5e0e-f5a6-4666-b0b5-68ada05cae7d" providerId="ADAL" clId="{3599F38C-C08B-431B-B78C-946B89FD3BFA}" dt="2021-06-07T08:04:31.757" v="274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765" v="2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Kittipong Kittichokechai" userId="034c5e0e-f5a6-4666-b0b5-68ada05cae7d" providerId="ADAL" clId="{3599F38C-C08B-431B-B78C-946B89FD3BFA}" dt="2021-06-07T08:04:31.765" v="2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775" v="280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Kittipong Kittichokechai" userId="034c5e0e-f5a6-4666-b0b5-68ada05cae7d" providerId="ADAL" clId="{3599F38C-C08B-431B-B78C-946B89FD3BFA}" dt="2021-06-07T08:04:31.775" v="280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783" v="283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Kittipong Kittichokechai" userId="034c5e0e-f5a6-4666-b0b5-68ada05cae7d" providerId="ADAL" clId="{3599F38C-C08B-431B-B78C-946B89FD3BFA}" dt="2021-06-07T08:04:31.783" v="283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791" v="286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Kittipong Kittichokechai" userId="034c5e0e-f5a6-4666-b0b5-68ada05cae7d" providerId="ADAL" clId="{3599F38C-C08B-431B-B78C-946B89FD3BFA}" dt="2021-06-07T08:04:31.791" v="286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802" v="289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Kittipong Kittichokechai" userId="034c5e0e-f5a6-4666-b0b5-68ada05cae7d" providerId="ADAL" clId="{3599F38C-C08B-431B-B78C-946B89FD3BFA}" dt="2021-06-07T08:04:31.802" v="289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819" v="295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Kittipong Kittichokechai" userId="034c5e0e-f5a6-4666-b0b5-68ada05cae7d" providerId="ADAL" clId="{3599F38C-C08B-431B-B78C-946B89FD3BFA}" dt="2021-06-07T08:04:31.819" v="295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901" v="319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Kittipong Kittichokechai" userId="034c5e0e-f5a6-4666-b0b5-68ada05cae7d" providerId="ADAL" clId="{3599F38C-C08B-431B-B78C-946B89FD3BFA}" dt="2021-06-07T08:04:31.901" v="319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969" v="340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Kittipong Kittichokechai" userId="034c5e0e-f5a6-4666-b0b5-68ada05cae7d" providerId="ADAL" clId="{3599F38C-C08B-431B-B78C-946B89FD3BFA}" dt="2021-06-07T08:04:31.969" v="340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978" v="343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Kittipong Kittichokechai" userId="034c5e0e-f5a6-4666-b0b5-68ada05cae7d" providerId="ADAL" clId="{3599F38C-C08B-431B-B78C-946B89FD3BFA}" dt="2021-06-07T08:04:31.978" v="343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2.031" v="361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Kittipong Kittichokechai" userId="034c5e0e-f5a6-4666-b0b5-68ada05cae7d" providerId="ADAL" clId="{3599F38C-C08B-431B-B78C-946B89FD3BFA}" dt="2021-06-07T08:04:32.031" v="361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2.041" v="36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Kittipong Kittichokechai" userId="034c5e0e-f5a6-4666-b0b5-68ada05cae7d" providerId="ADAL" clId="{3599F38C-C08B-431B-B78C-946B89FD3BFA}" dt="2021-06-07T08:04:32.041" v="36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2.053" v="36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Kittipong Kittichokechai" userId="034c5e0e-f5a6-4666-b0b5-68ada05cae7d" providerId="ADAL" clId="{3599F38C-C08B-431B-B78C-946B89FD3BFA}" dt="2021-06-07T08:04:32.053" v="36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2.062" v="370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Kittipong Kittichokechai" userId="034c5e0e-f5a6-4666-b0b5-68ada05cae7d" providerId="ADAL" clId="{3599F38C-C08B-431B-B78C-946B89FD3BFA}" dt="2021-06-07T08:04:32.062" v="370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2.081" v="37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Kittipong Kittichokechai" userId="034c5e0e-f5a6-4666-b0b5-68ada05cae7d" providerId="ADAL" clId="{3599F38C-C08B-431B-B78C-946B89FD3BFA}" dt="2021-06-07T08:04:32.081" v="37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929" v="328"/>
          <pc:sldLayoutMkLst>
            <pc:docMk/>
            <pc:sldMasterMk cId="2523064765" sldId="2147483660"/>
            <pc:sldLayoutMk cId="4114665" sldId="2147483682"/>
          </pc:sldLayoutMkLst>
          <pc:spChg chg="mod">
            <ac:chgData name="Kittipong Kittichokechai" userId="034c5e0e-f5a6-4666-b0b5-68ada05cae7d" providerId="ADAL" clId="{3599F38C-C08B-431B-B78C-946B89FD3BFA}" dt="2021-06-07T08:04:31.929" v="328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938" v="331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Kittipong Kittichokechai" userId="034c5e0e-f5a6-4666-b0b5-68ada05cae7d" providerId="ADAL" clId="{3599F38C-C08B-431B-B78C-946B89FD3BFA}" dt="2021-06-07T08:04:31.938" v="331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948" v="334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Kittipong Kittichokechai" userId="034c5e0e-f5a6-4666-b0b5-68ada05cae7d" providerId="ADAL" clId="{3599F38C-C08B-431B-B78C-946B89FD3BFA}" dt="2021-06-07T08:04:31.948" v="334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957" v="33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Kittipong Kittichokechai" userId="034c5e0e-f5a6-4666-b0b5-68ada05cae7d" providerId="ADAL" clId="{3599F38C-C08B-431B-B78C-946B89FD3BFA}" dt="2021-06-07T08:04:31.957" v="33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987" v="346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Kittipong Kittichokechai" userId="034c5e0e-f5a6-4666-b0b5-68ada05cae7d" providerId="ADAL" clId="{3599F38C-C08B-431B-B78C-946B89FD3BFA}" dt="2021-06-07T08:04:31.987" v="346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998" v="349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Kittipong Kittichokechai" userId="034c5e0e-f5a6-4666-b0b5-68ada05cae7d" providerId="ADAL" clId="{3599F38C-C08B-431B-B78C-946B89FD3BFA}" dt="2021-06-07T08:04:31.998" v="349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2.007" v="352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Kittipong Kittichokechai" userId="034c5e0e-f5a6-4666-b0b5-68ada05cae7d" providerId="ADAL" clId="{3599F38C-C08B-431B-B78C-946B89FD3BFA}" dt="2021-06-07T08:04:32.007" v="352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2.015" v="355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Kittipong Kittichokechai" userId="034c5e0e-f5a6-4666-b0b5-68ada05cae7d" providerId="ADAL" clId="{3599F38C-C08B-431B-B78C-946B89FD3BFA}" dt="2021-06-07T08:04:32.015" v="355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2.071" v="373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Kittipong Kittichokechai" userId="034c5e0e-f5a6-4666-b0b5-68ada05cae7d" providerId="ADAL" clId="{3599F38C-C08B-431B-B78C-946B89FD3BFA}" dt="2021-06-07T08:04:32.071" v="373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812" v="292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Kittipong Kittichokechai" userId="034c5e0e-f5a6-4666-b0b5-68ada05cae7d" providerId="ADAL" clId="{3599F38C-C08B-431B-B78C-946B89FD3BFA}" dt="2021-06-07T08:04:31.812" v="292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715" v="259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Kittipong Kittichokechai" userId="034c5e0e-f5a6-4666-b0b5-68ada05cae7d" providerId="ADAL" clId="{3599F38C-C08B-431B-B78C-946B89FD3BFA}" dt="2021-06-07T08:04:31.715" v="259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920" v="325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Kittipong Kittichokechai" userId="034c5e0e-f5a6-4666-b0b5-68ada05cae7d" providerId="ADAL" clId="{3599F38C-C08B-431B-B78C-946B89FD3BFA}" dt="2021-06-07T08:04:31.920" v="325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2.023" v="35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Kittipong Kittichokechai" userId="034c5e0e-f5a6-4666-b0b5-68ada05cae7d" providerId="ADAL" clId="{3599F38C-C08B-431B-B78C-946B89FD3BFA}" dt="2021-06-07T08:04:32.023" v="35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828" v="298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Kittipong Kittichokechai" userId="034c5e0e-f5a6-4666-b0b5-68ada05cae7d" providerId="ADAL" clId="{3599F38C-C08B-431B-B78C-946B89FD3BFA}" dt="2021-06-07T08:04:31.828" v="298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839" v="301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Kittipong Kittichokechai" userId="034c5e0e-f5a6-4666-b0b5-68ada05cae7d" providerId="ADAL" clId="{3599F38C-C08B-431B-B78C-946B89FD3BFA}" dt="2021-06-07T08:04:31.839" v="301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849" v="304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Kittipong Kittichokechai" userId="034c5e0e-f5a6-4666-b0b5-68ada05cae7d" providerId="ADAL" clId="{3599F38C-C08B-431B-B78C-946B89FD3BFA}" dt="2021-06-07T08:04:31.849" v="304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863" v="30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Kittipong Kittichokechai" userId="034c5e0e-f5a6-4666-b0b5-68ada05cae7d" providerId="ADAL" clId="{3599F38C-C08B-431B-B78C-946B89FD3BFA}" dt="2021-06-07T08:04:31.863" v="30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873" v="310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Kittipong Kittichokechai" userId="034c5e0e-f5a6-4666-b0b5-68ada05cae7d" providerId="ADAL" clId="{3599F38C-C08B-431B-B78C-946B89FD3BFA}" dt="2021-06-07T08:04:31.873" v="310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883" v="313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Kittipong Kittichokechai" userId="034c5e0e-f5a6-4666-b0b5-68ada05cae7d" providerId="ADAL" clId="{3599F38C-C08B-431B-B78C-946B89FD3BFA}" dt="2021-06-07T08:04:31.883" v="313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893" v="316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Kittipong Kittichokechai" userId="034c5e0e-f5a6-4666-b0b5-68ada05cae7d" providerId="ADAL" clId="{3599F38C-C08B-431B-B78C-946B89FD3BFA}" dt="2021-06-07T08:04:31.893" v="316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Kittipong Kittichokechai" userId="034c5e0e-f5a6-4666-b0b5-68ada05cae7d" providerId="ADAL" clId="{3599F38C-C08B-431B-B78C-946B89FD3BFA}" dt="2021-06-07T08:04:31.911" v="322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Kittipong Kittichokechai" userId="034c5e0e-f5a6-4666-b0b5-68ada05cae7d" providerId="ADAL" clId="{3599F38C-C08B-431B-B78C-946B89FD3BFA}" dt="2021-06-07T08:04:31.911" v="322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Sandeep Narayanan Kadan Veedu" userId="7b91dc5c-1d53-4b50-a540-31742fcfcc18" providerId="ADAL" clId="{CD644B34-9092-4CDF-A49E-85C9BEF9F3BA}"/>
    <pc:docChg chg="custSel modSld modMainMaster">
      <pc:chgData name="Sandeep Narayanan Kadan Veedu" userId="7b91dc5c-1d53-4b50-a540-31742fcfcc18" providerId="ADAL" clId="{CD644B34-9092-4CDF-A49E-85C9BEF9F3BA}" dt="2021-09-06T09:09:20.224" v="405"/>
      <pc:docMkLst>
        <pc:docMk/>
      </pc:docMkLst>
      <pc:sldChg chg="modCm">
        <pc:chgData name="Sandeep Narayanan Kadan Veedu" userId="7b91dc5c-1d53-4b50-a540-31742fcfcc18" providerId="ADAL" clId="{CD644B34-9092-4CDF-A49E-85C9BEF9F3BA}" dt="2021-09-03T14:54:02.157" v="123" actId="5900"/>
        <pc:sldMkLst>
          <pc:docMk/>
          <pc:sldMk cId="1218855417" sldId="256"/>
        </pc:sldMkLst>
      </pc:sldChg>
      <pc:sldChg chg="modSp mod addCm modCm">
        <pc:chgData name="Sandeep Narayanan Kadan Veedu" userId="7b91dc5c-1d53-4b50-a540-31742fcfcc18" providerId="ADAL" clId="{CD644B34-9092-4CDF-A49E-85C9BEF9F3BA}" dt="2021-09-04T00:22:09.180" v="266"/>
        <pc:sldMkLst>
          <pc:docMk/>
          <pc:sldMk cId="2604203220" sldId="272"/>
        </pc:sldMkLst>
        <pc:spChg chg="mod">
          <ac:chgData name="Sandeep Narayanan Kadan Veedu" userId="7b91dc5c-1d53-4b50-a540-31742fcfcc18" providerId="ADAL" clId="{CD644B34-9092-4CDF-A49E-85C9BEF9F3BA}" dt="2021-09-04T00:21:32.658" v="264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addCm delCm modCm">
        <pc:chgData name="Sandeep Narayanan Kadan Veedu" userId="7b91dc5c-1d53-4b50-a540-31742fcfcc18" providerId="ADAL" clId="{CD644B34-9092-4CDF-A49E-85C9BEF9F3BA}" dt="2021-09-04T00:34:19.699" v="271" actId="1592"/>
        <pc:sldMkLst>
          <pc:docMk/>
          <pc:sldMk cId="3144713034" sldId="275"/>
        </pc:sldMkLst>
      </pc:sldChg>
      <pc:sldChg chg="addCm modCm">
        <pc:chgData name="Sandeep Narayanan Kadan Veedu" userId="7b91dc5c-1d53-4b50-a540-31742fcfcc18" providerId="ADAL" clId="{CD644B34-9092-4CDF-A49E-85C9BEF9F3BA}" dt="2021-09-03T23:49:47.997" v="250"/>
        <pc:sldMkLst>
          <pc:docMk/>
          <pc:sldMk cId="4198502317" sldId="281"/>
        </pc:sldMkLst>
      </pc:sldChg>
      <pc:sldChg chg="addCm modCm">
        <pc:chgData name="Sandeep Narayanan Kadan Veedu" userId="7b91dc5c-1d53-4b50-a540-31742fcfcc18" providerId="ADAL" clId="{CD644B34-9092-4CDF-A49E-85C9BEF9F3BA}" dt="2021-09-04T00:14:04.154" v="257" actId="1589"/>
        <pc:sldMkLst>
          <pc:docMk/>
          <pc:sldMk cId="84289044" sldId="282"/>
        </pc:sldMkLst>
      </pc:sldChg>
      <pc:sldChg chg="addCm modCm">
        <pc:chgData name="Sandeep Narayanan Kadan Veedu" userId="7b91dc5c-1d53-4b50-a540-31742fcfcc18" providerId="ADAL" clId="{CD644B34-9092-4CDF-A49E-85C9BEF9F3BA}" dt="2021-09-04T00:04:24.436" v="253"/>
        <pc:sldMkLst>
          <pc:docMk/>
          <pc:sldMk cId="3881481396" sldId="283"/>
        </pc:sldMkLst>
      </pc:sldChg>
      <pc:sldChg chg="addCm modCm">
        <pc:chgData name="Sandeep Narayanan Kadan Veedu" userId="7b91dc5c-1d53-4b50-a540-31742fcfcc18" providerId="ADAL" clId="{CD644B34-9092-4CDF-A49E-85C9BEF9F3BA}" dt="2021-09-04T00:25:46.771" v="268"/>
        <pc:sldMkLst>
          <pc:docMk/>
          <pc:sldMk cId="1728090247" sldId="287"/>
        </pc:sldMkLst>
      </pc:sldChg>
      <pc:sldChg chg="addCm modCm">
        <pc:chgData name="Sandeep Narayanan Kadan Veedu" userId="7b91dc5c-1d53-4b50-a540-31742fcfcc18" providerId="ADAL" clId="{CD644B34-9092-4CDF-A49E-85C9BEF9F3BA}" dt="2021-09-04T00:39:58.898" v="282"/>
        <pc:sldMkLst>
          <pc:docMk/>
          <pc:sldMk cId="3660942953" sldId="288"/>
        </pc:sldMkLst>
      </pc:sldChg>
      <pc:sldChg chg="addCm modCm">
        <pc:chgData name="Sandeep Narayanan Kadan Veedu" userId="7b91dc5c-1d53-4b50-a540-31742fcfcc18" providerId="ADAL" clId="{CD644B34-9092-4CDF-A49E-85C9BEF9F3BA}" dt="2021-09-04T00:36:16.332" v="276"/>
        <pc:sldMkLst>
          <pc:docMk/>
          <pc:sldMk cId="4065771176" sldId="289"/>
        </pc:sldMkLst>
      </pc:sldChg>
      <pc:sldChg chg="addCm modCm">
        <pc:chgData name="Sandeep Narayanan Kadan Veedu" userId="7b91dc5c-1d53-4b50-a540-31742fcfcc18" providerId="ADAL" clId="{CD644B34-9092-4CDF-A49E-85C9BEF9F3BA}" dt="2021-09-04T00:18:02.330" v="263"/>
        <pc:sldMkLst>
          <pc:docMk/>
          <pc:sldMk cId="3575061186" sldId="290"/>
        </pc:sldMkLst>
      </pc:sldChg>
      <pc:sldMasterChg chg="modSldLayout">
        <pc:chgData name="Sandeep Narayanan Kadan Veedu" userId="7b91dc5c-1d53-4b50-a540-31742fcfcc18" providerId="ADAL" clId="{CD644B34-9092-4CDF-A49E-85C9BEF9F3BA}" dt="2021-09-06T09:09:20.224" v="405"/>
        <pc:sldMasterMkLst>
          <pc:docMk/>
          <pc:sldMasterMk cId="2523064765" sldId="2147483660"/>
        </pc:sldMasterMkLst>
        <pc:sldLayoutChg chg="modSp mod">
          <pc:chgData name="Sandeep Narayanan Kadan Veedu" userId="7b91dc5c-1d53-4b50-a540-31742fcfcc18" providerId="ADAL" clId="{CD644B34-9092-4CDF-A49E-85C9BEF9F3BA}" dt="2021-09-06T09:09:19.770" v="285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ndeep Narayanan Kadan Veedu" userId="7b91dc5c-1d53-4b50-a540-31742fcfcc18" providerId="ADAL" clId="{CD644B34-9092-4CDF-A49E-85C9BEF9F3BA}" dt="2021-09-06T09:09:19.770" v="285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792" v="291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Sandeep Narayanan Kadan Veedu" userId="7b91dc5c-1d53-4b50-a540-31742fcfcc18" providerId="ADAL" clId="{CD644B34-9092-4CDF-A49E-85C9BEF9F3BA}" dt="2021-09-06T09:09:19.792" v="291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807" v="294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Sandeep Narayanan Kadan Veedu" userId="7b91dc5c-1d53-4b50-a540-31742fcfcc18" providerId="ADAL" clId="{CD644B34-9092-4CDF-A49E-85C9BEF9F3BA}" dt="2021-09-06T09:09:19.807" v="294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826" v="29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Sandeep Narayanan Kadan Veedu" userId="7b91dc5c-1d53-4b50-a540-31742fcfcc18" providerId="ADAL" clId="{CD644B34-9092-4CDF-A49E-85C9BEF9F3BA}" dt="2021-09-06T09:09:19.826" v="29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843" v="300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Sandeep Narayanan Kadan Veedu" userId="7b91dc5c-1d53-4b50-a540-31742fcfcc18" providerId="ADAL" clId="{CD644B34-9092-4CDF-A49E-85C9BEF9F3BA}" dt="2021-09-06T09:09:19.843" v="300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867" v="303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Sandeep Narayanan Kadan Veedu" userId="7b91dc5c-1d53-4b50-a540-31742fcfcc18" providerId="ADAL" clId="{CD644B34-9092-4CDF-A49E-85C9BEF9F3BA}" dt="2021-09-06T09:09:19.867" v="303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877" v="306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Sandeep Narayanan Kadan Veedu" userId="7b91dc5c-1d53-4b50-a540-31742fcfcc18" providerId="ADAL" clId="{CD644B34-9092-4CDF-A49E-85C9BEF9F3BA}" dt="2021-09-06T09:09:19.877" v="306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886" v="309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Sandeep Narayanan Kadan Veedu" userId="7b91dc5c-1d53-4b50-a540-31742fcfcc18" providerId="ADAL" clId="{CD644B34-9092-4CDF-A49E-85C9BEF9F3BA}" dt="2021-09-06T09:09:19.886" v="309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895" v="312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Sandeep Narayanan Kadan Veedu" userId="7b91dc5c-1d53-4b50-a540-31742fcfcc18" providerId="ADAL" clId="{CD644B34-9092-4CDF-A49E-85C9BEF9F3BA}" dt="2021-09-06T09:09:19.895" v="312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905" v="315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Sandeep Narayanan Kadan Veedu" userId="7b91dc5c-1d53-4b50-a540-31742fcfcc18" providerId="ADAL" clId="{CD644B34-9092-4CDF-A49E-85C9BEF9F3BA}" dt="2021-09-06T09:09:19.905" v="315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914" v="318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Sandeep Narayanan Kadan Veedu" userId="7b91dc5c-1d53-4b50-a540-31742fcfcc18" providerId="ADAL" clId="{CD644B34-9092-4CDF-A49E-85C9BEF9F3BA}" dt="2021-09-06T09:09:19.914" v="318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926" v="32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ndeep Narayanan Kadan Veedu" userId="7b91dc5c-1d53-4b50-a540-31742fcfcc18" providerId="ADAL" clId="{CD644B34-9092-4CDF-A49E-85C9BEF9F3BA}" dt="2021-09-06T09:09:19.926" v="32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017" v="348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Sandeep Narayanan Kadan Veedu" userId="7b91dc5c-1d53-4b50-a540-31742fcfcc18" providerId="ADAL" clId="{CD644B34-9092-4CDF-A49E-85C9BEF9F3BA}" dt="2021-09-06T09:09:20.017" v="348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093" v="369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ndeep Narayanan Kadan Veedu" userId="7b91dc5c-1d53-4b50-a540-31742fcfcc18" providerId="ADAL" clId="{CD644B34-9092-4CDF-A49E-85C9BEF9F3BA}" dt="2021-09-06T09:09:20.093" v="369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105" v="372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Sandeep Narayanan Kadan Veedu" userId="7b91dc5c-1d53-4b50-a540-31742fcfcc18" providerId="ADAL" clId="{CD644B34-9092-4CDF-A49E-85C9BEF9F3BA}" dt="2021-09-06T09:09:20.105" v="372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169" v="390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Sandeep Narayanan Kadan Veedu" userId="7b91dc5c-1d53-4b50-a540-31742fcfcc18" providerId="ADAL" clId="{CD644B34-9092-4CDF-A49E-85C9BEF9F3BA}" dt="2021-09-06T09:09:20.169" v="390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181" v="393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ndeep Narayanan Kadan Veedu" userId="7b91dc5c-1d53-4b50-a540-31742fcfcc18" providerId="ADAL" clId="{CD644B34-9092-4CDF-A49E-85C9BEF9F3BA}" dt="2021-09-06T09:09:20.181" v="393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191" v="396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Sandeep Narayanan Kadan Veedu" userId="7b91dc5c-1d53-4b50-a540-31742fcfcc18" providerId="ADAL" clId="{CD644B34-9092-4CDF-A49E-85C9BEF9F3BA}" dt="2021-09-06T09:09:20.191" v="396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204" v="399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Sandeep Narayanan Kadan Veedu" userId="7b91dc5c-1d53-4b50-a540-31742fcfcc18" providerId="ADAL" clId="{CD644B34-9092-4CDF-A49E-85C9BEF9F3BA}" dt="2021-09-06T09:09:20.204" v="399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224" v="405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ndeep Narayanan Kadan Veedu" userId="7b91dc5c-1d53-4b50-a540-31742fcfcc18" providerId="ADAL" clId="{CD644B34-9092-4CDF-A49E-85C9BEF9F3BA}" dt="2021-09-06T09:09:20.224" v="405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048" v="35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Sandeep Narayanan Kadan Veedu" userId="7b91dc5c-1d53-4b50-a540-31742fcfcc18" providerId="ADAL" clId="{CD644B34-9092-4CDF-A49E-85C9BEF9F3BA}" dt="2021-09-06T09:09:20.048" v="35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058" v="360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Sandeep Narayanan Kadan Veedu" userId="7b91dc5c-1d53-4b50-a540-31742fcfcc18" providerId="ADAL" clId="{CD644B34-9092-4CDF-A49E-85C9BEF9F3BA}" dt="2021-09-06T09:09:20.058" v="360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074" v="363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Sandeep Narayanan Kadan Veedu" userId="7b91dc5c-1d53-4b50-a540-31742fcfcc18" providerId="ADAL" clId="{CD644B34-9092-4CDF-A49E-85C9BEF9F3BA}" dt="2021-09-06T09:09:20.074" v="363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083" v="366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Sandeep Narayanan Kadan Veedu" userId="7b91dc5c-1d53-4b50-a540-31742fcfcc18" providerId="ADAL" clId="{CD644B34-9092-4CDF-A49E-85C9BEF9F3BA}" dt="2021-09-06T09:09:20.083" v="366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124" v="375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Sandeep Narayanan Kadan Veedu" userId="7b91dc5c-1d53-4b50-a540-31742fcfcc18" providerId="ADAL" clId="{CD644B34-9092-4CDF-A49E-85C9BEF9F3BA}" dt="2021-09-06T09:09:20.124" v="375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136" v="378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Sandeep Narayanan Kadan Veedu" userId="7b91dc5c-1d53-4b50-a540-31742fcfcc18" providerId="ADAL" clId="{CD644B34-9092-4CDF-A49E-85C9BEF9F3BA}" dt="2021-09-06T09:09:20.136" v="378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145" v="381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Sandeep Narayanan Kadan Veedu" userId="7b91dc5c-1d53-4b50-a540-31742fcfcc18" providerId="ADAL" clId="{CD644B34-9092-4CDF-A49E-85C9BEF9F3BA}" dt="2021-09-06T09:09:20.145" v="381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153" v="384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Sandeep Narayanan Kadan Veedu" userId="7b91dc5c-1d53-4b50-a540-31742fcfcc18" providerId="ADAL" clId="{CD644B34-9092-4CDF-A49E-85C9BEF9F3BA}" dt="2021-09-06T09:09:20.153" v="384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213" v="402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ndeep Narayanan Kadan Veedu" userId="7b91dc5c-1d53-4b50-a540-31742fcfcc18" providerId="ADAL" clId="{CD644B34-9092-4CDF-A49E-85C9BEF9F3BA}" dt="2021-09-06T09:09:20.213" v="402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920" v="321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Sandeep Narayanan Kadan Veedu" userId="7b91dc5c-1d53-4b50-a540-31742fcfcc18" providerId="ADAL" clId="{CD644B34-9092-4CDF-A49E-85C9BEF9F3BA}" dt="2021-09-06T09:09:19.920" v="321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780" v="288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Sandeep Narayanan Kadan Veedu" userId="7b91dc5c-1d53-4b50-a540-31742fcfcc18" providerId="ADAL" clId="{CD644B34-9092-4CDF-A49E-85C9BEF9F3BA}" dt="2021-09-06T09:09:19.780" v="288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039" v="354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ndeep Narayanan Kadan Veedu" userId="7b91dc5c-1d53-4b50-a540-31742fcfcc18" providerId="ADAL" clId="{CD644B34-9092-4CDF-A49E-85C9BEF9F3BA}" dt="2021-09-06T09:09:20.039" v="354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160" v="38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ndeep Narayanan Kadan Veedu" userId="7b91dc5c-1d53-4b50-a540-31742fcfcc18" providerId="ADAL" clId="{CD644B34-9092-4CDF-A49E-85C9BEF9F3BA}" dt="2021-09-06T09:09:20.160" v="38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937" v="32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Sandeep Narayanan Kadan Veedu" userId="7b91dc5c-1d53-4b50-a540-31742fcfcc18" providerId="ADAL" clId="{CD644B34-9092-4CDF-A49E-85C9BEF9F3BA}" dt="2021-09-06T09:09:19.937" v="32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947" v="330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Sandeep Narayanan Kadan Veedu" userId="7b91dc5c-1d53-4b50-a540-31742fcfcc18" providerId="ADAL" clId="{CD644B34-9092-4CDF-A49E-85C9BEF9F3BA}" dt="2021-09-06T09:09:19.947" v="330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962" v="333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Sandeep Narayanan Kadan Veedu" userId="7b91dc5c-1d53-4b50-a540-31742fcfcc18" providerId="ADAL" clId="{CD644B34-9092-4CDF-A49E-85C9BEF9F3BA}" dt="2021-09-06T09:09:19.962" v="333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973" v="336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Sandeep Narayanan Kadan Veedu" userId="7b91dc5c-1d53-4b50-a540-31742fcfcc18" providerId="ADAL" clId="{CD644B34-9092-4CDF-A49E-85C9BEF9F3BA}" dt="2021-09-06T09:09:19.973" v="336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985" v="339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Sandeep Narayanan Kadan Veedu" userId="7b91dc5c-1d53-4b50-a540-31742fcfcc18" providerId="ADAL" clId="{CD644B34-9092-4CDF-A49E-85C9BEF9F3BA}" dt="2021-09-06T09:09:19.985" v="339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19.996" v="342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Sandeep Narayanan Kadan Veedu" userId="7b91dc5c-1d53-4b50-a540-31742fcfcc18" providerId="ADAL" clId="{CD644B34-9092-4CDF-A49E-85C9BEF9F3BA}" dt="2021-09-06T09:09:19.996" v="342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007" v="345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Sandeep Narayanan Kadan Veedu" userId="7b91dc5c-1d53-4b50-a540-31742fcfcc18" providerId="ADAL" clId="{CD644B34-9092-4CDF-A49E-85C9BEF9F3BA}" dt="2021-09-06T09:09:20.007" v="345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Sandeep Narayanan Kadan Veedu" userId="7b91dc5c-1d53-4b50-a540-31742fcfcc18" providerId="ADAL" clId="{CD644B34-9092-4CDF-A49E-85C9BEF9F3BA}" dt="2021-09-06T09:09:20.030" v="351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ndeep Narayanan Kadan Veedu" userId="7b91dc5c-1d53-4b50-a540-31742fcfcc18" providerId="ADAL" clId="{CD644B34-9092-4CDF-A49E-85C9BEF9F3BA}" dt="2021-09-06T09:09:20.030" v="351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Chunhui Zhang" userId="fdc248b9-f08b-4c7c-a534-e43a1ca2b185" providerId="ADAL" clId="{ECCAD0A7-30BA-45DF-A42D-3459F7AFF6F9}"/>
    <pc:docChg chg="custSel modMainMaster">
      <pc:chgData name="Chunhui Zhang" userId="fdc248b9-f08b-4c7c-a534-e43a1ca2b185" providerId="ADAL" clId="{ECCAD0A7-30BA-45DF-A42D-3459F7AFF6F9}" dt="2021-06-04T09:16:40.671" v="122"/>
      <pc:docMkLst>
        <pc:docMk/>
      </pc:docMkLst>
      <pc:sldMasterChg chg="modSldLayout">
        <pc:chgData name="Chunhui Zhang" userId="fdc248b9-f08b-4c7c-a534-e43a1ca2b185" providerId="ADAL" clId="{ECCAD0A7-30BA-45DF-A42D-3459F7AFF6F9}" dt="2021-06-04T09:16:40.671" v="122"/>
        <pc:sldMasterMkLst>
          <pc:docMk/>
          <pc:sldMasterMk cId="2523064765" sldId="2147483660"/>
        </pc:sldMasterMkLst>
        <pc:sldLayoutChg chg="modSp mod">
          <pc:chgData name="Chunhui Zhang" userId="fdc248b9-f08b-4c7c-a534-e43a1ca2b185" providerId="ADAL" clId="{ECCAD0A7-30BA-45DF-A42D-3459F7AFF6F9}" dt="2021-06-04T09:16:39.913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Chunhui Zhang" userId="fdc248b9-f08b-4c7c-a534-e43a1ca2b185" providerId="ADAL" clId="{ECCAD0A7-30BA-45DF-A42D-3459F7AFF6F9}" dt="2021-06-04T09:16:39.913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39.961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Chunhui Zhang" userId="fdc248b9-f08b-4c7c-a534-e43a1ca2b185" providerId="ADAL" clId="{ECCAD0A7-30BA-45DF-A42D-3459F7AFF6F9}" dt="2021-06-04T09:16:39.961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39.984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Chunhui Zhang" userId="fdc248b9-f08b-4c7c-a534-e43a1ca2b185" providerId="ADAL" clId="{ECCAD0A7-30BA-45DF-A42D-3459F7AFF6F9}" dt="2021-06-04T09:16:39.984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008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Chunhui Zhang" userId="fdc248b9-f08b-4c7c-a534-e43a1ca2b185" providerId="ADAL" clId="{ECCAD0A7-30BA-45DF-A42D-3459F7AFF6F9}" dt="2021-06-04T09:16:40.008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030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Chunhui Zhang" userId="fdc248b9-f08b-4c7c-a534-e43a1ca2b185" providerId="ADAL" clId="{ECCAD0A7-30BA-45DF-A42D-3459F7AFF6F9}" dt="2021-06-04T09:16:40.030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049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Chunhui Zhang" userId="fdc248b9-f08b-4c7c-a534-e43a1ca2b185" providerId="ADAL" clId="{ECCAD0A7-30BA-45DF-A42D-3459F7AFF6F9}" dt="2021-06-04T09:16:40.049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071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Chunhui Zhang" userId="fdc248b9-f08b-4c7c-a534-e43a1ca2b185" providerId="ADAL" clId="{ECCAD0A7-30BA-45DF-A42D-3459F7AFF6F9}" dt="2021-06-04T09:16:40.071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090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Chunhui Zhang" userId="fdc248b9-f08b-4c7c-a534-e43a1ca2b185" providerId="ADAL" clId="{ECCAD0A7-30BA-45DF-A42D-3459F7AFF6F9}" dt="2021-06-04T09:16:40.090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110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Chunhui Zhang" userId="fdc248b9-f08b-4c7c-a534-e43a1ca2b185" providerId="ADAL" clId="{ECCAD0A7-30BA-45DF-A42D-3459F7AFF6F9}" dt="2021-06-04T09:16:40.110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134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Chunhui Zhang" userId="fdc248b9-f08b-4c7c-a534-e43a1ca2b185" providerId="ADAL" clId="{ECCAD0A7-30BA-45DF-A42D-3459F7AFF6F9}" dt="2021-06-04T09:16:40.134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155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Chunhui Zhang" userId="fdc248b9-f08b-4c7c-a534-e43a1ca2b185" providerId="ADAL" clId="{ECCAD0A7-30BA-45DF-A42D-3459F7AFF6F9}" dt="2021-06-04T09:16:40.155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193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Chunhui Zhang" userId="fdc248b9-f08b-4c7c-a534-e43a1ca2b185" providerId="ADAL" clId="{ECCAD0A7-30BA-45DF-A42D-3459F7AFF6F9}" dt="2021-06-04T09:16:40.193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334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Chunhui Zhang" userId="fdc248b9-f08b-4c7c-a534-e43a1ca2b185" providerId="ADAL" clId="{ECCAD0A7-30BA-45DF-A42D-3459F7AFF6F9}" dt="2021-06-04T09:16:40.334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461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Chunhui Zhang" userId="fdc248b9-f08b-4c7c-a534-e43a1ca2b185" providerId="ADAL" clId="{ECCAD0A7-30BA-45DF-A42D-3459F7AFF6F9}" dt="2021-06-04T09:16:40.461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479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Chunhui Zhang" userId="fdc248b9-f08b-4c7c-a534-e43a1ca2b185" providerId="ADAL" clId="{ECCAD0A7-30BA-45DF-A42D-3459F7AFF6F9}" dt="2021-06-04T09:16:40.479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588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Chunhui Zhang" userId="fdc248b9-f08b-4c7c-a534-e43a1ca2b185" providerId="ADAL" clId="{ECCAD0A7-30BA-45DF-A42D-3459F7AFF6F9}" dt="2021-06-04T09:16:40.588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603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Chunhui Zhang" userId="fdc248b9-f08b-4c7c-a534-e43a1ca2b185" providerId="ADAL" clId="{ECCAD0A7-30BA-45DF-A42D-3459F7AFF6F9}" dt="2021-06-04T09:16:40.603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622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Chunhui Zhang" userId="fdc248b9-f08b-4c7c-a534-e43a1ca2b185" providerId="ADAL" clId="{ECCAD0A7-30BA-45DF-A42D-3459F7AFF6F9}" dt="2021-06-04T09:16:40.622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638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Chunhui Zhang" userId="fdc248b9-f08b-4c7c-a534-e43a1ca2b185" providerId="ADAL" clId="{ECCAD0A7-30BA-45DF-A42D-3459F7AFF6F9}" dt="2021-06-04T09:16:40.638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671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Chunhui Zhang" userId="fdc248b9-f08b-4c7c-a534-e43a1ca2b185" providerId="ADAL" clId="{ECCAD0A7-30BA-45DF-A42D-3459F7AFF6F9}" dt="2021-06-04T09:16:40.671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390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Chunhui Zhang" userId="fdc248b9-f08b-4c7c-a534-e43a1ca2b185" providerId="ADAL" clId="{ECCAD0A7-30BA-45DF-A42D-3459F7AFF6F9}" dt="2021-06-04T09:16:40.390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411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Chunhui Zhang" userId="fdc248b9-f08b-4c7c-a534-e43a1ca2b185" providerId="ADAL" clId="{ECCAD0A7-30BA-45DF-A42D-3459F7AFF6F9}" dt="2021-06-04T09:16:40.411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428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Chunhui Zhang" userId="fdc248b9-f08b-4c7c-a534-e43a1ca2b185" providerId="ADAL" clId="{ECCAD0A7-30BA-45DF-A42D-3459F7AFF6F9}" dt="2021-06-04T09:16:40.428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444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Chunhui Zhang" userId="fdc248b9-f08b-4c7c-a534-e43a1ca2b185" providerId="ADAL" clId="{ECCAD0A7-30BA-45DF-A42D-3459F7AFF6F9}" dt="2021-06-04T09:16:40.444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496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Chunhui Zhang" userId="fdc248b9-f08b-4c7c-a534-e43a1ca2b185" providerId="ADAL" clId="{ECCAD0A7-30BA-45DF-A42D-3459F7AFF6F9}" dt="2021-06-04T09:16:40.496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513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Chunhui Zhang" userId="fdc248b9-f08b-4c7c-a534-e43a1ca2b185" providerId="ADAL" clId="{ECCAD0A7-30BA-45DF-A42D-3459F7AFF6F9}" dt="2021-06-04T09:16:40.513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530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Chunhui Zhang" userId="fdc248b9-f08b-4c7c-a534-e43a1ca2b185" providerId="ADAL" clId="{ECCAD0A7-30BA-45DF-A42D-3459F7AFF6F9}" dt="2021-06-04T09:16:40.530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550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Chunhui Zhang" userId="fdc248b9-f08b-4c7c-a534-e43a1ca2b185" providerId="ADAL" clId="{ECCAD0A7-30BA-45DF-A42D-3459F7AFF6F9}" dt="2021-06-04T09:16:40.550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654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Chunhui Zhang" userId="fdc248b9-f08b-4c7c-a534-e43a1ca2b185" providerId="ADAL" clId="{ECCAD0A7-30BA-45DF-A42D-3459F7AFF6F9}" dt="2021-06-04T09:16:40.654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174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Chunhui Zhang" userId="fdc248b9-f08b-4c7c-a534-e43a1ca2b185" providerId="ADAL" clId="{ECCAD0A7-30BA-45DF-A42D-3459F7AFF6F9}" dt="2021-06-04T09:16:40.174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39.941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Chunhui Zhang" userId="fdc248b9-f08b-4c7c-a534-e43a1ca2b185" providerId="ADAL" clId="{ECCAD0A7-30BA-45DF-A42D-3459F7AFF6F9}" dt="2021-06-04T09:16:39.941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374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Chunhui Zhang" userId="fdc248b9-f08b-4c7c-a534-e43a1ca2b185" providerId="ADAL" clId="{ECCAD0A7-30BA-45DF-A42D-3459F7AFF6F9}" dt="2021-06-04T09:16:40.374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572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Chunhui Zhang" userId="fdc248b9-f08b-4c7c-a534-e43a1ca2b185" providerId="ADAL" clId="{ECCAD0A7-30BA-45DF-A42D-3459F7AFF6F9}" dt="2021-06-04T09:16:40.572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211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Chunhui Zhang" userId="fdc248b9-f08b-4c7c-a534-e43a1ca2b185" providerId="ADAL" clId="{ECCAD0A7-30BA-45DF-A42D-3459F7AFF6F9}" dt="2021-06-04T09:16:40.211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229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Chunhui Zhang" userId="fdc248b9-f08b-4c7c-a534-e43a1ca2b185" providerId="ADAL" clId="{ECCAD0A7-30BA-45DF-A42D-3459F7AFF6F9}" dt="2021-06-04T09:16:40.229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249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Chunhui Zhang" userId="fdc248b9-f08b-4c7c-a534-e43a1ca2b185" providerId="ADAL" clId="{ECCAD0A7-30BA-45DF-A42D-3459F7AFF6F9}" dt="2021-06-04T09:16:40.249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268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Chunhui Zhang" userId="fdc248b9-f08b-4c7c-a534-e43a1ca2b185" providerId="ADAL" clId="{ECCAD0A7-30BA-45DF-A42D-3459F7AFF6F9}" dt="2021-06-04T09:16:40.268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284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Chunhui Zhang" userId="fdc248b9-f08b-4c7c-a534-e43a1ca2b185" providerId="ADAL" clId="{ECCAD0A7-30BA-45DF-A42D-3459F7AFF6F9}" dt="2021-06-04T09:16:40.284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304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Chunhui Zhang" userId="fdc248b9-f08b-4c7c-a534-e43a1ca2b185" providerId="ADAL" clId="{ECCAD0A7-30BA-45DF-A42D-3459F7AFF6F9}" dt="2021-06-04T09:16:40.304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320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Chunhui Zhang" userId="fdc248b9-f08b-4c7c-a534-e43a1ca2b185" providerId="ADAL" clId="{ECCAD0A7-30BA-45DF-A42D-3459F7AFF6F9}" dt="2021-06-04T09:16:40.320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Chunhui Zhang" userId="fdc248b9-f08b-4c7c-a534-e43a1ca2b185" providerId="ADAL" clId="{ECCAD0A7-30BA-45DF-A42D-3459F7AFF6F9}" dt="2021-06-04T09:16:40.352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Chunhui Zhang" userId="fdc248b9-f08b-4c7c-a534-e43a1ca2b185" providerId="ADAL" clId="{ECCAD0A7-30BA-45DF-A42D-3459F7AFF6F9}" dt="2021-06-04T09:16:40.352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Eric Wang YP" userId="0d7b54f5-f8c5-4fa3-b01d-fa91cc32fc19" providerId="ADAL" clId="{77B5E06D-899B-4E20-B19B-07F5E75155E4}"/>
    <pc:docChg chg="undo custSel addSld delSld modSld sldOrd">
      <pc:chgData name="Eric Wang YP" userId="0d7b54f5-f8c5-4fa3-b01d-fa91cc32fc19" providerId="ADAL" clId="{77B5E06D-899B-4E20-B19B-07F5E75155E4}" dt="2021-06-04T20:54:35.451" v="3076" actId="1589"/>
      <pc:docMkLst>
        <pc:docMk/>
      </pc:docMkLst>
      <pc:sldChg chg="modSp del mod addCm">
        <pc:chgData name="Eric Wang YP" userId="0d7b54f5-f8c5-4fa3-b01d-fa91cc32fc19" providerId="ADAL" clId="{77B5E06D-899B-4E20-B19B-07F5E75155E4}" dt="2021-06-03T16:54:40.425" v="2957" actId="47"/>
        <pc:sldMkLst>
          <pc:docMk/>
          <pc:sldMk cId="3709959988" sldId="270"/>
        </pc:sldMkLst>
        <pc:spChg chg="mod">
          <ac:chgData name="Eric Wang YP" userId="0d7b54f5-f8c5-4fa3-b01d-fa91cc32fc19" providerId="ADAL" clId="{77B5E06D-899B-4E20-B19B-07F5E75155E4}" dt="2021-06-03T16:47:18.447" v="2852" actId="20577"/>
          <ac:spMkLst>
            <pc:docMk/>
            <pc:sldMk cId="3709959988" sldId="270"/>
            <ac:spMk id="5" creationId="{393A08AF-E8DD-44C5-A85C-B1192DD283A4}"/>
          </ac:spMkLst>
        </pc:spChg>
      </pc:sldChg>
      <pc:sldChg chg="modSp mod addCm">
        <pc:chgData name="Eric Wang YP" userId="0d7b54f5-f8c5-4fa3-b01d-fa91cc32fc19" providerId="ADAL" clId="{77B5E06D-899B-4E20-B19B-07F5E75155E4}" dt="2021-06-03T16:49:43.116" v="2866" actId="20577"/>
        <pc:sldMkLst>
          <pc:docMk/>
          <pc:sldMk cId="2604203220" sldId="272"/>
        </pc:sldMkLst>
        <pc:spChg chg="mod">
          <ac:chgData name="Eric Wang YP" userId="0d7b54f5-f8c5-4fa3-b01d-fa91cc32fc19" providerId="ADAL" clId="{77B5E06D-899B-4E20-B19B-07F5E75155E4}" dt="2021-06-03T16:49:19.092" v="2857" actId="20577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Eric Wang YP" userId="0d7b54f5-f8c5-4fa3-b01d-fa91cc32fc19" providerId="ADAL" clId="{77B5E06D-899B-4E20-B19B-07F5E75155E4}" dt="2021-06-03T16:49:43.116" v="2866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 addCm modCm">
        <pc:chgData name="Eric Wang YP" userId="0d7b54f5-f8c5-4fa3-b01d-fa91cc32fc19" providerId="ADAL" clId="{77B5E06D-899B-4E20-B19B-07F5E75155E4}" dt="2021-06-03T22:21:37.879" v="2976"/>
        <pc:sldMkLst>
          <pc:docMk/>
          <pc:sldMk cId="3144713034" sldId="275"/>
        </pc:sldMkLst>
        <pc:spChg chg="mod">
          <ac:chgData name="Eric Wang YP" userId="0d7b54f5-f8c5-4fa3-b01d-fa91cc32fc19" providerId="ADAL" clId="{77B5E06D-899B-4E20-B19B-07F5E75155E4}" dt="2021-06-03T22:20:14.307" v="2973" actId="20577"/>
          <ac:spMkLst>
            <pc:docMk/>
            <pc:sldMk cId="3144713034" sldId="275"/>
            <ac:spMk id="3" creationId="{1F5AE296-D969-40D3-B531-DBFD572D1A71}"/>
          </ac:spMkLst>
        </pc:spChg>
      </pc:sldChg>
      <pc:sldChg chg="modSp mod">
        <pc:chgData name="Eric Wang YP" userId="0d7b54f5-f8c5-4fa3-b01d-fa91cc32fc19" providerId="ADAL" clId="{77B5E06D-899B-4E20-B19B-07F5E75155E4}" dt="2021-06-02T23:34:30.594" v="2167" actId="20577"/>
        <pc:sldMkLst>
          <pc:docMk/>
          <pc:sldMk cId="3762309646" sldId="276"/>
        </pc:sldMkLst>
        <pc:spChg chg="mod">
          <ac:chgData name="Eric Wang YP" userId="0d7b54f5-f8c5-4fa3-b01d-fa91cc32fc19" providerId="ADAL" clId="{77B5E06D-899B-4E20-B19B-07F5E75155E4}" dt="2021-06-02T23:34:30.594" v="2167" actId="20577"/>
          <ac:spMkLst>
            <pc:docMk/>
            <pc:sldMk cId="3762309646" sldId="276"/>
            <ac:spMk id="4" creationId="{B77A395B-261E-480A-9DCF-CDDED7D21EF2}"/>
          </ac:spMkLst>
        </pc:spChg>
      </pc:sldChg>
      <pc:sldChg chg="modSp new mod ord">
        <pc:chgData name="Eric Wang YP" userId="0d7b54f5-f8c5-4fa3-b01d-fa91cc32fc19" providerId="ADAL" clId="{77B5E06D-899B-4E20-B19B-07F5E75155E4}" dt="2021-06-03T16:54:13.599" v="2956" actId="27636"/>
        <pc:sldMkLst>
          <pc:docMk/>
          <pc:sldMk cId="4218770674" sldId="277"/>
        </pc:sldMkLst>
        <pc:spChg chg="mod">
          <ac:chgData name="Eric Wang YP" userId="0d7b54f5-f8c5-4fa3-b01d-fa91cc32fc19" providerId="ADAL" clId="{77B5E06D-899B-4E20-B19B-07F5E75155E4}" dt="2021-06-02T22:24:09.855" v="91" actId="20577"/>
          <ac:spMkLst>
            <pc:docMk/>
            <pc:sldMk cId="4218770674" sldId="277"/>
            <ac:spMk id="2" creationId="{F7F1F773-3DCD-424E-8390-C6F40F32F76C}"/>
          </ac:spMkLst>
        </pc:spChg>
        <pc:spChg chg="mod">
          <ac:chgData name="Eric Wang YP" userId="0d7b54f5-f8c5-4fa3-b01d-fa91cc32fc19" providerId="ADAL" clId="{77B5E06D-899B-4E20-B19B-07F5E75155E4}" dt="2021-06-03T16:54:13.599" v="2956" actId="27636"/>
          <ac:spMkLst>
            <pc:docMk/>
            <pc:sldMk cId="4218770674" sldId="277"/>
            <ac:spMk id="3" creationId="{0EFDC211-EBCA-4A36-B578-656BC9583159}"/>
          </ac:spMkLst>
        </pc:spChg>
      </pc:sldChg>
      <pc:sldChg chg="modSp mod addCm">
        <pc:chgData name="Eric Wang YP" userId="0d7b54f5-f8c5-4fa3-b01d-fa91cc32fc19" providerId="ADAL" clId="{77B5E06D-899B-4E20-B19B-07F5E75155E4}" dt="2021-06-03T16:46:16.969" v="2840" actId="1589"/>
        <pc:sldMkLst>
          <pc:docMk/>
          <pc:sldMk cId="1303324580" sldId="278"/>
        </pc:sldMkLst>
        <pc:spChg chg="mod">
          <ac:chgData name="Eric Wang YP" userId="0d7b54f5-f8c5-4fa3-b01d-fa91cc32fc19" providerId="ADAL" clId="{77B5E06D-899B-4E20-B19B-07F5E75155E4}" dt="2021-06-03T16:45:30.226" v="2839" actId="14100"/>
          <ac:spMkLst>
            <pc:docMk/>
            <pc:sldMk cId="1303324580" sldId="278"/>
            <ac:spMk id="3" creationId="{D1D6B324-EF8D-4C08-BC2F-B294BE1A5F8C}"/>
          </ac:spMkLst>
        </pc:spChg>
      </pc:sldChg>
      <pc:sldChg chg="modSp mod">
        <pc:chgData name="Eric Wang YP" userId="0d7b54f5-f8c5-4fa3-b01d-fa91cc32fc19" providerId="ADAL" clId="{77B5E06D-899B-4E20-B19B-07F5E75155E4}" dt="2021-06-03T16:57:12.913" v="2962" actId="20577"/>
        <pc:sldMkLst>
          <pc:docMk/>
          <pc:sldMk cId="865411042" sldId="279"/>
        </pc:sldMkLst>
        <pc:spChg chg="mod">
          <ac:chgData name="Eric Wang YP" userId="0d7b54f5-f8c5-4fa3-b01d-fa91cc32fc19" providerId="ADAL" clId="{77B5E06D-899B-4E20-B19B-07F5E75155E4}" dt="2021-06-03T16:57:12.913" v="2962" actId="20577"/>
          <ac:spMkLst>
            <pc:docMk/>
            <pc:sldMk cId="865411042" sldId="279"/>
            <ac:spMk id="3" creationId="{725E5187-FE6F-44E8-BF1D-11927C6477B2}"/>
          </ac:spMkLst>
        </pc:spChg>
      </pc:sldChg>
      <pc:sldChg chg="modSp mod addCm modCm">
        <pc:chgData name="Eric Wang YP" userId="0d7b54f5-f8c5-4fa3-b01d-fa91cc32fc19" providerId="ADAL" clId="{77B5E06D-899B-4E20-B19B-07F5E75155E4}" dt="2021-06-03T22:18:57.659" v="2966" actId="1589"/>
        <pc:sldMkLst>
          <pc:docMk/>
          <pc:sldMk cId="4198502317" sldId="281"/>
        </pc:sldMkLst>
        <pc:spChg chg="mod">
          <ac:chgData name="Eric Wang YP" userId="0d7b54f5-f8c5-4fa3-b01d-fa91cc32fc19" providerId="ADAL" clId="{77B5E06D-899B-4E20-B19B-07F5E75155E4}" dt="2021-06-02T22:39:02.386" v="106" actId="20577"/>
          <ac:spMkLst>
            <pc:docMk/>
            <pc:sldMk cId="4198502317" sldId="281"/>
            <ac:spMk id="2" creationId="{FBD4347F-A936-497E-9C9B-2CB94E1272CC}"/>
          </ac:spMkLst>
        </pc:spChg>
        <pc:spChg chg="mod">
          <ac:chgData name="Eric Wang YP" userId="0d7b54f5-f8c5-4fa3-b01d-fa91cc32fc19" providerId="ADAL" clId="{77B5E06D-899B-4E20-B19B-07F5E75155E4}" dt="2021-06-03T22:18:39.520" v="2965" actId="20577"/>
          <ac:spMkLst>
            <pc:docMk/>
            <pc:sldMk cId="4198502317" sldId="281"/>
            <ac:spMk id="3" creationId="{24B3B68A-988C-418B-BBBB-74B7011636B1}"/>
          </ac:spMkLst>
        </pc:spChg>
      </pc:sldChg>
      <pc:sldChg chg="modSp new mod addCm">
        <pc:chgData name="Eric Wang YP" userId="0d7b54f5-f8c5-4fa3-b01d-fa91cc32fc19" providerId="ADAL" clId="{77B5E06D-899B-4E20-B19B-07F5E75155E4}" dt="2021-06-04T20:54:35.451" v="3076" actId="1589"/>
        <pc:sldMkLst>
          <pc:docMk/>
          <pc:sldMk cId="84289044" sldId="282"/>
        </pc:sldMkLst>
        <pc:spChg chg="mod">
          <ac:chgData name="Eric Wang YP" userId="0d7b54f5-f8c5-4fa3-b01d-fa91cc32fc19" providerId="ADAL" clId="{77B5E06D-899B-4E20-B19B-07F5E75155E4}" dt="2021-06-02T23:17:21.040" v="1331" actId="20577"/>
          <ac:spMkLst>
            <pc:docMk/>
            <pc:sldMk cId="84289044" sldId="282"/>
            <ac:spMk id="2" creationId="{8DF8A6A7-43FD-48D0-9179-14DDE7F9015D}"/>
          </ac:spMkLst>
        </pc:spChg>
        <pc:spChg chg="mod">
          <ac:chgData name="Eric Wang YP" userId="0d7b54f5-f8c5-4fa3-b01d-fa91cc32fc19" providerId="ADAL" clId="{77B5E06D-899B-4E20-B19B-07F5E75155E4}" dt="2021-06-02T23:25:48.955" v="1742" actId="20577"/>
          <ac:spMkLst>
            <pc:docMk/>
            <pc:sldMk cId="84289044" sldId="282"/>
            <ac:spMk id="3" creationId="{475B69B3-30AE-48E2-9D40-C2701BAA64D0}"/>
          </ac:spMkLst>
        </pc:spChg>
      </pc:sldChg>
      <pc:sldChg chg="modSp new mod addCm">
        <pc:chgData name="Eric Wang YP" userId="0d7b54f5-f8c5-4fa3-b01d-fa91cc32fc19" providerId="ADAL" clId="{77B5E06D-899B-4E20-B19B-07F5E75155E4}" dt="2021-06-04T20:29:26.511" v="3075" actId="1589"/>
        <pc:sldMkLst>
          <pc:docMk/>
          <pc:sldMk cId="3881481396" sldId="283"/>
        </pc:sldMkLst>
        <pc:spChg chg="mod">
          <ac:chgData name="Eric Wang YP" userId="0d7b54f5-f8c5-4fa3-b01d-fa91cc32fc19" providerId="ADAL" clId="{77B5E06D-899B-4E20-B19B-07F5E75155E4}" dt="2021-06-03T16:56:54.201" v="2959" actId="20577"/>
          <ac:spMkLst>
            <pc:docMk/>
            <pc:sldMk cId="3881481396" sldId="283"/>
            <ac:spMk id="2" creationId="{0012AF93-3662-4069-BFA4-5F0ACDE67FDA}"/>
          </ac:spMkLst>
        </pc:spChg>
        <pc:spChg chg="mod">
          <ac:chgData name="Eric Wang YP" userId="0d7b54f5-f8c5-4fa3-b01d-fa91cc32fc19" providerId="ADAL" clId="{77B5E06D-899B-4E20-B19B-07F5E75155E4}" dt="2021-06-04T20:28:23.862" v="3074" actId="13926"/>
          <ac:spMkLst>
            <pc:docMk/>
            <pc:sldMk cId="3881481396" sldId="283"/>
            <ac:spMk id="3" creationId="{82DBA97B-CF3E-49E8-B7BB-B3E905B7053D}"/>
          </ac:spMkLst>
        </pc:spChg>
      </pc:sldChg>
      <pc:sldChg chg="addSp modSp new mod">
        <pc:chgData name="Eric Wang YP" userId="0d7b54f5-f8c5-4fa3-b01d-fa91cc32fc19" providerId="ADAL" clId="{77B5E06D-899B-4E20-B19B-07F5E75155E4}" dt="2021-06-03T03:59:07.928" v="2836" actId="1076"/>
        <pc:sldMkLst>
          <pc:docMk/>
          <pc:sldMk cId="2429422761" sldId="284"/>
        </pc:sldMkLst>
        <pc:spChg chg="mod">
          <ac:chgData name="Eric Wang YP" userId="0d7b54f5-f8c5-4fa3-b01d-fa91cc32fc19" providerId="ADAL" clId="{77B5E06D-899B-4E20-B19B-07F5E75155E4}" dt="2021-06-03T03:49:10.344" v="2252" actId="20577"/>
          <ac:spMkLst>
            <pc:docMk/>
            <pc:sldMk cId="2429422761" sldId="284"/>
            <ac:spMk id="2" creationId="{DFF10FF2-556A-40A7-98A0-32BC7CD8C9F8}"/>
          </ac:spMkLst>
        </pc:spChg>
        <pc:spChg chg="mod">
          <ac:chgData name="Eric Wang YP" userId="0d7b54f5-f8c5-4fa3-b01d-fa91cc32fc19" providerId="ADAL" clId="{77B5E06D-899B-4E20-B19B-07F5E75155E4}" dt="2021-06-03T03:57:51.435" v="2769" actId="27636"/>
          <ac:spMkLst>
            <pc:docMk/>
            <pc:sldMk cId="2429422761" sldId="284"/>
            <ac:spMk id="3" creationId="{5C27F10A-7B6B-4B89-B5CF-63332BBFF3EB}"/>
          </ac:spMkLst>
        </pc:spChg>
        <pc:spChg chg="add mod">
          <ac:chgData name="Eric Wang YP" userId="0d7b54f5-f8c5-4fa3-b01d-fa91cc32fc19" providerId="ADAL" clId="{77B5E06D-899B-4E20-B19B-07F5E75155E4}" dt="2021-06-03T03:59:07.928" v="2836" actId="1076"/>
          <ac:spMkLst>
            <pc:docMk/>
            <pc:sldMk cId="2429422761" sldId="284"/>
            <ac:spMk id="4" creationId="{2F1BF89E-6C69-49A3-9F1A-54E8582F88F7}"/>
          </ac:spMkLst>
        </pc:spChg>
      </pc:sldChg>
    </pc:docChg>
  </pc:docChgLst>
  <pc:docChgLst>
    <pc:chgData name="Johan Bergman" userId="90c1a97c-3a36-4e58-b9d5-b0857fa6dd00" providerId="ADAL" clId="{2595C676-FE5A-4F70-AE29-D0318E2B8D70}"/>
    <pc:docChg chg="undo redo custSel delSld modSld modMainMaster">
      <pc:chgData name="Johan Bergman" userId="90c1a97c-3a36-4e58-b9d5-b0857fa6dd00" providerId="ADAL" clId="{2595C676-FE5A-4F70-AE29-D0318E2B8D70}" dt="2021-09-06T10:28:26.280" v="477" actId="20577"/>
      <pc:docMkLst>
        <pc:docMk/>
      </pc:docMkLst>
      <pc:sldChg chg="modSp mod delCm">
        <pc:chgData name="Johan Bergman" userId="90c1a97c-3a36-4e58-b9d5-b0857fa6dd00" providerId="ADAL" clId="{2595C676-FE5A-4F70-AE29-D0318E2B8D70}" dt="2021-09-06T10:04:56.224" v="192" actId="403"/>
        <pc:sldMkLst>
          <pc:docMk/>
          <pc:sldMk cId="1218855417" sldId="256"/>
        </pc:sldMkLst>
        <pc:spChg chg="mod">
          <ac:chgData name="Johan Bergman" userId="90c1a97c-3a36-4e58-b9d5-b0857fa6dd00" providerId="ADAL" clId="{2595C676-FE5A-4F70-AE29-D0318E2B8D70}" dt="2021-09-06T10:04:34.733" v="189" actId="207"/>
          <ac:spMkLst>
            <pc:docMk/>
            <pc:sldMk cId="1218855417" sldId="256"/>
            <ac:spMk id="4" creationId="{2375DAB2-590C-4938-8058-2B80E2AC3929}"/>
          </ac:spMkLst>
        </pc:spChg>
        <pc:spChg chg="mod">
          <ac:chgData name="Johan Bergman" userId="90c1a97c-3a36-4e58-b9d5-b0857fa6dd00" providerId="ADAL" clId="{2595C676-FE5A-4F70-AE29-D0318E2B8D70}" dt="2021-09-06T10:04:56.224" v="192" actId="403"/>
          <ac:spMkLst>
            <pc:docMk/>
            <pc:sldMk cId="1218855417" sldId="256"/>
            <ac:spMk id="6" creationId="{7D93193D-CEB5-4A27-9F29-EA8F160B6877}"/>
          </ac:spMkLst>
        </pc:spChg>
      </pc:sldChg>
      <pc:sldChg chg="modSp mod">
        <pc:chgData name="Johan Bergman" userId="90c1a97c-3a36-4e58-b9d5-b0857fa6dd00" providerId="ADAL" clId="{2595C676-FE5A-4F70-AE29-D0318E2B8D70}" dt="2021-09-06T10:23:06.408" v="280" actId="207"/>
        <pc:sldMkLst>
          <pc:docMk/>
          <pc:sldMk cId="2604203220" sldId="272"/>
        </pc:sldMkLst>
        <pc:spChg chg="mod">
          <ac:chgData name="Johan Bergman" userId="90c1a97c-3a36-4e58-b9d5-b0857fa6dd00" providerId="ADAL" clId="{2595C676-FE5A-4F70-AE29-D0318E2B8D70}" dt="2021-09-06T10:23:06.408" v="280" actId="207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">
        <pc:chgData name="Johan Bergman" userId="90c1a97c-3a36-4e58-b9d5-b0857fa6dd00" providerId="ADAL" clId="{2595C676-FE5A-4F70-AE29-D0318E2B8D70}" dt="2021-09-06T10:24:10.912" v="295" actId="207"/>
        <pc:sldMkLst>
          <pc:docMk/>
          <pc:sldMk cId="3144713034" sldId="275"/>
        </pc:sldMkLst>
        <pc:spChg chg="mod">
          <ac:chgData name="Johan Bergman" userId="90c1a97c-3a36-4e58-b9d5-b0857fa6dd00" providerId="ADAL" clId="{2595C676-FE5A-4F70-AE29-D0318E2B8D70}" dt="2021-09-06T10:24:10.912" v="295" actId="207"/>
          <ac:spMkLst>
            <pc:docMk/>
            <pc:sldMk cId="3144713034" sldId="275"/>
            <ac:spMk id="3" creationId="{1F5AE296-D969-40D3-B531-DBFD572D1A71}"/>
          </ac:spMkLst>
        </pc:spChg>
      </pc:sldChg>
      <pc:sldChg chg="del">
        <pc:chgData name="Johan Bergman" userId="90c1a97c-3a36-4e58-b9d5-b0857fa6dd00" providerId="ADAL" clId="{2595C676-FE5A-4F70-AE29-D0318E2B8D70}" dt="2021-09-06T10:02:22.777" v="138" actId="47"/>
        <pc:sldMkLst>
          <pc:docMk/>
          <pc:sldMk cId="3762309646" sldId="276"/>
        </pc:sldMkLst>
      </pc:sldChg>
      <pc:sldChg chg="modSp mod">
        <pc:chgData name="Johan Bergman" userId="90c1a97c-3a36-4e58-b9d5-b0857fa6dd00" providerId="ADAL" clId="{2595C676-FE5A-4F70-AE29-D0318E2B8D70}" dt="2021-09-06T10:23:39.262" v="289" actId="207"/>
        <pc:sldMkLst>
          <pc:docMk/>
          <pc:sldMk cId="4218770674" sldId="277"/>
        </pc:sldMkLst>
        <pc:spChg chg="mod">
          <ac:chgData name="Johan Bergman" userId="90c1a97c-3a36-4e58-b9d5-b0857fa6dd00" providerId="ADAL" clId="{2595C676-FE5A-4F70-AE29-D0318E2B8D70}" dt="2021-09-06T10:23:39.262" v="289" actId="207"/>
          <ac:spMkLst>
            <pc:docMk/>
            <pc:sldMk cId="4218770674" sldId="277"/>
            <ac:spMk id="3" creationId="{0EFDC211-EBCA-4A36-B578-656BC9583159}"/>
          </ac:spMkLst>
        </pc:spChg>
      </pc:sldChg>
      <pc:sldChg chg="modSp mod">
        <pc:chgData name="Johan Bergman" userId="90c1a97c-3a36-4e58-b9d5-b0857fa6dd00" providerId="ADAL" clId="{2595C676-FE5A-4F70-AE29-D0318E2B8D70}" dt="2021-09-06T10:23:51.150" v="291" actId="207"/>
        <pc:sldMkLst>
          <pc:docMk/>
          <pc:sldMk cId="1303324580" sldId="278"/>
        </pc:sldMkLst>
        <pc:spChg chg="mod">
          <ac:chgData name="Johan Bergman" userId="90c1a97c-3a36-4e58-b9d5-b0857fa6dd00" providerId="ADAL" clId="{2595C676-FE5A-4F70-AE29-D0318E2B8D70}" dt="2021-09-06T10:23:51.150" v="291" actId="207"/>
          <ac:spMkLst>
            <pc:docMk/>
            <pc:sldMk cId="1303324580" sldId="278"/>
            <ac:spMk id="3" creationId="{D1D6B324-EF8D-4C08-BC2F-B294BE1A5F8C}"/>
          </ac:spMkLst>
        </pc:spChg>
      </pc:sldChg>
      <pc:sldChg chg="modSp mod">
        <pc:chgData name="Johan Bergman" userId="90c1a97c-3a36-4e58-b9d5-b0857fa6dd00" providerId="ADAL" clId="{2595C676-FE5A-4F70-AE29-D0318E2B8D70}" dt="2021-09-06T10:02:43.336" v="139" actId="13926"/>
        <pc:sldMkLst>
          <pc:docMk/>
          <pc:sldMk cId="865411042" sldId="279"/>
        </pc:sldMkLst>
        <pc:spChg chg="mod">
          <ac:chgData name="Johan Bergman" userId="90c1a97c-3a36-4e58-b9d5-b0857fa6dd00" providerId="ADAL" clId="{2595C676-FE5A-4F70-AE29-D0318E2B8D70}" dt="2021-09-06T10:02:43.336" v="139" actId="13926"/>
          <ac:spMkLst>
            <pc:docMk/>
            <pc:sldMk cId="865411042" sldId="279"/>
            <ac:spMk id="3" creationId="{725E5187-FE6F-44E8-BF1D-11927C6477B2}"/>
          </ac:spMkLst>
        </pc:spChg>
      </pc:sldChg>
      <pc:sldChg chg="modSp mod addCm modCm">
        <pc:chgData name="Johan Bergman" userId="90c1a97c-3a36-4e58-b9d5-b0857fa6dd00" providerId="ADAL" clId="{2595C676-FE5A-4F70-AE29-D0318E2B8D70}" dt="2021-09-06T10:23:46.784" v="290" actId="207"/>
        <pc:sldMkLst>
          <pc:docMk/>
          <pc:sldMk cId="4198502317" sldId="281"/>
        </pc:sldMkLst>
        <pc:spChg chg="mod">
          <ac:chgData name="Johan Bergman" userId="90c1a97c-3a36-4e58-b9d5-b0857fa6dd00" providerId="ADAL" clId="{2595C676-FE5A-4F70-AE29-D0318E2B8D70}" dt="2021-09-06T10:23:46.784" v="290" actId="207"/>
          <ac:spMkLst>
            <pc:docMk/>
            <pc:sldMk cId="4198502317" sldId="281"/>
            <ac:spMk id="3" creationId="{24B3B68A-988C-418B-BBBB-74B7011636B1}"/>
          </ac:spMkLst>
        </pc:spChg>
      </pc:sldChg>
      <pc:sldChg chg="modSp mod">
        <pc:chgData name="Johan Bergman" userId="90c1a97c-3a36-4e58-b9d5-b0857fa6dd00" providerId="ADAL" clId="{2595C676-FE5A-4F70-AE29-D0318E2B8D70}" dt="2021-09-06T10:23:22.193" v="284" actId="207"/>
        <pc:sldMkLst>
          <pc:docMk/>
          <pc:sldMk cId="84289044" sldId="282"/>
        </pc:sldMkLst>
        <pc:spChg chg="mod">
          <ac:chgData name="Johan Bergman" userId="90c1a97c-3a36-4e58-b9d5-b0857fa6dd00" providerId="ADAL" clId="{2595C676-FE5A-4F70-AE29-D0318E2B8D70}" dt="2021-09-06T10:23:22.193" v="284" actId="207"/>
          <ac:spMkLst>
            <pc:docMk/>
            <pc:sldMk cId="84289044" sldId="282"/>
            <ac:spMk id="3" creationId="{475B69B3-30AE-48E2-9D40-C2701BAA64D0}"/>
          </ac:spMkLst>
        </pc:spChg>
      </pc:sldChg>
      <pc:sldChg chg="modSp mod">
        <pc:chgData name="Johan Bergman" userId="90c1a97c-3a36-4e58-b9d5-b0857fa6dd00" providerId="ADAL" clId="{2595C676-FE5A-4F70-AE29-D0318E2B8D70}" dt="2021-09-06T10:23:28.769" v="286" actId="207"/>
        <pc:sldMkLst>
          <pc:docMk/>
          <pc:sldMk cId="3881481396" sldId="283"/>
        </pc:sldMkLst>
        <pc:spChg chg="mod">
          <ac:chgData name="Johan Bergman" userId="90c1a97c-3a36-4e58-b9d5-b0857fa6dd00" providerId="ADAL" clId="{2595C676-FE5A-4F70-AE29-D0318E2B8D70}" dt="2021-09-06T10:23:28.769" v="286" actId="207"/>
          <ac:spMkLst>
            <pc:docMk/>
            <pc:sldMk cId="3881481396" sldId="283"/>
            <ac:spMk id="3" creationId="{82DBA97B-CF3E-49E8-B7BB-B3E905B7053D}"/>
          </ac:spMkLst>
        </pc:spChg>
      </pc:sldChg>
      <pc:sldChg chg="del">
        <pc:chgData name="Johan Bergman" userId="90c1a97c-3a36-4e58-b9d5-b0857fa6dd00" providerId="ADAL" clId="{2595C676-FE5A-4F70-AE29-D0318E2B8D70}" dt="2021-09-06T10:02:22.777" v="138" actId="47"/>
        <pc:sldMkLst>
          <pc:docMk/>
          <pc:sldMk cId="2429422761" sldId="284"/>
        </pc:sldMkLst>
      </pc:sldChg>
      <pc:sldChg chg="del">
        <pc:chgData name="Johan Bergman" userId="90c1a97c-3a36-4e58-b9d5-b0857fa6dd00" providerId="ADAL" clId="{2595C676-FE5A-4F70-AE29-D0318E2B8D70}" dt="2021-09-06T10:02:22.777" v="138" actId="47"/>
        <pc:sldMkLst>
          <pc:docMk/>
          <pc:sldMk cId="716923549" sldId="285"/>
        </pc:sldMkLst>
      </pc:sldChg>
      <pc:sldChg chg="modSp mod">
        <pc:chgData name="Johan Bergman" userId="90c1a97c-3a36-4e58-b9d5-b0857fa6dd00" providerId="ADAL" clId="{2595C676-FE5A-4F70-AE29-D0318E2B8D70}" dt="2021-09-06T10:27:18.351" v="472" actId="20577"/>
        <pc:sldMkLst>
          <pc:docMk/>
          <pc:sldMk cId="1031826427" sldId="286"/>
        </pc:sldMkLst>
        <pc:spChg chg="mod">
          <ac:chgData name="Johan Bergman" userId="90c1a97c-3a36-4e58-b9d5-b0857fa6dd00" providerId="ADAL" clId="{2595C676-FE5A-4F70-AE29-D0318E2B8D70}" dt="2021-09-06T10:27:14.318" v="458" actId="20577"/>
          <ac:spMkLst>
            <pc:docMk/>
            <pc:sldMk cId="1031826427" sldId="286"/>
            <ac:spMk id="3" creationId="{1F5AE296-D969-40D3-B531-DBFD572D1A71}"/>
          </ac:spMkLst>
        </pc:spChg>
        <pc:graphicFrameChg chg="mod">
          <ac:chgData name="Johan Bergman" userId="90c1a97c-3a36-4e58-b9d5-b0857fa6dd00" providerId="ADAL" clId="{2595C676-FE5A-4F70-AE29-D0318E2B8D70}" dt="2021-09-06T10:22:58.982" v="279" actId="1036"/>
          <ac:graphicFrameMkLst>
            <pc:docMk/>
            <pc:sldMk cId="1031826427" sldId="286"/>
            <ac:graphicFrameMk id="5" creationId="{2AEC2575-F06F-4CD9-A453-91580E0E206D}"/>
          </ac:graphicFrameMkLst>
        </pc:graphicFrameChg>
        <pc:graphicFrameChg chg="modGraphic">
          <ac:chgData name="Johan Bergman" userId="90c1a97c-3a36-4e58-b9d5-b0857fa6dd00" providerId="ADAL" clId="{2595C676-FE5A-4F70-AE29-D0318E2B8D70}" dt="2021-09-06T10:27:18.351" v="472" actId="20577"/>
          <ac:graphicFrameMkLst>
            <pc:docMk/>
            <pc:sldMk cId="1031826427" sldId="286"/>
            <ac:graphicFrameMk id="7" creationId="{FCA89EA8-1D8F-4C52-BE45-A5D31464F795}"/>
          </ac:graphicFrameMkLst>
        </pc:graphicFrameChg>
      </pc:sldChg>
      <pc:sldChg chg="modSp mod">
        <pc:chgData name="Johan Bergman" userId="90c1a97c-3a36-4e58-b9d5-b0857fa6dd00" providerId="ADAL" clId="{2595C676-FE5A-4F70-AE29-D0318E2B8D70}" dt="2021-09-06T10:28:26.280" v="477" actId="20577"/>
        <pc:sldMkLst>
          <pc:docMk/>
          <pc:sldMk cId="1728090247" sldId="287"/>
        </pc:sldMkLst>
        <pc:spChg chg="mod">
          <ac:chgData name="Johan Bergman" userId="90c1a97c-3a36-4e58-b9d5-b0857fa6dd00" providerId="ADAL" clId="{2595C676-FE5A-4F70-AE29-D0318E2B8D70}" dt="2021-09-06T10:28:26.280" v="477" actId="20577"/>
          <ac:spMkLst>
            <pc:docMk/>
            <pc:sldMk cId="1728090247" sldId="287"/>
            <ac:spMk id="3" creationId="{1F5AE296-D969-40D3-B531-DBFD572D1A71}"/>
          </ac:spMkLst>
        </pc:spChg>
      </pc:sldChg>
      <pc:sldChg chg="modSp mod">
        <pc:chgData name="Johan Bergman" userId="90c1a97c-3a36-4e58-b9d5-b0857fa6dd00" providerId="ADAL" clId="{2595C676-FE5A-4F70-AE29-D0318E2B8D70}" dt="2021-09-06T10:24:23.758" v="299" actId="207"/>
        <pc:sldMkLst>
          <pc:docMk/>
          <pc:sldMk cId="3660942953" sldId="288"/>
        </pc:sldMkLst>
        <pc:spChg chg="mod">
          <ac:chgData name="Johan Bergman" userId="90c1a97c-3a36-4e58-b9d5-b0857fa6dd00" providerId="ADAL" clId="{2595C676-FE5A-4F70-AE29-D0318E2B8D70}" dt="2021-09-06T10:24:23.758" v="299" actId="207"/>
          <ac:spMkLst>
            <pc:docMk/>
            <pc:sldMk cId="3660942953" sldId="288"/>
            <ac:spMk id="3" creationId="{82DBA97B-CF3E-49E8-B7BB-B3E905B7053D}"/>
          </ac:spMkLst>
        </pc:spChg>
      </pc:sldChg>
      <pc:sldChg chg="modSp mod">
        <pc:chgData name="Johan Bergman" userId="90c1a97c-3a36-4e58-b9d5-b0857fa6dd00" providerId="ADAL" clId="{2595C676-FE5A-4F70-AE29-D0318E2B8D70}" dt="2021-09-06T10:24:16.939" v="297" actId="207"/>
        <pc:sldMkLst>
          <pc:docMk/>
          <pc:sldMk cId="4065771176" sldId="289"/>
        </pc:sldMkLst>
        <pc:spChg chg="mod">
          <ac:chgData name="Johan Bergman" userId="90c1a97c-3a36-4e58-b9d5-b0857fa6dd00" providerId="ADAL" clId="{2595C676-FE5A-4F70-AE29-D0318E2B8D70}" dt="2021-09-06T10:24:16.939" v="297" actId="207"/>
          <ac:spMkLst>
            <pc:docMk/>
            <pc:sldMk cId="4065771176" sldId="289"/>
            <ac:spMk id="5" creationId="{80CFE1E9-2446-4327-A152-D121E1DA7E83}"/>
          </ac:spMkLst>
        </pc:spChg>
      </pc:sldChg>
      <pc:sldChg chg="modSp mod">
        <pc:chgData name="Johan Bergman" userId="90c1a97c-3a36-4e58-b9d5-b0857fa6dd00" providerId="ADAL" clId="{2595C676-FE5A-4F70-AE29-D0318E2B8D70}" dt="2021-09-06T10:23:16.350" v="282" actId="207"/>
        <pc:sldMkLst>
          <pc:docMk/>
          <pc:sldMk cId="3575061186" sldId="290"/>
        </pc:sldMkLst>
        <pc:spChg chg="mod">
          <ac:chgData name="Johan Bergman" userId="90c1a97c-3a36-4e58-b9d5-b0857fa6dd00" providerId="ADAL" clId="{2595C676-FE5A-4F70-AE29-D0318E2B8D70}" dt="2021-09-06T10:23:16.350" v="282" actId="207"/>
          <ac:spMkLst>
            <pc:docMk/>
            <pc:sldMk cId="3575061186" sldId="290"/>
            <ac:spMk id="3" creationId="{82DBA97B-CF3E-49E8-B7BB-B3E905B7053D}"/>
          </ac:spMkLst>
        </pc:spChg>
      </pc:sldChg>
      <pc:sldMasterChg chg="modSldLayout">
        <pc:chgData name="Johan Bergman" userId="90c1a97c-3a36-4e58-b9d5-b0857fa6dd00" providerId="ADAL" clId="{2595C676-FE5A-4F70-AE29-D0318E2B8D70}" dt="2021-09-06T09:57:19.901" v="122"/>
        <pc:sldMasterMkLst>
          <pc:docMk/>
          <pc:sldMasterMk cId="2523064765" sldId="2147483660"/>
        </pc:sldMasterMkLst>
        <pc:sldLayoutChg chg="modSp mod">
          <pc:chgData name="Johan Bergman" userId="90c1a97c-3a36-4e58-b9d5-b0857fa6dd00" providerId="ADAL" clId="{2595C676-FE5A-4F70-AE29-D0318E2B8D70}" dt="2021-09-06T09:57:19.710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2595C676-FE5A-4F70-AE29-D0318E2B8D70}" dt="2021-09-06T09:57:19.710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21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Johan Bergman" userId="90c1a97c-3a36-4e58-b9d5-b0857fa6dd00" providerId="ADAL" clId="{2595C676-FE5A-4F70-AE29-D0318E2B8D70}" dt="2021-09-06T09:57:19.721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26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Johan Bergman" userId="90c1a97c-3a36-4e58-b9d5-b0857fa6dd00" providerId="ADAL" clId="{2595C676-FE5A-4F70-AE29-D0318E2B8D70}" dt="2021-09-06T09:57:19.726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31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Johan Bergman" userId="90c1a97c-3a36-4e58-b9d5-b0857fa6dd00" providerId="ADAL" clId="{2595C676-FE5A-4F70-AE29-D0318E2B8D70}" dt="2021-09-06T09:57:19.731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35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Johan Bergman" userId="90c1a97c-3a36-4e58-b9d5-b0857fa6dd00" providerId="ADAL" clId="{2595C676-FE5A-4F70-AE29-D0318E2B8D70}" dt="2021-09-06T09:57:19.735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40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Johan Bergman" userId="90c1a97c-3a36-4e58-b9d5-b0857fa6dd00" providerId="ADAL" clId="{2595C676-FE5A-4F70-AE29-D0318E2B8D70}" dt="2021-09-06T09:57:19.740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44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Johan Bergman" userId="90c1a97c-3a36-4e58-b9d5-b0857fa6dd00" providerId="ADAL" clId="{2595C676-FE5A-4F70-AE29-D0318E2B8D70}" dt="2021-09-06T09:57:19.744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48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Johan Bergman" userId="90c1a97c-3a36-4e58-b9d5-b0857fa6dd00" providerId="ADAL" clId="{2595C676-FE5A-4F70-AE29-D0318E2B8D70}" dt="2021-09-06T09:57:19.748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53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Johan Bergman" userId="90c1a97c-3a36-4e58-b9d5-b0857fa6dd00" providerId="ADAL" clId="{2595C676-FE5A-4F70-AE29-D0318E2B8D70}" dt="2021-09-06T09:57:19.753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58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Johan Bergman" userId="90c1a97c-3a36-4e58-b9d5-b0857fa6dd00" providerId="ADAL" clId="{2595C676-FE5A-4F70-AE29-D0318E2B8D70}" dt="2021-09-06T09:57:19.758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62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Johan Bergman" userId="90c1a97c-3a36-4e58-b9d5-b0857fa6dd00" providerId="ADAL" clId="{2595C676-FE5A-4F70-AE29-D0318E2B8D70}" dt="2021-09-06T09:57:19.762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71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2595C676-FE5A-4F70-AE29-D0318E2B8D70}" dt="2021-09-06T09:57:19.771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08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Johan Bergman" userId="90c1a97c-3a36-4e58-b9d5-b0857fa6dd00" providerId="ADAL" clId="{2595C676-FE5A-4F70-AE29-D0318E2B8D70}" dt="2021-09-06T09:57:19.808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39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2595C676-FE5A-4F70-AE29-D0318E2B8D70}" dt="2021-09-06T09:57:19.839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44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Johan Bergman" userId="90c1a97c-3a36-4e58-b9d5-b0857fa6dd00" providerId="ADAL" clId="{2595C676-FE5A-4F70-AE29-D0318E2B8D70}" dt="2021-09-06T09:57:19.844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73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Johan Bergman" userId="90c1a97c-3a36-4e58-b9d5-b0857fa6dd00" providerId="ADAL" clId="{2595C676-FE5A-4F70-AE29-D0318E2B8D70}" dt="2021-09-06T09:57:19.873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78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2595C676-FE5A-4F70-AE29-D0318E2B8D70}" dt="2021-09-06T09:57:19.878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83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Johan Bergman" userId="90c1a97c-3a36-4e58-b9d5-b0857fa6dd00" providerId="ADAL" clId="{2595C676-FE5A-4F70-AE29-D0318E2B8D70}" dt="2021-09-06T09:57:19.883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90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Johan Bergman" userId="90c1a97c-3a36-4e58-b9d5-b0857fa6dd00" providerId="ADAL" clId="{2595C676-FE5A-4F70-AE29-D0318E2B8D70}" dt="2021-09-06T09:57:19.890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901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2595C676-FE5A-4F70-AE29-D0318E2B8D70}" dt="2021-09-06T09:57:19.901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20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Johan Bergman" userId="90c1a97c-3a36-4e58-b9d5-b0857fa6dd00" providerId="ADAL" clId="{2595C676-FE5A-4F70-AE29-D0318E2B8D70}" dt="2021-09-06T09:57:19.820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25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Johan Bergman" userId="90c1a97c-3a36-4e58-b9d5-b0857fa6dd00" providerId="ADAL" clId="{2595C676-FE5A-4F70-AE29-D0318E2B8D70}" dt="2021-09-06T09:57:19.825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29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Johan Bergman" userId="90c1a97c-3a36-4e58-b9d5-b0857fa6dd00" providerId="ADAL" clId="{2595C676-FE5A-4F70-AE29-D0318E2B8D70}" dt="2021-09-06T09:57:19.829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34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Johan Bergman" userId="90c1a97c-3a36-4e58-b9d5-b0857fa6dd00" providerId="ADAL" clId="{2595C676-FE5A-4F70-AE29-D0318E2B8D70}" dt="2021-09-06T09:57:19.834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48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Johan Bergman" userId="90c1a97c-3a36-4e58-b9d5-b0857fa6dd00" providerId="ADAL" clId="{2595C676-FE5A-4F70-AE29-D0318E2B8D70}" dt="2021-09-06T09:57:19.848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54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Johan Bergman" userId="90c1a97c-3a36-4e58-b9d5-b0857fa6dd00" providerId="ADAL" clId="{2595C676-FE5A-4F70-AE29-D0318E2B8D70}" dt="2021-09-06T09:57:19.854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59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Johan Bergman" userId="90c1a97c-3a36-4e58-b9d5-b0857fa6dd00" providerId="ADAL" clId="{2595C676-FE5A-4F70-AE29-D0318E2B8D70}" dt="2021-09-06T09:57:19.859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64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Johan Bergman" userId="90c1a97c-3a36-4e58-b9d5-b0857fa6dd00" providerId="ADAL" clId="{2595C676-FE5A-4F70-AE29-D0318E2B8D70}" dt="2021-09-06T09:57:19.864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96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2595C676-FE5A-4F70-AE29-D0318E2B8D70}" dt="2021-09-06T09:57:19.896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66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Johan Bergman" userId="90c1a97c-3a36-4e58-b9d5-b0857fa6dd00" providerId="ADAL" clId="{2595C676-FE5A-4F70-AE29-D0318E2B8D70}" dt="2021-09-06T09:57:19.766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15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Johan Bergman" userId="90c1a97c-3a36-4e58-b9d5-b0857fa6dd00" providerId="ADAL" clId="{2595C676-FE5A-4F70-AE29-D0318E2B8D70}" dt="2021-09-06T09:57:19.715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15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2595C676-FE5A-4F70-AE29-D0318E2B8D70}" dt="2021-09-06T09:57:19.815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68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2595C676-FE5A-4F70-AE29-D0318E2B8D70}" dt="2021-09-06T09:57:19.868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75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Johan Bergman" userId="90c1a97c-3a36-4e58-b9d5-b0857fa6dd00" providerId="ADAL" clId="{2595C676-FE5A-4F70-AE29-D0318E2B8D70}" dt="2021-09-06T09:57:19.775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79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Johan Bergman" userId="90c1a97c-3a36-4e58-b9d5-b0857fa6dd00" providerId="ADAL" clId="{2595C676-FE5A-4F70-AE29-D0318E2B8D70}" dt="2021-09-06T09:57:19.779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83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Johan Bergman" userId="90c1a97c-3a36-4e58-b9d5-b0857fa6dd00" providerId="ADAL" clId="{2595C676-FE5A-4F70-AE29-D0318E2B8D70}" dt="2021-09-06T09:57:19.783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89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Johan Bergman" userId="90c1a97c-3a36-4e58-b9d5-b0857fa6dd00" providerId="ADAL" clId="{2595C676-FE5A-4F70-AE29-D0318E2B8D70}" dt="2021-09-06T09:57:19.789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94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Johan Bergman" userId="90c1a97c-3a36-4e58-b9d5-b0857fa6dd00" providerId="ADAL" clId="{2595C676-FE5A-4F70-AE29-D0318E2B8D70}" dt="2021-09-06T09:57:19.794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799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Johan Bergman" userId="90c1a97c-3a36-4e58-b9d5-b0857fa6dd00" providerId="ADAL" clId="{2595C676-FE5A-4F70-AE29-D0318E2B8D70}" dt="2021-09-06T09:57:19.799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04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Johan Bergman" userId="90c1a97c-3a36-4e58-b9d5-b0857fa6dd00" providerId="ADAL" clId="{2595C676-FE5A-4F70-AE29-D0318E2B8D70}" dt="2021-09-06T09:57:19.804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Johan Bergman" userId="90c1a97c-3a36-4e58-b9d5-b0857fa6dd00" providerId="ADAL" clId="{2595C676-FE5A-4F70-AE29-D0318E2B8D70}" dt="2021-09-06T09:57:19.812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2595C676-FE5A-4F70-AE29-D0318E2B8D70}" dt="2021-09-06T09:57:19.812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Sandeep Narayanan Kadan Veedu" userId="7b91dc5c-1d53-4b50-a540-31742fcfcc18" providerId="ADAL" clId="{1B4BC93B-EEFA-4899-AD1F-0F14DDB97491}"/>
    <pc:docChg chg="custSel modSld modMainMaster">
      <pc:chgData name="Sandeep Narayanan Kadan Veedu" userId="7b91dc5c-1d53-4b50-a540-31742fcfcc18" providerId="ADAL" clId="{1B4BC93B-EEFA-4899-AD1F-0F14DDB97491}" dt="2022-09-05T19:35:31.659" v="267" actId="20577"/>
      <pc:docMkLst>
        <pc:docMk/>
      </pc:docMkLst>
      <pc:sldChg chg="modSp mod">
        <pc:chgData name="Sandeep Narayanan Kadan Veedu" userId="7b91dc5c-1d53-4b50-a540-31742fcfcc18" providerId="ADAL" clId="{1B4BC93B-EEFA-4899-AD1F-0F14DDB97491}" dt="2022-09-05T19:35:31.659" v="267" actId="20577"/>
        <pc:sldMkLst>
          <pc:docMk/>
          <pc:sldMk cId="1722378019" sldId="286"/>
        </pc:sldMkLst>
        <pc:spChg chg="mod">
          <ac:chgData name="Sandeep Narayanan Kadan Veedu" userId="7b91dc5c-1d53-4b50-a540-31742fcfcc18" providerId="ADAL" clId="{1B4BC93B-EEFA-4899-AD1F-0F14DDB97491}" dt="2022-09-05T19:35:31.659" v="267" actId="20577"/>
          <ac:spMkLst>
            <pc:docMk/>
            <pc:sldMk cId="1722378019" sldId="286"/>
            <ac:spMk id="3" creationId="{1F5AE296-D969-40D3-B531-DBFD572D1A71}"/>
          </ac:spMkLst>
        </pc:spChg>
      </pc:sldChg>
      <pc:sldChg chg="modSp mod">
        <pc:chgData name="Sandeep Narayanan Kadan Veedu" userId="7b91dc5c-1d53-4b50-a540-31742fcfcc18" providerId="ADAL" clId="{1B4BC93B-EEFA-4899-AD1F-0F14DDB97491}" dt="2022-09-05T19:05:17.749" v="247" actId="20577"/>
        <pc:sldMkLst>
          <pc:docMk/>
          <pc:sldMk cId="359670602" sldId="293"/>
        </pc:sldMkLst>
        <pc:graphicFrameChg chg="modGraphic">
          <ac:chgData name="Sandeep Narayanan Kadan Veedu" userId="7b91dc5c-1d53-4b50-a540-31742fcfcc18" providerId="ADAL" clId="{1B4BC93B-EEFA-4899-AD1F-0F14DDB97491}" dt="2022-09-05T19:05:17.749" v="247" actId="20577"/>
          <ac:graphicFrameMkLst>
            <pc:docMk/>
            <pc:sldMk cId="359670602" sldId="293"/>
            <ac:graphicFrameMk id="8" creationId="{374BD27E-1209-4EBE-8087-981F9FBA51AC}"/>
          </ac:graphicFrameMkLst>
        </pc:graphicFrameChg>
      </pc:sldChg>
      <pc:sldChg chg="modSp mod">
        <pc:chgData name="Sandeep Narayanan Kadan Veedu" userId="7b91dc5c-1d53-4b50-a540-31742fcfcc18" providerId="ADAL" clId="{1B4BC93B-EEFA-4899-AD1F-0F14DDB97491}" dt="2022-09-05T19:07:32.461" v="249" actId="20577"/>
        <pc:sldMkLst>
          <pc:docMk/>
          <pc:sldMk cId="2082523792" sldId="296"/>
        </pc:sldMkLst>
        <pc:graphicFrameChg chg="modGraphic">
          <ac:chgData name="Sandeep Narayanan Kadan Veedu" userId="7b91dc5c-1d53-4b50-a540-31742fcfcc18" providerId="ADAL" clId="{1B4BC93B-EEFA-4899-AD1F-0F14DDB97491}" dt="2022-09-05T19:07:32.461" v="249" actId="20577"/>
          <ac:graphicFrameMkLst>
            <pc:docMk/>
            <pc:sldMk cId="2082523792" sldId="296"/>
            <ac:graphicFrameMk id="5" creationId="{4C9CC343-289C-4696-9018-EE036D72F496}"/>
          </ac:graphicFrameMkLst>
        </pc:graphicFrameChg>
      </pc:sldChg>
      <pc:sldChg chg="modSp mod">
        <pc:chgData name="Sandeep Narayanan Kadan Veedu" userId="7b91dc5c-1d53-4b50-a540-31742fcfcc18" providerId="ADAL" clId="{1B4BC93B-EEFA-4899-AD1F-0F14DDB97491}" dt="2022-09-05T19:29:06.687" v="263" actId="20577"/>
        <pc:sldMkLst>
          <pc:docMk/>
          <pc:sldMk cId="1213152428" sldId="297"/>
        </pc:sldMkLst>
        <pc:spChg chg="mod">
          <ac:chgData name="Sandeep Narayanan Kadan Veedu" userId="7b91dc5c-1d53-4b50-a540-31742fcfcc18" providerId="ADAL" clId="{1B4BC93B-EEFA-4899-AD1F-0F14DDB97491}" dt="2022-09-05T19:29:06.687" v="263" actId="20577"/>
          <ac:spMkLst>
            <pc:docMk/>
            <pc:sldMk cId="1213152428" sldId="297"/>
            <ac:spMk id="3" creationId="{1F5AE296-D969-40D3-B531-DBFD572D1A71}"/>
          </ac:spMkLst>
        </pc:spChg>
      </pc:sldChg>
      <pc:sldMasterChg chg="modSldLayout">
        <pc:chgData name="Sandeep Narayanan Kadan Veedu" userId="7b91dc5c-1d53-4b50-a540-31742fcfcc18" providerId="ADAL" clId="{1B4BC93B-EEFA-4899-AD1F-0F14DDB97491}" dt="2022-09-05T18:26:16.435" v="245"/>
        <pc:sldMasterMkLst>
          <pc:docMk/>
          <pc:sldMasterMk cId="2523064765" sldId="2147483660"/>
        </pc:sldMasterMkLst>
        <pc:sldLayoutChg chg="modSp mod">
          <pc:chgData name="Sandeep Narayanan Kadan Veedu" userId="7b91dc5c-1d53-4b50-a540-31742fcfcc18" providerId="ADAL" clId="{1B4BC93B-EEFA-4899-AD1F-0F14DDB97491}" dt="2022-09-05T18:26:16.298" v="125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ndeep Narayanan Kadan Veedu" userId="7b91dc5c-1d53-4b50-a540-31742fcfcc18" providerId="ADAL" clId="{1B4BC93B-EEFA-4899-AD1F-0F14DDB97491}" dt="2022-09-05T18:26:16.298" v="125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06" v="131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Sandeep Narayanan Kadan Veedu" userId="7b91dc5c-1d53-4b50-a540-31742fcfcc18" providerId="ADAL" clId="{1B4BC93B-EEFA-4899-AD1F-0F14DDB97491}" dt="2022-09-05T18:26:16.306" v="131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09" v="134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Sandeep Narayanan Kadan Veedu" userId="7b91dc5c-1d53-4b50-a540-31742fcfcc18" providerId="ADAL" clId="{1B4BC93B-EEFA-4899-AD1F-0F14DDB97491}" dt="2022-09-05T18:26:16.309" v="134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14" v="13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Sandeep Narayanan Kadan Veedu" userId="7b91dc5c-1d53-4b50-a540-31742fcfcc18" providerId="ADAL" clId="{1B4BC93B-EEFA-4899-AD1F-0F14DDB97491}" dt="2022-09-05T18:26:16.314" v="13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17" v="140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Sandeep Narayanan Kadan Veedu" userId="7b91dc5c-1d53-4b50-a540-31742fcfcc18" providerId="ADAL" clId="{1B4BC93B-EEFA-4899-AD1F-0F14DDB97491}" dt="2022-09-05T18:26:16.317" v="140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20" v="143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Sandeep Narayanan Kadan Veedu" userId="7b91dc5c-1d53-4b50-a540-31742fcfcc18" providerId="ADAL" clId="{1B4BC93B-EEFA-4899-AD1F-0F14DDB97491}" dt="2022-09-05T18:26:16.320" v="143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23" v="146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Sandeep Narayanan Kadan Veedu" userId="7b91dc5c-1d53-4b50-a540-31742fcfcc18" providerId="ADAL" clId="{1B4BC93B-EEFA-4899-AD1F-0F14DDB97491}" dt="2022-09-05T18:26:16.323" v="146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26" v="149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Sandeep Narayanan Kadan Veedu" userId="7b91dc5c-1d53-4b50-a540-31742fcfcc18" providerId="ADAL" clId="{1B4BC93B-EEFA-4899-AD1F-0F14DDB97491}" dt="2022-09-05T18:26:16.326" v="149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30" v="152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Sandeep Narayanan Kadan Veedu" userId="7b91dc5c-1d53-4b50-a540-31742fcfcc18" providerId="ADAL" clId="{1B4BC93B-EEFA-4899-AD1F-0F14DDB97491}" dt="2022-09-05T18:26:16.330" v="152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33" v="155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Sandeep Narayanan Kadan Veedu" userId="7b91dc5c-1d53-4b50-a540-31742fcfcc18" providerId="ADAL" clId="{1B4BC93B-EEFA-4899-AD1F-0F14DDB97491}" dt="2022-09-05T18:26:16.333" v="155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39" v="158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Sandeep Narayanan Kadan Veedu" userId="7b91dc5c-1d53-4b50-a540-31742fcfcc18" providerId="ADAL" clId="{1B4BC93B-EEFA-4899-AD1F-0F14DDB97491}" dt="2022-09-05T18:26:16.339" v="158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45" v="16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ndeep Narayanan Kadan Veedu" userId="7b91dc5c-1d53-4b50-a540-31742fcfcc18" providerId="ADAL" clId="{1B4BC93B-EEFA-4899-AD1F-0F14DDB97491}" dt="2022-09-05T18:26:16.345" v="16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71" v="188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Sandeep Narayanan Kadan Veedu" userId="7b91dc5c-1d53-4b50-a540-31742fcfcc18" providerId="ADAL" clId="{1B4BC93B-EEFA-4899-AD1F-0F14DDB97491}" dt="2022-09-05T18:26:16.371" v="188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92" v="209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ndeep Narayanan Kadan Veedu" userId="7b91dc5c-1d53-4b50-a540-31742fcfcc18" providerId="ADAL" clId="{1B4BC93B-EEFA-4899-AD1F-0F14DDB97491}" dt="2022-09-05T18:26:16.392" v="209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95" v="212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Sandeep Narayanan Kadan Veedu" userId="7b91dc5c-1d53-4b50-a540-31742fcfcc18" providerId="ADAL" clId="{1B4BC93B-EEFA-4899-AD1F-0F14DDB97491}" dt="2022-09-05T18:26:16.395" v="212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417" v="230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Sandeep Narayanan Kadan Veedu" userId="7b91dc5c-1d53-4b50-a540-31742fcfcc18" providerId="ADAL" clId="{1B4BC93B-EEFA-4899-AD1F-0F14DDB97491}" dt="2022-09-05T18:26:16.417" v="230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421" v="233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ndeep Narayanan Kadan Veedu" userId="7b91dc5c-1d53-4b50-a540-31742fcfcc18" providerId="ADAL" clId="{1B4BC93B-EEFA-4899-AD1F-0F14DDB97491}" dt="2022-09-05T18:26:16.421" v="233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424" v="236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Sandeep Narayanan Kadan Veedu" userId="7b91dc5c-1d53-4b50-a540-31742fcfcc18" providerId="ADAL" clId="{1B4BC93B-EEFA-4899-AD1F-0F14DDB97491}" dt="2022-09-05T18:26:16.424" v="236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427" v="239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Sandeep Narayanan Kadan Veedu" userId="7b91dc5c-1d53-4b50-a540-31742fcfcc18" providerId="ADAL" clId="{1B4BC93B-EEFA-4899-AD1F-0F14DDB97491}" dt="2022-09-05T18:26:16.427" v="239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435" v="245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ndeep Narayanan Kadan Veedu" userId="7b91dc5c-1d53-4b50-a540-31742fcfcc18" providerId="ADAL" clId="{1B4BC93B-EEFA-4899-AD1F-0F14DDB97491}" dt="2022-09-05T18:26:16.435" v="245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79" v="19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Sandeep Narayanan Kadan Veedu" userId="7b91dc5c-1d53-4b50-a540-31742fcfcc18" providerId="ADAL" clId="{1B4BC93B-EEFA-4899-AD1F-0F14DDB97491}" dt="2022-09-05T18:26:16.379" v="19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83" v="200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Sandeep Narayanan Kadan Veedu" userId="7b91dc5c-1d53-4b50-a540-31742fcfcc18" providerId="ADAL" clId="{1B4BC93B-EEFA-4899-AD1F-0F14DDB97491}" dt="2022-09-05T18:26:16.383" v="200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86" v="203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Sandeep Narayanan Kadan Veedu" userId="7b91dc5c-1d53-4b50-a540-31742fcfcc18" providerId="ADAL" clId="{1B4BC93B-EEFA-4899-AD1F-0F14DDB97491}" dt="2022-09-05T18:26:16.386" v="203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90" v="206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Sandeep Narayanan Kadan Veedu" userId="7b91dc5c-1d53-4b50-a540-31742fcfcc18" providerId="ADAL" clId="{1B4BC93B-EEFA-4899-AD1F-0F14DDB97491}" dt="2022-09-05T18:26:16.390" v="206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400" v="215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Sandeep Narayanan Kadan Veedu" userId="7b91dc5c-1d53-4b50-a540-31742fcfcc18" providerId="ADAL" clId="{1B4BC93B-EEFA-4899-AD1F-0F14DDB97491}" dt="2022-09-05T18:26:16.400" v="215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403" v="218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Sandeep Narayanan Kadan Veedu" userId="7b91dc5c-1d53-4b50-a540-31742fcfcc18" providerId="ADAL" clId="{1B4BC93B-EEFA-4899-AD1F-0F14DDB97491}" dt="2022-09-05T18:26:16.403" v="218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407" v="221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Sandeep Narayanan Kadan Veedu" userId="7b91dc5c-1d53-4b50-a540-31742fcfcc18" providerId="ADAL" clId="{1B4BC93B-EEFA-4899-AD1F-0F14DDB97491}" dt="2022-09-05T18:26:16.407" v="221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410" v="224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Sandeep Narayanan Kadan Veedu" userId="7b91dc5c-1d53-4b50-a540-31742fcfcc18" providerId="ADAL" clId="{1B4BC93B-EEFA-4899-AD1F-0F14DDB97491}" dt="2022-09-05T18:26:16.410" v="224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431" v="242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ndeep Narayanan Kadan Veedu" userId="7b91dc5c-1d53-4b50-a540-31742fcfcc18" providerId="ADAL" clId="{1B4BC93B-EEFA-4899-AD1F-0F14DDB97491}" dt="2022-09-05T18:26:16.431" v="242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42" v="161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Sandeep Narayanan Kadan Veedu" userId="7b91dc5c-1d53-4b50-a540-31742fcfcc18" providerId="ADAL" clId="{1B4BC93B-EEFA-4899-AD1F-0F14DDB97491}" dt="2022-09-05T18:26:16.342" v="161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02" v="128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Sandeep Narayanan Kadan Veedu" userId="7b91dc5c-1d53-4b50-a540-31742fcfcc18" providerId="ADAL" clId="{1B4BC93B-EEFA-4899-AD1F-0F14DDB97491}" dt="2022-09-05T18:26:16.302" v="128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76" v="194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ndeep Narayanan Kadan Veedu" userId="7b91dc5c-1d53-4b50-a540-31742fcfcc18" providerId="ADAL" clId="{1B4BC93B-EEFA-4899-AD1F-0F14DDB97491}" dt="2022-09-05T18:26:16.376" v="194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414" v="22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ndeep Narayanan Kadan Veedu" userId="7b91dc5c-1d53-4b50-a540-31742fcfcc18" providerId="ADAL" clId="{1B4BC93B-EEFA-4899-AD1F-0F14DDB97491}" dt="2022-09-05T18:26:16.414" v="22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48" v="16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Sandeep Narayanan Kadan Veedu" userId="7b91dc5c-1d53-4b50-a540-31742fcfcc18" providerId="ADAL" clId="{1B4BC93B-EEFA-4899-AD1F-0F14DDB97491}" dt="2022-09-05T18:26:16.348" v="16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52" v="170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Sandeep Narayanan Kadan Veedu" userId="7b91dc5c-1d53-4b50-a540-31742fcfcc18" providerId="ADAL" clId="{1B4BC93B-EEFA-4899-AD1F-0F14DDB97491}" dt="2022-09-05T18:26:16.352" v="170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55" v="173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Sandeep Narayanan Kadan Veedu" userId="7b91dc5c-1d53-4b50-a540-31742fcfcc18" providerId="ADAL" clId="{1B4BC93B-EEFA-4899-AD1F-0F14DDB97491}" dt="2022-09-05T18:26:16.355" v="173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58" v="176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Sandeep Narayanan Kadan Veedu" userId="7b91dc5c-1d53-4b50-a540-31742fcfcc18" providerId="ADAL" clId="{1B4BC93B-EEFA-4899-AD1F-0F14DDB97491}" dt="2022-09-05T18:26:16.358" v="176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61" v="179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Sandeep Narayanan Kadan Veedu" userId="7b91dc5c-1d53-4b50-a540-31742fcfcc18" providerId="ADAL" clId="{1B4BC93B-EEFA-4899-AD1F-0F14DDB97491}" dt="2022-09-05T18:26:16.361" v="179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65" v="182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Sandeep Narayanan Kadan Veedu" userId="7b91dc5c-1d53-4b50-a540-31742fcfcc18" providerId="ADAL" clId="{1B4BC93B-EEFA-4899-AD1F-0F14DDB97491}" dt="2022-09-05T18:26:16.365" v="182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68" v="185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Sandeep Narayanan Kadan Veedu" userId="7b91dc5c-1d53-4b50-a540-31742fcfcc18" providerId="ADAL" clId="{1B4BC93B-EEFA-4899-AD1F-0F14DDB97491}" dt="2022-09-05T18:26:16.368" v="185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Sandeep Narayanan Kadan Veedu" userId="7b91dc5c-1d53-4b50-a540-31742fcfcc18" providerId="ADAL" clId="{1B4BC93B-EEFA-4899-AD1F-0F14DDB97491}" dt="2022-09-05T18:26:16.374" v="191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ndeep Narayanan Kadan Veedu" userId="7b91dc5c-1d53-4b50-a540-31742fcfcc18" providerId="ADAL" clId="{1B4BC93B-EEFA-4899-AD1F-0F14DDB97491}" dt="2022-09-05T18:26:16.374" v="191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Sina Maleki" userId="31cc7923-f554-405b-bf9b-39458d9ac15a" providerId="ADAL" clId="{AD6FFBCD-56AF-4F3A-96B7-B1F50DD8B4DF}"/>
    <pc:docChg chg="custSel modMainMaster">
      <pc:chgData name="Sina Maleki" userId="31cc7923-f554-405b-bf9b-39458d9ac15a" providerId="ADAL" clId="{AD6FFBCD-56AF-4F3A-96B7-B1F50DD8B4DF}" dt="2021-06-04T11:42:29.006" v="245"/>
      <pc:docMkLst>
        <pc:docMk/>
      </pc:docMkLst>
      <pc:sldMasterChg chg="modSldLayout">
        <pc:chgData name="Sina Maleki" userId="31cc7923-f554-405b-bf9b-39458d9ac15a" providerId="ADAL" clId="{AD6FFBCD-56AF-4F3A-96B7-B1F50DD8B4DF}" dt="2021-06-04T11:42:29.006" v="245"/>
        <pc:sldMasterMkLst>
          <pc:docMk/>
          <pc:sldMasterMk cId="2523064765" sldId="2147483660"/>
        </pc:sldMasterMkLst>
        <pc:sldLayoutChg chg="modSp mod">
          <pc:chgData name="Sina Maleki" userId="31cc7923-f554-405b-bf9b-39458d9ac15a" providerId="ADAL" clId="{AD6FFBCD-56AF-4F3A-96B7-B1F50DD8B4DF}" dt="2021-06-04T11:42:28.760" v="125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ina Maleki" userId="31cc7923-f554-405b-bf9b-39458d9ac15a" providerId="ADAL" clId="{AD6FFBCD-56AF-4F3A-96B7-B1F50DD8B4DF}" dt="2021-06-04T11:42:28.760" v="125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772" v="131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Sina Maleki" userId="31cc7923-f554-405b-bf9b-39458d9ac15a" providerId="ADAL" clId="{AD6FFBCD-56AF-4F3A-96B7-B1F50DD8B4DF}" dt="2021-06-04T11:42:28.772" v="131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776" v="134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Sina Maleki" userId="31cc7923-f554-405b-bf9b-39458d9ac15a" providerId="ADAL" clId="{AD6FFBCD-56AF-4F3A-96B7-B1F50DD8B4DF}" dt="2021-06-04T11:42:28.776" v="134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781" v="13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Sina Maleki" userId="31cc7923-f554-405b-bf9b-39458d9ac15a" providerId="ADAL" clId="{AD6FFBCD-56AF-4F3A-96B7-B1F50DD8B4DF}" dt="2021-06-04T11:42:28.781" v="13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787" v="140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Sina Maleki" userId="31cc7923-f554-405b-bf9b-39458d9ac15a" providerId="ADAL" clId="{AD6FFBCD-56AF-4F3A-96B7-B1F50DD8B4DF}" dt="2021-06-04T11:42:28.787" v="140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793" v="143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Sina Maleki" userId="31cc7923-f554-405b-bf9b-39458d9ac15a" providerId="ADAL" clId="{AD6FFBCD-56AF-4F3A-96B7-B1F50DD8B4DF}" dt="2021-06-04T11:42:28.793" v="143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798" v="146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Sina Maleki" userId="31cc7923-f554-405b-bf9b-39458d9ac15a" providerId="ADAL" clId="{AD6FFBCD-56AF-4F3A-96B7-B1F50DD8B4DF}" dt="2021-06-04T11:42:28.798" v="146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02" v="149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Sina Maleki" userId="31cc7923-f554-405b-bf9b-39458d9ac15a" providerId="ADAL" clId="{AD6FFBCD-56AF-4F3A-96B7-B1F50DD8B4DF}" dt="2021-06-04T11:42:28.802" v="149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07" v="152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Sina Maleki" userId="31cc7923-f554-405b-bf9b-39458d9ac15a" providerId="ADAL" clId="{AD6FFBCD-56AF-4F3A-96B7-B1F50DD8B4DF}" dt="2021-06-04T11:42:28.807" v="152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11" v="155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Sina Maleki" userId="31cc7923-f554-405b-bf9b-39458d9ac15a" providerId="ADAL" clId="{AD6FFBCD-56AF-4F3A-96B7-B1F50DD8B4DF}" dt="2021-06-04T11:42:28.811" v="155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16" v="158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Sina Maleki" userId="31cc7923-f554-405b-bf9b-39458d9ac15a" providerId="ADAL" clId="{AD6FFBCD-56AF-4F3A-96B7-B1F50DD8B4DF}" dt="2021-06-04T11:42:28.816" v="158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26" v="16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ina Maleki" userId="31cc7923-f554-405b-bf9b-39458d9ac15a" providerId="ADAL" clId="{AD6FFBCD-56AF-4F3A-96B7-B1F50DD8B4DF}" dt="2021-06-04T11:42:28.826" v="16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82" v="188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Sina Maleki" userId="31cc7923-f554-405b-bf9b-39458d9ac15a" providerId="ADAL" clId="{AD6FFBCD-56AF-4F3A-96B7-B1F50DD8B4DF}" dt="2021-06-04T11:42:28.882" v="188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26" v="209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ina Maleki" userId="31cc7923-f554-405b-bf9b-39458d9ac15a" providerId="ADAL" clId="{AD6FFBCD-56AF-4F3A-96B7-B1F50DD8B4DF}" dt="2021-06-04T11:42:28.926" v="209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31" v="212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Sina Maleki" userId="31cc7923-f554-405b-bf9b-39458d9ac15a" providerId="ADAL" clId="{AD6FFBCD-56AF-4F3A-96B7-B1F50DD8B4DF}" dt="2021-06-04T11:42:28.931" v="212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74" v="230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Sina Maleki" userId="31cc7923-f554-405b-bf9b-39458d9ac15a" providerId="ADAL" clId="{AD6FFBCD-56AF-4F3A-96B7-B1F50DD8B4DF}" dt="2021-06-04T11:42:28.974" v="230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83" v="233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ina Maleki" userId="31cc7923-f554-405b-bf9b-39458d9ac15a" providerId="ADAL" clId="{AD6FFBCD-56AF-4F3A-96B7-B1F50DD8B4DF}" dt="2021-06-04T11:42:28.983" v="233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90" v="236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Sina Maleki" userId="31cc7923-f554-405b-bf9b-39458d9ac15a" providerId="ADAL" clId="{AD6FFBCD-56AF-4F3A-96B7-B1F50DD8B4DF}" dt="2021-06-04T11:42:28.990" v="236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95" v="239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Sina Maleki" userId="31cc7923-f554-405b-bf9b-39458d9ac15a" providerId="ADAL" clId="{AD6FFBCD-56AF-4F3A-96B7-B1F50DD8B4DF}" dt="2021-06-04T11:42:28.995" v="239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9.006" v="245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ina Maleki" userId="31cc7923-f554-405b-bf9b-39458d9ac15a" providerId="ADAL" clId="{AD6FFBCD-56AF-4F3A-96B7-B1F50DD8B4DF}" dt="2021-06-04T11:42:29.006" v="245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99" v="19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Sina Maleki" userId="31cc7923-f554-405b-bf9b-39458d9ac15a" providerId="ADAL" clId="{AD6FFBCD-56AF-4F3A-96B7-B1F50DD8B4DF}" dt="2021-06-04T11:42:28.899" v="19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07" v="200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Sina Maleki" userId="31cc7923-f554-405b-bf9b-39458d9ac15a" providerId="ADAL" clId="{AD6FFBCD-56AF-4F3A-96B7-B1F50DD8B4DF}" dt="2021-06-04T11:42:28.907" v="200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14" v="203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Sina Maleki" userId="31cc7923-f554-405b-bf9b-39458d9ac15a" providerId="ADAL" clId="{AD6FFBCD-56AF-4F3A-96B7-B1F50DD8B4DF}" dt="2021-06-04T11:42:28.914" v="203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20" v="206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Sina Maleki" userId="31cc7923-f554-405b-bf9b-39458d9ac15a" providerId="ADAL" clId="{AD6FFBCD-56AF-4F3A-96B7-B1F50DD8B4DF}" dt="2021-06-04T11:42:28.920" v="206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37" v="215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Sina Maleki" userId="31cc7923-f554-405b-bf9b-39458d9ac15a" providerId="ADAL" clId="{AD6FFBCD-56AF-4F3A-96B7-B1F50DD8B4DF}" dt="2021-06-04T11:42:28.937" v="215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45" v="218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Sina Maleki" userId="31cc7923-f554-405b-bf9b-39458d9ac15a" providerId="ADAL" clId="{AD6FFBCD-56AF-4F3A-96B7-B1F50DD8B4DF}" dt="2021-06-04T11:42:28.945" v="218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50" v="221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Sina Maleki" userId="31cc7923-f554-405b-bf9b-39458d9ac15a" providerId="ADAL" clId="{AD6FFBCD-56AF-4F3A-96B7-B1F50DD8B4DF}" dt="2021-06-04T11:42:28.950" v="221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57" v="224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Sina Maleki" userId="31cc7923-f554-405b-bf9b-39458d9ac15a" providerId="ADAL" clId="{AD6FFBCD-56AF-4F3A-96B7-B1F50DD8B4DF}" dt="2021-06-04T11:42:28.957" v="224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9" v="242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ina Maleki" userId="31cc7923-f554-405b-bf9b-39458d9ac15a" providerId="ADAL" clId="{AD6FFBCD-56AF-4F3A-96B7-B1F50DD8B4DF}" dt="2021-06-04T11:42:29" v="242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21" v="161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Sina Maleki" userId="31cc7923-f554-405b-bf9b-39458d9ac15a" providerId="ADAL" clId="{AD6FFBCD-56AF-4F3A-96B7-B1F50DD8B4DF}" dt="2021-06-04T11:42:28.821" v="161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766" v="128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Sina Maleki" userId="31cc7923-f554-405b-bf9b-39458d9ac15a" providerId="ADAL" clId="{AD6FFBCD-56AF-4F3A-96B7-B1F50DD8B4DF}" dt="2021-06-04T11:42:28.766" v="128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93" v="194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ina Maleki" userId="31cc7923-f554-405b-bf9b-39458d9ac15a" providerId="ADAL" clId="{AD6FFBCD-56AF-4F3A-96B7-B1F50DD8B4DF}" dt="2021-06-04T11:42:28.893" v="194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966" v="22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ina Maleki" userId="31cc7923-f554-405b-bf9b-39458d9ac15a" providerId="ADAL" clId="{AD6FFBCD-56AF-4F3A-96B7-B1F50DD8B4DF}" dt="2021-06-04T11:42:28.966" v="22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30" v="16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Sina Maleki" userId="31cc7923-f554-405b-bf9b-39458d9ac15a" providerId="ADAL" clId="{AD6FFBCD-56AF-4F3A-96B7-B1F50DD8B4DF}" dt="2021-06-04T11:42:28.830" v="16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52" v="170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Sina Maleki" userId="31cc7923-f554-405b-bf9b-39458d9ac15a" providerId="ADAL" clId="{AD6FFBCD-56AF-4F3A-96B7-B1F50DD8B4DF}" dt="2021-06-04T11:42:28.852" v="170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58" v="173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Sina Maleki" userId="31cc7923-f554-405b-bf9b-39458d9ac15a" providerId="ADAL" clId="{AD6FFBCD-56AF-4F3A-96B7-B1F50DD8B4DF}" dt="2021-06-04T11:42:28.858" v="173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63" v="176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Sina Maleki" userId="31cc7923-f554-405b-bf9b-39458d9ac15a" providerId="ADAL" clId="{AD6FFBCD-56AF-4F3A-96B7-B1F50DD8B4DF}" dt="2021-06-04T11:42:28.863" v="176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67" v="179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Sina Maleki" userId="31cc7923-f554-405b-bf9b-39458d9ac15a" providerId="ADAL" clId="{AD6FFBCD-56AF-4F3A-96B7-B1F50DD8B4DF}" dt="2021-06-04T11:42:28.867" v="179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73" v="182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Sina Maleki" userId="31cc7923-f554-405b-bf9b-39458d9ac15a" providerId="ADAL" clId="{AD6FFBCD-56AF-4F3A-96B7-B1F50DD8B4DF}" dt="2021-06-04T11:42:28.873" v="182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77" v="185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Sina Maleki" userId="31cc7923-f554-405b-bf9b-39458d9ac15a" providerId="ADAL" clId="{AD6FFBCD-56AF-4F3A-96B7-B1F50DD8B4DF}" dt="2021-06-04T11:42:28.877" v="185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Sina Maleki" userId="31cc7923-f554-405b-bf9b-39458d9ac15a" providerId="ADAL" clId="{AD6FFBCD-56AF-4F3A-96B7-B1F50DD8B4DF}" dt="2021-06-04T11:42:28.888" v="191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ina Maleki" userId="31cc7923-f554-405b-bf9b-39458d9ac15a" providerId="ADAL" clId="{AD6FFBCD-56AF-4F3A-96B7-B1F50DD8B4DF}" dt="2021-06-04T11:42:28.888" v="191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Johan Bergman" userId="90c1a97c-3a36-4e58-b9d5-b0857fa6dd00" providerId="ADAL" clId="{ED25705C-CAC5-4F86-94D4-90FD9A57FB9B}"/>
    <pc:docChg chg="undo custSel addSld delSld modSld sldOrd modMainMaster">
      <pc:chgData name="Johan Bergman" userId="90c1a97c-3a36-4e58-b9d5-b0857fa6dd00" providerId="ADAL" clId="{ED25705C-CAC5-4F86-94D4-90FD9A57FB9B}" dt="2021-06-07T14:13:02.315" v="4182" actId="1038"/>
      <pc:docMkLst>
        <pc:docMk/>
      </pc:docMkLst>
      <pc:sldChg chg="modSp mod">
        <pc:chgData name="Johan Bergman" userId="90c1a97c-3a36-4e58-b9d5-b0857fa6dd00" providerId="ADAL" clId="{ED25705C-CAC5-4F86-94D4-90FD9A57FB9B}" dt="2021-06-07T14:13:02.315" v="4182" actId="1038"/>
        <pc:sldMkLst>
          <pc:docMk/>
          <pc:sldMk cId="1218855417" sldId="256"/>
        </pc:sldMkLst>
        <pc:spChg chg="mod">
          <ac:chgData name="Johan Bergman" userId="90c1a97c-3a36-4e58-b9d5-b0857fa6dd00" providerId="ADAL" clId="{ED25705C-CAC5-4F86-94D4-90FD9A57FB9B}" dt="2021-06-02T22:14:00.016" v="879" actId="790"/>
          <ac:spMkLst>
            <pc:docMk/>
            <pc:sldMk cId="1218855417" sldId="256"/>
            <ac:spMk id="2" creationId="{5409C6C2-BE62-4343-85FB-AF94732C2436}"/>
          </ac:spMkLst>
        </pc:spChg>
        <pc:spChg chg="mod">
          <ac:chgData name="Johan Bergman" userId="90c1a97c-3a36-4e58-b9d5-b0857fa6dd00" providerId="ADAL" clId="{ED25705C-CAC5-4F86-94D4-90FD9A57FB9B}" dt="2021-06-02T22:14:00.018" v="880" actId="790"/>
          <ac:spMkLst>
            <pc:docMk/>
            <pc:sldMk cId="1218855417" sldId="256"/>
            <ac:spMk id="3" creationId="{5E292CD8-FDCA-4849-BCA4-C507C9513116}"/>
          </ac:spMkLst>
        </pc:spChg>
        <pc:spChg chg="mod">
          <ac:chgData name="Johan Bergman" userId="90c1a97c-3a36-4e58-b9d5-b0857fa6dd00" providerId="ADAL" clId="{ED25705C-CAC5-4F86-94D4-90FD9A57FB9B}" dt="2021-06-02T22:14:00.021" v="881" actId="790"/>
          <ac:spMkLst>
            <pc:docMk/>
            <pc:sldMk cId="1218855417" sldId="256"/>
            <ac:spMk id="4" creationId="{2375DAB2-590C-4938-8058-2B80E2AC3929}"/>
          </ac:spMkLst>
        </pc:spChg>
        <pc:spChg chg="mod">
          <ac:chgData name="Johan Bergman" userId="90c1a97c-3a36-4e58-b9d5-b0857fa6dd00" providerId="ADAL" clId="{ED25705C-CAC5-4F86-94D4-90FD9A57FB9B}" dt="2021-06-07T14:13:02.315" v="4182" actId="1038"/>
          <ac:spMkLst>
            <pc:docMk/>
            <pc:sldMk cId="1218855417" sldId="256"/>
            <ac:spMk id="6" creationId="{7D93193D-CEB5-4A27-9F29-EA8F160B6877}"/>
          </ac:spMkLst>
        </pc:spChg>
      </pc:sldChg>
      <pc:sldChg chg="modSp mod">
        <pc:chgData name="Johan Bergman" userId="90c1a97c-3a36-4e58-b9d5-b0857fa6dd00" providerId="ADAL" clId="{ED25705C-CAC5-4F86-94D4-90FD9A57FB9B}" dt="2021-06-02T22:14:00.059" v="893" actId="790"/>
        <pc:sldMkLst>
          <pc:docMk/>
          <pc:sldMk cId="1383928708" sldId="261"/>
        </pc:sldMkLst>
        <pc:spChg chg="mod">
          <ac:chgData name="Johan Bergman" userId="90c1a97c-3a36-4e58-b9d5-b0857fa6dd00" providerId="ADAL" clId="{ED25705C-CAC5-4F86-94D4-90FD9A57FB9B}" dt="2021-06-02T22:14:00.059" v="893" actId="790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Johan Bergman" userId="90c1a97c-3a36-4e58-b9d5-b0857fa6dd00" providerId="ADAL" clId="{ED25705C-CAC5-4F86-94D4-90FD9A57FB9B}" dt="2021-06-02T22:22:09.177" v="1529" actId="6549"/>
        <pc:sldMkLst>
          <pc:docMk/>
          <pc:sldMk cId="3709959988" sldId="270"/>
        </pc:sldMkLst>
        <pc:spChg chg="mod">
          <ac:chgData name="Johan Bergman" userId="90c1a97c-3a36-4e58-b9d5-b0857fa6dd00" providerId="ADAL" clId="{ED25705C-CAC5-4F86-94D4-90FD9A57FB9B}" dt="2021-06-02T22:22:09.177" v="1529" actId="6549"/>
          <ac:spMkLst>
            <pc:docMk/>
            <pc:sldMk cId="3709959988" sldId="270"/>
            <ac:spMk id="4" creationId="{EA7D4468-58D5-40D1-8182-8FDBCEF777E1}"/>
          </ac:spMkLst>
        </pc:spChg>
        <pc:spChg chg="mod">
          <ac:chgData name="Johan Bergman" userId="90c1a97c-3a36-4e58-b9d5-b0857fa6dd00" providerId="ADAL" clId="{ED25705C-CAC5-4F86-94D4-90FD9A57FB9B}" dt="2021-06-02T22:16:29.030" v="1269"/>
          <ac:spMkLst>
            <pc:docMk/>
            <pc:sldMk cId="3709959988" sldId="270"/>
            <ac:spMk id="5" creationId="{393A08AF-E8DD-44C5-A85C-B1192DD283A4}"/>
          </ac:spMkLst>
        </pc:spChg>
      </pc:sldChg>
      <pc:sldChg chg="modSp mod delCm">
        <pc:chgData name="Johan Bergman" userId="90c1a97c-3a36-4e58-b9d5-b0857fa6dd00" providerId="ADAL" clId="{ED25705C-CAC5-4F86-94D4-90FD9A57FB9B}" dt="2021-06-07T14:11:51.012" v="4163" actId="1592"/>
        <pc:sldMkLst>
          <pc:docMk/>
          <pc:sldMk cId="2604203220" sldId="272"/>
        </pc:sldMkLst>
        <pc:spChg chg="mod">
          <ac:chgData name="Johan Bergman" userId="90c1a97c-3a36-4e58-b9d5-b0857fa6dd00" providerId="ADAL" clId="{ED25705C-CAC5-4F86-94D4-90FD9A57FB9B}" dt="2021-06-03T15:29:26.300" v="2779" actId="20577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Johan Bergman" userId="90c1a97c-3a36-4e58-b9d5-b0857fa6dd00" providerId="ADAL" clId="{ED25705C-CAC5-4F86-94D4-90FD9A57FB9B}" dt="2021-06-02T22:16:35.115" v="1271"/>
          <ac:spMkLst>
            <pc:docMk/>
            <pc:sldMk cId="2604203220" sldId="272"/>
            <ac:spMk id="5" creationId="{80CFE1E9-2446-4327-A152-D121E1DA7E83}"/>
          </ac:spMkLst>
        </pc:spChg>
      </pc:sldChg>
      <pc:sldChg chg="modSp del mod">
        <pc:chgData name="Johan Bergman" userId="90c1a97c-3a36-4e58-b9d5-b0857fa6dd00" providerId="ADAL" clId="{ED25705C-CAC5-4F86-94D4-90FD9A57FB9B}" dt="2021-06-02T22:18:22.761" v="1302" actId="47"/>
        <pc:sldMkLst>
          <pc:docMk/>
          <pc:sldMk cId="4119736007" sldId="274"/>
        </pc:sldMkLst>
        <pc:spChg chg="mod">
          <ac:chgData name="Johan Bergman" userId="90c1a97c-3a36-4e58-b9d5-b0857fa6dd00" providerId="ADAL" clId="{ED25705C-CAC5-4F86-94D4-90FD9A57FB9B}" dt="2021-06-02T22:16:25.477" v="1268"/>
          <ac:spMkLst>
            <pc:docMk/>
            <pc:sldMk cId="4119736007" sldId="274"/>
            <ac:spMk id="2" creationId="{99304B08-DFB6-46D4-AF81-F662F3E7320E}"/>
          </ac:spMkLst>
        </pc:spChg>
        <pc:spChg chg="mod">
          <ac:chgData name="Johan Bergman" userId="90c1a97c-3a36-4e58-b9d5-b0857fa6dd00" providerId="ADAL" clId="{ED25705C-CAC5-4F86-94D4-90FD9A57FB9B}" dt="2021-06-02T22:16:25.477" v="1268"/>
          <ac:spMkLst>
            <pc:docMk/>
            <pc:sldMk cId="4119736007" sldId="274"/>
            <ac:spMk id="3" creationId="{D1D6B324-EF8D-4C08-BC2F-B294BE1A5F8C}"/>
          </ac:spMkLst>
        </pc:spChg>
      </pc:sldChg>
      <pc:sldChg chg="modSp mod delCm">
        <pc:chgData name="Johan Bergman" userId="90c1a97c-3a36-4e58-b9d5-b0857fa6dd00" providerId="ADAL" clId="{ED25705C-CAC5-4F86-94D4-90FD9A57FB9B}" dt="2021-06-07T14:11:59.436" v="4165" actId="1592"/>
        <pc:sldMkLst>
          <pc:docMk/>
          <pc:sldMk cId="3144713034" sldId="275"/>
        </pc:sldMkLst>
        <pc:spChg chg="mod">
          <ac:chgData name="Johan Bergman" userId="90c1a97c-3a36-4e58-b9d5-b0857fa6dd00" providerId="ADAL" clId="{ED25705C-CAC5-4F86-94D4-90FD9A57FB9B}" dt="2021-06-02T22:16:50.519" v="1283" actId="20577"/>
          <ac:spMkLst>
            <pc:docMk/>
            <pc:sldMk cId="3144713034" sldId="275"/>
            <ac:spMk id="2" creationId="{2672D2C1-8F4A-4D84-ABB2-4363FFF853AD}"/>
          </ac:spMkLst>
        </pc:spChg>
        <pc:spChg chg="mod">
          <ac:chgData name="Johan Bergman" userId="90c1a97c-3a36-4e58-b9d5-b0857fa6dd00" providerId="ADAL" clId="{ED25705C-CAC5-4F86-94D4-90FD9A57FB9B}" dt="2021-06-03T00:06:36.685" v="2513" actId="27636"/>
          <ac:spMkLst>
            <pc:docMk/>
            <pc:sldMk cId="3144713034" sldId="275"/>
            <ac:spMk id="3" creationId="{1F5AE296-D969-40D3-B531-DBFD572D1A71}"/>
          </ac:spMkLst>
        </pc:spChg>
      </pc:sldChg>
      <pc:sldChg chg="addSp delSp modSp mod ord">
        <pc:chgData name="Johan Bergman" userId="90c1a97c-3a36-4e58-b9d5-b0857fa6dd00" providerId="ADAL" clId="{ED25705C-CAC5-4F86-94D4-90FD9A57FB9B}" dt="2021-06-03T16:03:34.505" v="3062" actId="20577"/>
        <pc:sldMkLst>
          <pc:docMk/>
          <pc:sldMk cId="3762309646" sldId="276"/>
        </pc:sldMkLst>
        <pc:spChg chg="mod">
          <ac:chgData name="Johan Bergman" userId="90c1a97c-3a36-4e58-b9d5-b0857fa6dd00" providerId="ADAL" clId="{ED25705C-CAC5-4F86-94D4-90FD9A57FB9B}" dt="2021-06-03T15:28:37.210" v="2667" actId="20577"/>
          <ac:spMkLst>
            <pc:docMk/>
            <pc:sldMk cId="3762309646" sldId="276"/>
            <ac:spMk id="2" creationId="{B7EF0D9E-F4C5-44B2-8C7E-5B73F32C1D74}"/>
          </ac:spMkLst>
        </pc:spChg>
        <pc:spChg chg="del mod">
          <ac:chgData name="Johan Bergman" userId="90c1a97c-3a36-4e58-b9d5-b0857fa6dd00" providerId="ADAL" clId="{ED25705C-CAC5-4F86-94D4-90FD9A57FB9B}" dt="2021-06-02T22:16:32.329" v="1270"/>
          <ac:spMkLst>
            <pc:docMk/>
            <pc:sldMk cId="3762309646" sldId="276"/>
            <ac:spMk id="3" creationId="{589A0814-2F77-4B26-9C45-FF8124A1F697}"/>
          </ac:spMkLst>
        </pc:spChg>
        <pc:spChg chg="add mod">
          <ac:chgData name="Johan Bergman" userId="90c1a97c-3a36-4e58-b9d5-b0857fa6dd00" providerId="ADAL" clId="{ED25705C-CAC5-4F86-94D4-90FD9A57FB9B}" dt="2021-06-03T16:03:34.505" v="3062" actId="20577"/>
          <ac:spMkLst>
            <pc:docMk/>
            <pc:sldMk cId="3762309646" sldId="276"/>
            <ac:spMk id="4" creationId="{B77A395B-261E-480A-9DCF-CDDED7D21EF2}"/>
          </ac:spMkLst>
        </pc:spChg>
      </pc:sldChg>
      <pc:sldChg chg="new del">
        <pc:chgData name="Johan Bergman" userId="90c1a97c-3a36-4e58-b9d5-b0857fa6dd00" providerId="ADAL" clId="{ED25705C-CAC5-4F86-94D4-90FD9A57FB9B}" dt="2021-06-02T22:18:16.931" v="1300" actId="47"/>
        <pc:sldMkLst>
          <pc:docMk/>
          <pc:sldMk cId="1067784808" sldId="277"/>
        </pc:sldMkLst>
      </pc:sldChg>
      <pc:sldChg chg="modSp add mod delCm">
        <pc:chgData name="Johan Bergman" userId="90c1a97c-3a36-4e58-b9d5-b0857fa6dd00" providerId="ADAL" clId="{ED25705C-CAC5-4F86-94D4-90FD9A57FB9B}" dt="2021-06-07T14:12:21.537" v="4166" actId="1592"/>
        <pc:sldMkLst>
          <pc:docMk/>
          <pc:sldMk cId="1303324580" sldId="278"/>
        </pc:sldMkLst>
        <pc:spChg chg="mod">
          <ac:chgData name="Johan Bergman" userId="90c1a97c-3a36-4e58-b9d5-b0857fa6dd00" providerId="ADAL" clId="{ED25705C-CAC5-4F86-94D4-90FD9A57FB9B}" dt="2021-06-03T16:00:06.455" v="3019" actId="20577"/>
          <ac:spMkLst>
            <pc:docMk/>
            <pc:sldMk cId="1303324580" sldId="278"/>
            <ac:spMk id="2" creationId="{99304B08-DFB6-46D4-AF81-F662F3E7320E}"/>
          </ac:spMkLst>
        </pc:spChg>
      </pc:sldChg>
      <pc:sldChg chg="modSp new mod">
        <pc:chgData name="Johan Bergman" userId="90c1a97c-3a36-4e58-b9d5-b0857fa6dd00" providerId="ADAL" clId="{ED25705C-CAC5-4F86-94D4-90FD9A57FB9B}" dt="2021-06-07T14:10:57.274" v="4157" actId="20577"/>
        <pc:sldMkLst>
          <pc:docMk/>
          <pc:sldMk cId="865411042" sldId="279"/>
        </pc:sldMkLst>
        <pc:spChg chg="mod">
          <ac:chgData name="Johan Bergman" userId="90c1a97c-3a36-4e58-b9d5-b0857fa6dd00" providerId="ADAL" clId="{ED25705C-CAC5-4F86-94D4-90FD9A57FB9B}" dt="2021-06-02T22:18:27.313" v="1316" actId="20577"/>
          <ac:spMkLst>
            <pc:docMk/>
            <pc:sldMk cId="865411042" sldId="279"/>
            <ac:spMk id="2" creationId="{391AE7C8-3A87-4BBF-ADB2-A592D74BEAEB}"/>
          </ac:spMkLst>
        </pc:spChg>
        <pc:spChg chg="mod">
          <ac:chgData name="Johan Bergman" userId="90c1a97c-3a36-4e58-b9d5-b0857fa6dd00" providerId="ADAL" clId="{ED25705C-CAC5-4F86-94D4-90FD9A57FB9B}" dt="2021-06-07T14:10:57.274" v="4157" actId="20577"/>
          <ac:spMkLst>
            <pc:docMk/>
            <pc:sldMk cId="865411042" sldId="279"/>
            <ac:spMk id="3" creationId="{725E5187-FE6F-44E8-BF1D-11927C6477B2}"/>
          </ac:spMkLst>
        </pc:spChg>
      </pc:sldChg>
      <pc:sldChg chg="modSp new del mod">
        <pc:chgData name="Johan Bergman" userId="90c1a97c-3a36-4e58-b9d5-b0857fa6dd00" providerId="ADAL" clId="{ED25705C-CAC5-4F86-94D4-90FD9A57FB9B}" dt="2021-06-02T22:26:35.728" v="2053" actId="47"/>
        <pc:sldMkLst>
          <pc:docMk/>
          <pc:sldMk cId="3297252862" sldId="280"/>
        </pc:sldMkLst>
        <pc:spChg chg="mod">
          <ac:chgData name="Johan Bergman" userId="90c1a97c-3a36-4e58-b9d5-b0857fa6dd00" providerId="ADAL" clId="{ED25705C-CAC5-4F86-94D4-90FD9A57FB9B}" dt="2021-06-02T22:19:01.349" v="1375" actId="20577"/>
          <ac:spMkLst>
            <pc:docMk/>
            <pc:sldMk cId="3297252862" sldId="280"/>
            <ac:spMk id="2" creationId="{90A516D5-B29E-4E1D-AFD6-E1FD250599EF}"/>
          </ac:spMkLst>
        </pc:spChg>
      </pc:sldChg>
      <pc:sldChg chg="modSp new mod delCm">
        <pc:chgData name="Johan Bergman" userId="90c1a97c-3a36-4e58-b9d5-b0857fa6dd00" providerId="ADAL" clId="{ED25705C-CAC5-4F86-94D4-90FD9A57FB9B}" dt="2021-06-07T14:11:16.889" v="4160" actId="1592"/>
        <pc:sldMkLst>
          <pc:docMk/>
          <pc:sldMk cId="4198502317" sldId="281"/>
        </pc:sldMkLst>
        <pc:spChg chg="mod">
          <ac:chgData name="Johan Bergman" userId="90c1a97c-3a36-4e58-b9d5-b0857fa6dd00" providerId="ADAL" clId="{ED25705C-CAC5-4F86-94D4-90FD9A57FB9B}" dt="2021-06-02T22:26:26.297" v="2052" actId="20577"/>
          <ac:spMkLst>
            <pc:docMk/>
            <pc:sldMk cId="4198502317" sldId="281"/>
            <ac:spMk id="2" creationId="{FBD4347F-A936-497E-9C9B-2CB94E1272CC}"/>
          </ac:spMkLst>
        </pc:spChg>
        <pc:spChg chg="mod">
          <ac:chgData name="Johan Bergman" userId="90c1a97c-3a36-4e58-b9d5-b0857fa6dd00" providerId="ADAL" clId="{ED25705C-CAC5-4F86-94D4-90FD9A57FB9B}" dt="2021-06-02T22:26:00.605" v="1991" actId="20577"/>
          <ac:spMkLst>
            <pc:docMk/>
            <pc:sldMk cId="4198502317" sldId="281"/>
            <ac:spMk id="3" creationId="{24B3B68A-988C-418B-BBBB-74B7011636B1}"/>
          </ac:spMkLst>
        </pc:spChg>
      </pc:sldChg>
      <pc:sldChg chg="ord delCm">
        <pc:chgData name="Johan Bergman" userId="90c1a97c-3a36-4e58-b9d5-b0857fa6dd00" providerId="ADAL" clId="{ED25705C-CAC5-4F86-94D4-90FD9A57FB9B}" dt="2021-06-07T14:11:41.791" v="4162" actId="1592"/>
        <pc:sldMkLst>
          <pc:docMk/>
          <pc:sldMk cId="84289044" sldId="282"/>
        </pc:sldMkLst>
      </pc:sldChg>
      <pc:sldChg chg="modSp mod delCm">
        <pc:chgData name="Johan Bergman" userId="90c1a97c-3a36-4e58-b9d5-b0857fa6dd00" providerId="ADAL" clId="{ED25705C-CAC5-4F86-94D4-90FD9A57FB9B}" dt="2021-06-07T14:11:33.364" v="4161" actId="1592"/>
        <pc:sldMkLst>
          <pc:docMk/>
          <pc:sldMk cId="3881481396" sldId="283"/>
        </pc:sldMkLst>
        <pc:spChg chg="mod">
          <ac:chgData name="Johan Bergman" userId="90c1a97c-3a36-4e58-b9d5-b0857fa6dd00" providerId="ADAL" clId="{ED25705C-CAC5-4F86-94D4-90FD9A57FB9B}" dt="2021-06-03T16:33:40.804" v="3651" actId="20577"/>
          <ac:spMkLst>
            <pc:docMk/>
            <pc:sldMk cId="3881481396" sldId="283"/>
            <ac:spMk id="2" creationId="{0012AF93-3662-4069-BFA4-5F0ACDE67FDA}"/>
          </ac:spMkLst>
        </pc:spChg>
      </pc:sldChg>
      <pc:sldChg chg="modSp mod">
        <pc:chgData name="Johan Bergman" userId="90c1a97c-3a36-4e58-b9d5-b0857fa6dd00" providerId="ADAL" clId="{ED25705C-CAC5-4F86-94D4-90FD9A57FB9B}" dt="2021-06-03T16:32:58.957" v="3644" actId="255"/>
        <pc:sldMkLst>
          <pc:docMk/>
          <pc:sldMk cId="2429422761" sldId="284"/>
        </pc:sldMkLst>
        <pc:spChg chg="mod">
          <ac:chgData name="Johan Bergman" userId="90c1a97c-3a36-4e58-b9d5-b0857fa6dd00" providerId="ADAL" clId="{ED25705C-CAC5-4F86-94D4-90FD9A57FB9B}" dt="2021-06-03T16:03:58.173" v="3063"/>
          <ac:spMkLst>
            <pc:docMk/>
            <pc:sldMk cId="2429422761" sldId="284"/>
            <ac:spMk id="2" creationId="{DFF10FF2-556A-40A7-98A0-32BC7CD8C9F8}"/>
          </ac:spMkLst>
        </pc:spChg>
        <pc:spChg chg="mod">
          <ac:chgData name="Johan Bergman" userId="90c1a97c-3a36-4e58-b9d5-b0857fa6dd00" providerId="ADAL" clId="{ED25705C-CAC5-4F86-94D4-90FD9A57FB9B}" dt="2021-06-03T16:32:58.957" v="3644" actId="255"/>
          <ac:spMkLst>
            <pc:docMk/>
            <pc:sldMk cId="2429422761" sldId="284"/>
            <ac:spMk id="3" creationId="{5C27F10A-7B6B-4B89-B5CF-63332BBFF3EB}"/>
          </ac:spMkLst>
        </pc:spChg>
        <pc:spChg chg="mod">
          <ac:chgData name="Johan Bergman" userId="90c1a97c-3a36-4e58-b9d5-b0857fa6dd00" providerId="ADAL" clId="{ED25705C-CAC5-4F86-94D4-90FD9A57FB9B}" dt="2021-06-03T16:04:41.320" v="3097" actId="1036"/>
          <ac:spMkLst>
            <pc:docMk/>
            <pc:sldMk cId="2429422761" sldId="284"/>
            <ac:spMk id="4" creationId="{2F1BF89E-6C69-49A3-9F1A-54E8582F88F7}"/>
          </ac:spMkLst>
        </pc:spChg>
      </pc:sldChg>
      <pc:sldChg chg="modSp new mod">
        <pc:chgData name="Johan Bergman" userId="90c1a97c-3a36-4e58-b9d5-b0857fa6dd00" providerId="ADAL" clId="{ED25705C-CAC5-4F86-94D4-90FD9A57FB9B}" dt="2021-06-03T16:18:03.947" v="3638" actId="20577"/>
        <pc:sldMkLst>
          <pc:docMk/>
          <pc:sldMk cId="716923549" sldId="285"/>
        </pc:sldMkLst>
        <pc:spChg chg="mod">
          <ac:chgData name="Johan Bergman" userId="90c1a97c-3a36-4e58-b9d5-b0857fa6dd00" providerId="ADAL" clId="{ED25705C-CAC5-4F86-94D4-90FD9A57FB9B}" dt="2021-06-03T16:01:54.078" v="3057" actId="20577"/>
          <ac:spMkLst>
            <pc:docMk/>
            <pc:sldMk cId="716923549" sldId="285"/>
            <ac:spMk id="2" creationId="{16748D57-8E41-4212-8277-40F4C58EDA33}"/>
          </ac:spMkLst>
        </pc:spChg>
        <pc:spChg chg="mod">
          <ac:chgData name="Johan Bergman" userId="90c1a97c-3a36-4e58-b9d5-b0857fa6dd00" providerId="ADAL" clId="{ED25705C-CAC5-4F86-94D4-90FD9A57FB9B}" dt="2021-06-03T16:18:03.947" v="3638" actId="20577"/>
          <ac:spMkLst>
            <pc:docMk/>
            <pc:sldMk cId="716923549" sldId="285"/>
            <ac:spMk id="3" creationId="{5AF39321-D9EF-4EDE-9E2B-3D995DDD7685}"/>
          </ac:spMkLst>
        </pc:spChg>
      </pc:sldChg>
      <pc:sldMasterChg chg="modSp mod modSldLayout">
        <pc:chgData name="Johan Bergman" userId="90c1a97c-3a36-4e58-b9d5-b0857fa6dd00" providerId="ADAL" clId="{ED25705C-CAC5-4F86-94D4-90FD9A57FB9B}" dt="2021-06-07T14:06:28.289" v="4037"/>
        <pc:sldMasterMkLst>
          <pc:docMk/>
          <pc:sldMasterMk cId="2523064765" sldId="2147483660"/>
        </pc:sldMasterMkLst>
        <pc:spChg chg="mod">
          <ac:chgData name="Johan Bergman" userId="90c1a97c-3a36-4e58-b9d5-b0857fa6dd00" providerId="ADAL" clId="{ED25705C-CAC5-4F86-94D4-90FD9A57FB9B}" dt="2021-06-02T22:14:00.625" v="1111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Johan Bergman" userId="90c1a97c-3a36-4e58-b9d5-b0857fa6dd00" providerId="ADAL" clId="{ED25705C-CAC5-4F86-94D4-90FD9A57FB9B}" dt="2021-06-02T22:14:00.621" v="1110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Johan Bergman" userId="90c1a97c-3a36-4e58-b9d5-b0857fa6dd00" providerId="ADAL" clId="{ED25705C-CAC5-4F86-94D4-90FD9A57FB9B}" dt="2021-06-07T14:06:28.132" v="391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ED25705C-CAC5-4F86-94D4-90FD9A57FB9B}" dt="2021-06-02T22:14:00.067" v="897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132" v="391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Johan Bergman" userId="90c1a97c-3a36-4e58-b9d5-b0857fa6dd00" providerId="ADAL" clId="{ED25705C-CAC5-4F86-94D4-90FD9A57FB9B}" dt="2021-06-02T22:14:00.105" v="901" actId="790"/>
            <ac:spMkLst>
              <pc:docMk/>
              <pc:sldMasterMk cId="2523064765" sldId="2147483660"/>
              <pc:sldLayoutMk cId="1374575616" sldId="2147483661"/>
              <ac:spMk id="10" creationId="{D76AC379-37ED-447F-84CF-99B2FA694549}"/>
            </ac:spMkLst>
          </pc:spChg>
          <pc:spChg chg="mod">
            <ac:chgData name="Johan Bergman" userId="90c1a97c-3a36-4e58-b9d5-b0857fa6dd00" providerId="ADAL" clId="{ED25705C-CAC5-4F86-94D4-90FD9A57FB9B}" dt="2021-06-02T22:14:00.061" v="894" actId="790"/>
            <ac:spMkLst>
              <pc:docMk/>
              <pc:sldMasterMk cId="2523064765" sldId="2147483660"/>
              <pc:sldLayoutMk cId="1374575616" sldId="2147483661"/>
              <ac:spMk id="11" creationId="{36D1288D-6C72-4971-B895-27E90722A109}"/>
            </ac:spMkLst>
          </pc:spChg>
          <pc:spChg chg="mod">
            <ac:chgData name="Johan Bergman" userId="90c1a97c-3a36-4e58-b9d5-b0857fa6dd00" providerId="ADAL" clId="{ED25705C-CAC5-4F86-94D4-90FD9A57FB9B}" dt="2021-06-02T22:14:00.069" v="898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071" v="899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066" v="896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063" v="895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41" v="3923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Johan Bergman" userId="90c1a97c-3a36-4e58-b9d5-b0857fa6dd00" providerId="ADAL" clId="{ED25705C-CAC5-4F86-94D4-90FD9A57FB9B}" dt="2021-06-02T22:14:00.121" v="910" actId="790"/>
            <ac:spMkLst>
              <pc:docMk/>
              <pc:sldMasterMk cId="2523064765" sldId="2147483660"/>
              <pc:sldLayoutMk cId="1085322578" sldId="2147483662"/>
              <ac:spMk id="6" creationId="{0B84C4A2-9E83-4451-8F6C-F4FA7B70C700}"/>
            </ac:spMkLst>
          </pc:spChg>
          <pc:spChg chg="mod">
            <ac:chgData name="Johan Bergman" userId="90c1a97c-3a36-4e58-b9d5-b0857fa6dd00" providerId="ADAL" clId="{ED25705C-CAC5-4F86-94D4-90FD9A57FB9B}" dt="2021-06-07T14:06:28.141" v="3923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  <pc:spChg chg="mod">
            <ac:chgData name="Johan Bergman" userId="90c1a97c-3a36-4e58-b9d5-b0857fa6dd00" providerId="ADAL" clId="{ED25705C-CAC5-4F86-94D4-90FD9A57FB9B}" dt="2021-06-02T22:14:00.123" v="911" actId="790"/>
            <ac:spMkLst>
              <pc:docMk/>
              <pc:sldMasterMk cId="2523064765" sldId="2147483660"/>
              <pc:sldLayoutMk cId="1085322578" sldId="2147483662"/>
              <ac:spMk id="9" creationId="{696C7C8F-5086-466A-8108-2FE0A8663D59}"/>
            </ac:spMkLst>
          </pc:spChg>
          <pc:spChg chg="mod">
            <ac:chgData name="Johan Bergman" userId="90c1a97c-3a36-4e58-b9d5-b0857fa6dd00" providerId="ADAL" clId="{ED25705C-CAC5-4F86-94D4-90FD9A57FB9B}" dt="2021-06-02T22:14:00.125" v="912" actId="790"/>
            <ac:spMkLst>
              <pc:docMk/>
              <pc:sldMasterMk cId="2523064765" sldId="2147483660"/>
              <pc:sldLayoutMk cId="1085322578" sldId="2147483662"/>
              <ac:spMk id="10" creationId="{ED5DEA0B-CF0D-4EE6-B6A8-90BAF3DE8AF1}"/>
            </ac:spMkLst>
          </pc:spChg>
          <pc:spChg chg="mod">
            <ac:chgData name="Johan Bergman" userId="90c1a97c-3a36-4e58-b9d5-b0857fa6dd00" providerId="ADAL" clId="{ED25705C-CAC5-4F86-94D4-90FD9A57FB9B}" dt="2021-06-02T22:14:00.129" v="914" actId="790"/>
            <ac:spMkLst>
              <pc:docMk/>
              <pc:sldMasterMk cId="2523064765" sldId="2147483660"/>
              <pc:sldLayoutMk cId="1085322578" sldId="2147483662"/>
              <ac:spMk id="13" creationId="{417661C0-2F80-41FC-8827-508BB33F9230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44" v="3926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Johan Bergman" userId="90c1a97c-3a36-4e58-b9d5-b0857fa6dd00" providerId="ADAL" clId="{ED25705C-CAC5-4F86-94D4-90FD9A57FB9B}" dt="2021-06-07T14:06:28.144" v="3926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  <pc:spChg chg="mod">
            <ac:chgData name="Johan Bergman" userId="90c1a97c-3a36-4e58-b9d5-b0857fa6dd00" providerId="ADAL" clId="{ED25705C-CAC5-4F86-94D4-90FD9A57FB9B}" dt="2021-06-02T22:14:00.132" v="916" actId="790"/>
            <ac:spMkLst>
              <pc:docMk/>
              <pc:sldMasterMk cId="2523064765" sldId="2147483660"/>
              <pc:sldLayoutMk cId="2064663325" sldId="2147483664"/>
              <ac:spMk id="9" creationId="{696C7C8F-5086-466A-8108-2FE0A8663D59}"/>
            </ac:spMkLst>
          </pc:spChg>
          <pc:spChg chg="mod">
            <ac:chgData name="Johan Bergman" userId="90c1a97c-3a36-4e58-b9d5-b0857fa6dd00" providerId="ADAL" clId="{ED25705C-CAC5-4F86-94D4-90FD9A57FB9B}" dt="2021-06-02T22:14:00.134" v="917" actId="790"/>
            <ac:spMkLst>
              <pc:docMk/>
              <pc:sldMasterMk cId="2523064765" sldId="2147483660"/>
              <pc:sldLayoutMk cId="2064663325" sldId="2147483664"/>
              <ac:spMk id="10" creationId="{ED5DEA0B-CF0D-4EE6-B6A8-90BAF3DE8AF1}"/>
            </ac:spMkLst>
          </pc:spChg>
          <pc:spChg chg="mod">
            <ac:chgData name="Johan Bergman" userId="90c1a97c-3a36-4e58-b9d5-b0857fa6dd00" providerId="ADAL" clId="{ED25705C-CAC5-4F86-94D4-90FD9A57FB9B}" dt="2021-06-02T22:14:00.138" v="919" actId="790"/>
            <ac:spMkLst>
              <pc:docMk/>
              <pc:sldMasterMk cId="2523064765" sldId="2147483660"/>
              <pc:sldLayoutMk cId="2064663325" sldId="2147483664"/>
              <ac:spMk id="11" creationId="{30276571-778A-43C8-820D-4E055433343F}"/>
            </ac:spMkLst>
          </pc:spChg>
          <pc:spChg chg="mod">
            <ac:chgData name="Johan Bergman" userId="90c1a97c-3a36-4e58-b9d5-b0857fa6dd00" providerId="ADAL" clId="{ED25705C-CAC5-4F86-94D4-90FD9A57FB9B}" dt="2021-06-02T22:14:00.131" v="915" actId="790"/>
            <ac:spMkLst>
              <pc:docMk/>
              <pc:sldMasterMk cId="2523064765" sldId="2147483660"/>
              <pc:sldLayoutMk cId="2064663325" sldId="2147483664"/>
              <ac:spMk id="12" creationId="{8F2554F4-437E-411D-B2B2-6A58D5858094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48" v="3929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Johan Bergman" userId="90c1a97c-3a36-4e58-b9d5-b0857fa6dd00" providerId="ADAL" clId="{ED25705C-CAC5-4F86-94D4-90FD9A57FB9B}" dt="2021-06-02T22:14:00.140" v="920" actId="790"/>
            <ac:spMkLst>
              <pc:docMk/>
              <pc:sldMasterMk cId="2523064765" sldId="2147483660"/>
              <pc:sldLayoutMk cId="2108219646" sldId="2147483665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148" v="3929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  <pc:spChg chg="mod">
            <ac:chgData name="Johan Bergman" userId="90c1a97c-3a36-4e58-b9d5-b0857fa6dd00" providerId="ADAL" clId="{ED25705C-CAC5-4F86-94D4-90FD9A57FB9B}" dt="2021-06-02T22:14:00.147" v="924" actId="790"/>
            <ac:spMkLst>
              <pc:docMk/>
              <pc:sldMasterMk cId="2523064765" sldId="2147483660"/>
              <pc:sldLayoutMk cId="2108219646" sldId="2147483665"/>
              <ac:spMk id="8" creationId="{B0BFCB65-C4A0-4777-AB6F-CDDDEBA7BAEE}"/>
            </ac:spMkLst>
          </pc:spChg>
          <pc:spChg chg="mod">
            <ac:chgData name="Johan Bergman" userId="90c1a97c-3a36-4e58-b9d5-b0857fa6dd00" providerId="ADAL" clId="{ED25705C-CAC5-4F86-94D4-90FD9A57FB9B}" dt="2021-06-02T22:14:00.142" v="921" actId="790"/>
            <ac:spMkLst>
              <pc:docMk/>
              <pc:sldMasterMk cId="2523064765" sldId="2147483660"/>
              <pc:sldLayoutMk cId="2108219646" sldId="2147483665"/>
              <ac:spMk id="11" creationId="{48FE7FF9-3930-4C4A-8BC6-EB9A286812D4}"/>
            </ac:spMkLst>
          </pc:spChg>
          <pc:spChg chg="mod">
            <ac:chgData name="Johan Bergman" userId="90c1a97c-3a36-4e58-b9d5-b0857fa6dd00" providerId="ADAL" clId="{ED25705C-CAC5-4F86-94D4-90FD9A57FB9B}" dt="2021-06-02T22:14:00.144" v="922" actId="790"/>
            <ac:spMkLst>
              <pc:docMk/>
              <pc:sldMasterMk cId="2523064765" sldId="2147483660"/>
              <pc:sldLayoutMk cId="2108219646" sldId="2147483665"/>
              <ac:spMk id="12" creationId="{A60848B0-180A-4C02-A8B3-E172AF538B61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52" v="3932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Johan Bergman" userId="90c1a97c-3a36-4e58-b9d5-b0857fa6dd00" providerId="ADAL" clId="{ED25705C-CAC5-4F86-94D4-90FD9A57FB9B}" dt="2021-06-02T22:14:00.148" v="925"/>
            <ac:spMkLst>
              <pc:docMk/>
              <pc:sldMasterMk cId="2523064765" sldId="2147483660"/>
              <pc:sldLayoutMk cId="299406540" sldId="2147483666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152" v="3932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  <pc:spChg chg="mod">
            <ac:chgData name="Johan Bergman" userId="90c1a97c-3a36-4e58-b9d5-b0857fa6dd00" providerId="ADAL" clId="{ED25705C-CAC5-4F86-94D4-90FD9A57FB9B}" dt="2021-06-02T22:14:00.156" v="929" actId="790"/>
            <ac:spMkLst>
              <pc:docMk/>
              <pc:sldMasterMk cId="2523064765" sldId="2147483660"/>
              <pc:sldLayoutMk cId="299406540" sldId="2147483666"/>
              <ac:spMk id="8" creationId="{E1090122-906E-44AF-A054-14B12CB245F6}"/>
            </ac:spMkLst>
          </pc:spChg>
          <pc:spChg chg="mod">
            <ac:chgData name="Johan Bergman" userId="90c1a97c-3a36-4e58-b9d5-b0857fa6dd00" providerId="ADAL" clId="{ED25705C-CAC5-4F86-94D4-90FD9A57FB9B}" dt="2021-06-02T22:14:00.151" v="926" actId="790"/>
            <ac:spMkLst>
              <pc:docMk/>
              <pc:sldMasterMk cId="2523064765" sldId="2147483660"/>
              <pc:sldLayoutMk cId="299406540" sldId="2147483666"/>
              <ac:spMk id="10" creationId="{4F3FE80A-6B53-492B-8FC1-A575806A0D00}"/>
            </ac:spMkLst>
          </pc:spChg>
          <pc:spChg chg="mod">
            <ac:chgData name="Johan Bergman" userId="90c1a97c-3a36-4e58-b9d5-b0857fa6dd00" providerId="ADAL" clId="{ED25705C-CAC5-4F86-94D4-90FD9A57FB9B}" dt="2021-06-02T22:14:00.151" v="927" actId="790"/>
            <ac:spMkLst>
              <pc:docMk/>
              <pc:sldMasterMk cId="2523064765" sldId="2147483660"/>
              <pc:sldLayoutMk cId="299406540" sldId="2147483666"/>
              <ac:spMk id="11" creationId="{3AECA499-20B0-4F79-85A2-1C9D1BFBB0C0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56" v="3935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Johan Bergman" userId="90c1a97c-3a36-4e58-b9d5-b0857fa6dd00" providerId="ADAL" clId="{ED25705C-CAC5-4F86-94D4-90FD9A57FB9B}" dt="2021-06-02T22:14:00.158" v="930" actId="790"/>
            <ac:spMkLst>
              <pc:docMk/>
              <pc:sldMasterMk cId="2523064765" sldId="2147483660"/>
              <pc:sldLayoutMk cId="3450366910" sldId="2147483667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156" v="3935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  <pc:spChg chg="mod">
            <ac:chgData name="Johan Bergman" userId="90c1a97c-3a36-4e58-b9d5-b0857fa6dd00" providerId="ADAL" clId="{ED25705C-CAC5-4F86-94D4-90FD9A57FB9B}" dt="2021-06-02T22:14:00.167" v="934" actId="790"/>
            <ac:spMkLst>
              <pc:docMk/>
              <pc:sldMasterMk cId="2523064765" sldId="2147483660"/>
              <pc:sldLayoutMk cId="3450366910" sldId="2147483667"/>
              <ac:spMk id="8" creationId="{82C84FC9-A121-42A0-B02B-2C2E8358C2B7}"/>
            </ac:spMkLst>
          </pc:spChg>
          <pc:spChg chg="mod">
            <ac:chgData name="Johan Bergman" userId="90c1a97c-3a36-4e58-b9d5-b0857fa6dd00" providerId="ADAL" clId="{ED25705C-CAC5-4F86-94D4-90FD9A57FB9B}" dt="2021-06-02T22:14:00.160" v="931" actId="790"/>
            <ac:spMkLst>
              <pc:docMk/>
              <pc:sldMasterMk cId="2523064765" sldId="2147483660"/>
              <pc:sldLayoutMk cId="3450366910" sldId="2147483667"/>
              <ac:spMk id="10" creationId="{6AB007D5-DA18-4842-9C2D-8C72512602C0}"/>
            </ac:spMkLst>
          </pc:spChg>
          <pc:spChg chg="mod">
            <ac:chgData name="Johan Bergman" userId="90c1a97c-3a36-4e58-b9d5-b0857fa6dd00" providerId="ADAL" clId="{ED25705C-CAC5-4F86-94D4-90FD9A57FB9B}" dt="2021-06-02T22:14:00.163" v="932" actId="790"/>
            <ac:spMkLst>
              <pc:docMk/>
              <pc:sldMasterMk cId="2523064765" sldId="2147483660"/>
              <pc:sldLayoutMk cId="3450366910" sldId="2147483667"/>
              <ac:spMk id="11" creationId="{0D3699C9-F9CA-4781-89C3-F0A901D1F1AF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60" v="3938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Johan Bergman" userId="90c1a97c-3a36-4e58-b9d5-b0857fa6dd00" providerId="ADAL" clId="{ED25705C-CAC5-4F86-94D4-90FD9A57FB9B}" dt="2021-06-02T22:14:00.168" v="935" actId="790"/>
            <ac:spMkLst>
              <pc:docMk/>
              <pc:sldMasterMk cId="2523064765" sldId="2147483660"/>
              <pc:sldLayoutMk cId="3593654033" sldId="2147483668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160" v="3938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  <pc:spChg chg="mod">
            <ac:chgData name="Johan Bergman" userId="90c1a97c-3a36-4e58-b9d5-b0857fa6dd00" providerId="ADAL" clId="{ED25705C-CAC5-4F86-94D4-90FD9A57FB9B}" dt="2021-06-02T22:14:00.176" v="939" actId="790"/>
            <ac:spMkLst>
              <pc:docMk/>
              <pc:sldMasterMk cId="2523064765" sldId="2147483660"/>
              <pc:sldLayoutMk cId="3593654033" sldId="2147483668"/>
              <ac:spMk id="8" creationId="{E7F6A807-1479-4A4A-8685-DB8E37BEB19A}"/>
            </ac:spMkLst>
          </pc:spChg>
          <pc:spChg chg="mod">
            <ac:chgData name="Johan Bergman" userId="90c1a97c-3a36-4e58-b9d5-b0857fa6dd00" providerId="ADAL" clId="{ED25705C-CAC5-4F86-94D4-90FD9A57FB9B}" dt="2021-06-02T22:14:00.170" v="936" actId="790"/>
            <ac:spMkLst>
              <pc:docMk/>
              <pc:sldMasterMk cId="2523064765" sldId="2147483660"/>
              <pc:sldLayoutMk cId="3593654033" sldId="2147483668"/>
              <ac:spMk id="10" creationId="{F1368AB3-821C-4A71-B119-C0A8AA44A93F}"/>
            </ac:spMkLst>
          </pc:spChg>
          <pc:spChg chg="mod">
            <ac:chgData name="Johan Bergman" userId="90c1a97c-3a36-4e58-b9d5-b0857fa6dd00" providerId="ADAL" clId="{ED25705C-CAC5-4F86-94D4-90FD9A57FB9B}" dt="2021-06-02T22:14:00.172" v="937" actId="790"/>
            <ac:spMkLst>
              <pc:docMk/>
              <pc:sldMasterMk cId="2523064765" sldId="2147483660"/>
              <pc:sldLayoutMk cId="3593654033" sldId="2147483668"/>
              <ac:spMk id="11" creationId="{8561E9FC-533B-4891-A7E3-A3DDB1BD26FB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64" v="3941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Johan Bergman" userId="90c1a97c-3a36-4e58-b9d5-b0857fa6dd00" providerId="ADAL" clId="{ED25705C-CAC5-4F86-94D4-90FD9A57FB9B}" dt="2021-06-02T22:14:00.178" v="940" actId="790"/>
            <ac:spMkLst>
              <pc:docMk/>
              <pc:sldMasterMk cId="2523064765" sldId="2147483660"/>
              <pc:sldLayoutMk cId="4136202525" sldId="2147483669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164" v="3941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  <pc:spChg chg="mod">
            <ac:chgData name="Johan Bergman" userId="90c1a97c-3a36-4e58-b9d5-b0857fa6dd00" providerId="ADAL" clId="{ED25705C-CAC5-4F86-94D4-90FD9A57FB9B}" dt="2021-06-02T22:14:00.189" v="944" actId="790"/>
            <ac:spMkLst>
              <pc:docMk/>
              <pc:sldMasterMk cId="2523064765" sldId="2147483660"/>
              <pc:sldLayoutMk cId="4136202525" sldId="2147483669"/>
              <ac:spMk id="8" creationId="{3E2F9C47-A316-4B0F-8C2E-D42B253351EB}"/>
            </ac:spMkLst>
          </pc:spChg>
          <pc:spChg chg="mod">
            <ac:chgData name="Johan Bergman" userId="90c1a97c-3a36-4e58-b9d5-b0857fa6dd00" providerId="ADAL" clId="{ED25705C-CAC5-4F86-94D4-90FD9A57FB9B}" dt="2021-06-02T22:14:00.182" v="941" actId="790"/>
            <ac:spMkLst>
              <pc:docMk/>
              <pc:sldMasterMk cId="2523064765" sldId="2147483660"/>
              <pc:sldLayoutMk cId="4136202525" sldId="2147483669"/>
              <ac:spMk id="12" creationId="{93CB56C1-2916-4C60-8532-A023564D2C57}"/>
            </ac:spMkLst>
          </pc:spChg>
          <pc:spChg chg="mod">
            <ac:chgData name="Johan Bergman" userId="90c1a97c-3a36-4e58-b9d5-b0857fa6dd00" providerId="ADAL" clId="{ED25705C-CAC5-4F86-94D4-90FD9A57FB9B}" dt="2021-06-02T22:14:00.183" v="942" actId="790"/>
            <ac:spMkLst>
              <pc:docMk/>
              <pc:sldMasterMk cId="2523064765" sldId="2147483660"/>
              <pc:sldLayoutMk cId="4136202525" sldId="2147483669"/>
              <ac:spMk id="13" creationId="{61DC6511-5700-4E95-89CA-81484C248C03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67" v="3944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Johan Bergman" userId="90c1a97c-3a36-4e58-b9d5-b0857fa6dd00" providerId="ADAL" clId="{ED25705C-CAC5-4F86-94D4-90FD9A57FB9B}" dt="2021-06-02T22:14:00.192" v="945" actId="790"/>
            <ac:spMkLst>
              <pc:docMk/>
              <pc:sldMasterMk cId="2523064765" sldId="2147483660"/>
              <pc:sldLayoutMk cId="1267818655" sldId="2147483670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167" v="3944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  <pc:spChg chg="mod">
            <ac:chgData name="Johan Bergman" userId="90c1a97c-3a36-4e58-b9d5-b0857fa6dd00" providerId="ADAL" clId="{ED25705C-CAC5-4F86-94D4-90FD9A57FB9B}" dt="2021-06-02T22:14:00.203" v="949" actId="790"/>
            <ac:spMkLst>
              <pc:docMk/>
              <pc:sldMasterMk cId="2523064765" sldId="2147483660"/>
              <pc:sldLayoutMk cId="1267818655" sldId="2147483670"/>
              <ac:spMk id="8" creationId="{B20F1184-2943-4F17-9C57-995EA2003751}"/>
            </ac:spMkLst>
          </pc:spChg>
          <pc:spChg chg="mod">
            <ac:chgData name="Johan Bergman" userId="90c1a97c-3a36-4e58-b9d5-b0857fa6dd00" providerId="ADAL" clId="{ED25705C-CAC5-4F86-94D4-90FD9A57FB9B}" dt="2021-06-02T22:14:00.197" v="946" actId="790"/>
            <ac:spMkLst>
              <pc:docMk/>
              <pc:sldMasterMk cId="2523064765" sldId="2147483660"/>
              <pc:sldLayoutMk cId="1267818655" sldId="2147483670"/>
              <ac:spMk id="12" creationId="{93CB56C1-2916-4C60-8532-A023564D2C57}"/>
            </ac:spMkLst>
          </pc:spChg>
          <pc:spChg chg="mod">
            <ac:chgData name="Johan Bergman" userId="90c1a97c-3a36-4e58-b9d5-b0857fa6dd00" providerId="ADAL" clId="{ED25705C-CAC5-4F86-94D4-90FD9A57FB9B}" dt="2021-06-02T22:14:00.198" v="947" actId="790"/>
            <ac:spMkLst>
              <pc:docMk/>
              <pc:sldMasterMk cId="2523064765" sldId="2147483660"/>
              <pc:sldLayoutMk cId="1267818655" sldId="2147483670"/>
              <ac:spMk id="13" creationId="{61DC6511-5700-4E95-89CA-81484C248C03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71" v="394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Johan Bergman" userId="90c1a97c-3a36-4e58-b9d5-b0857fa6dd00" providerId="ADAL" clId="{ED25705C-CAC5-4F86-94D4-90FD9A57FB9B}" dt="2021-06-07T14:06:28.171" v="394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  <pc:spChg chg="mod">
            <ac:chgData name="Johan Bergman" userId="90c1a97c-3a36-4e58-b9d5-b0857fa6dd00" providerId="ADAL" clId="{ED25705C-CAC5-4F86-94D4-90FD9A57FB9B}" dt="2021-06-02T22:14:00.214" v="953" actId="790"/>
            <ac:spMkLst>
              <pc:docMk/>
              <pc:sldMasterMk cId="2523064765" sldId="2147483660"/>
              <pc:sldLayoutMk cId="3355176887" sldId="2147483671"/>
              <ac:spMk id="5" creationId="{280FD398-9480-44AE-B01C-23BDC7D4B6B7}"/>
            </ac:spMkLst>
          </pc:spChg>
          <pc:spChg chg="mod">
            <ac:chgData name="Johan Bergman" userId="90c1a97c-3a36-4e58-b9d5-b0857fa6dd00" providerId="ADAL" clId="{ED25705C-CAC5-4F86-94D4-90FD9A57FB9B}" dt="2021-06-02T22:14:00.207" v="950" actId="790"/>
            <ac:spMkLst>
              <pc:docMk/>
              <pc:sldMasterMk cId="2523064765" sldId="2147483660"/>
              <pc:sldLayoutMk cId="3355176887" sldId="2147483671"/>
              <ac:spMk id="9" creationId="{696C7C8F-5086-466A-8108-2FE0A8663D59}"/>
            </ac:spMkLst>
          </pc:spChg>
          <pc:spChg chg="mod">
            <ac:chgData name="Johan Bergman" userId="90c1a97c-3a36-4e58-b9d5-b0857fa6dd00" providerId="ADAL" clId="{ED25705C-CAC5-4F86-94D4-90FD9A57FB9B}" dt="2021-06-02T22:14:00.209" v="951" actId="790"/>
            <ac:spMkLst>
              <pc:docMk/>
              <pc:sldMasterMk cId="2523064765" sldId="2147483660"/>
              <pc:sldLayoutMk cId="3355176887" sldId="2147483671"/>
              <ac:spMk id="10" creationId="{ED5DEA0B-CF0D-4EE6-B6A8-90BAF3DE8AF1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75" v="3950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Johan Bergman" userId="90c1a97c-3a36-4e58-b9d5-b0857fa6dd00" providerId="ADAL" clId="{ED25705C-CAC5-4F86-94D4-90FD9A57FB9B}" dt="2021-06-07T14:06:28.175" v="3950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  <pc:spChg chg="mod">
            <ac:chgData name="Johan Bergman" userId="90c1a97c-3a36-4e58-b9d5-b0857fa6dd00" providerId="ADAL" clId="{ED25705C-CAC5-4F86-94D4-90FD9A57FB9B}" dt="2021-06-02T22:14:00.220" v="956" actId="790"/>
            <ac:spMkLst>
              <pc:docMk/>
              <pc:sldMasterMk cId="2523064765" sldId="2147483660"/>
              <pc:sldLayoutMk cId="1793964376" sldId="2147483672"/>
              <ac:spMk id="4" creationId="{EBCE69E9-15BF-463F-B5D4-3C1F6E9F6B53}"/>
            </ac:spMkLst>
          </pc:spChg>
          <pc:spChg chg="mod">
            <ac:chgData name="Johan Bergman" userId="90c1a97c-3a36-4e58-b9d5-b0857fa6dd00" providerId="ADAL" clId="{ED25705C-CAC5-4F86-94D4-90FD9A57FB9B}" dt="2021-06-02T22:14:00.216" v="954" actId="790"/>
            <ac:spMkLst>
              <pc:docMk/>
              <pc:sldMasterMk cId="2523064765" sldId="2147483660"/>
              <pc:sldLayoutMk cId="1793964376" sldId="2147483672"/>
              <ac:spMk id="22531" creationId="{00000000-0000-0000-0000-000000000000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82" v="3956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ED25705C-CAC5-4F86-94D4-90FD9A57FB9B}" dt="2021-06-07T14:06:28.182" v="3956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Johan Bergman" userId="90c1a97c-3a36-4e58-b9d5-b0857fa6dd00" providerId="ADAL" clId="{ED25705C-CAC5-4F86-94D4-90FD9A57FB9B}" dt="2021-06-02T22:14:00.225" v="959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229" v="961" actId="790"/>
            <ac:spMkLst>
              <pc:docMk/>
              <pc:sldMasterMk cId="2523064765" sldId="2147483660"/>
              <pc:sldLayoutMk cId="3415456144" sldId="2147483673"/>
              <ac:spMk id="5" creationId="{CA0A38D4-B093-4CE6-9935-648A137BFECE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13" v="3980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Johan Bergman" userId="90c1a97c-3a36-4e58-b9d5-b0857fa6dd00" providerId="ADAL" clId="{ED25705C-CAC5-4F86-94D4-90FD9A57FB9B}" dt="2021-06-02T22:14:00.289" v="991" actId="790"/>
            <ac:spMkLst>
              <pc:docMk/>
              <pc:sldMasterMk cId="2523064765" sldId="2147483660"/>
              <pc:sldLayoutMk cId="3933167755" sldId="2147483674"/>
              <ac:spMk id="3" creationId="{810CFEFC-6AC8-4817-A0D3-6029D48BD293}"/>
            </ac:spMkLst>
          </pc:spChg>
          <pc:spChg chg="mod">
            <ac:chgData name="Johan Bergman" userId="90c1a97c-3a36-4e58-b9d5-b0857fa6dd00" providerId="ADAL" clId="{ED25705C-CAC5-4F86-94D4-90FD9A57FB9B}" dt="2021-06-02T22:14:00.285" v="990" actId="790"/>
            <ac:spMkLst>
              <pc:docMk/>
              <pc:sldMasterMk cId="2523064765" sldId="2147483660"/>
              <pc:sldLayoutMk cId="3933167755" sldId="2147483674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13" v="3980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  <pc:spChg chg="mod">
            <ac:chgData name="Johan Bergman" userId="90c1a97c-3a36-4e58-b9d5-b0857fa6dd00" providerId="ADAL" clId="{ED25705C-CAC5-4F86-94D4-90FD9A57FB9B}" dt="2021-06-02T22:14:00.292" v="993" actId="790"/>
            <ac:spMkLst>
              <pc:docMk/>
              <pc:sldMasterMk cId="2523064765" sldId="2147483660"/>
              <pc:sldLayoutMk cId="3933167755" sldId="2147483674"/>
              <ac:spMk id="11" creationId="{87C4DFC4-62BA-4C52-B36B-44A75684A81F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40" v="4001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ED25705C-CAC5-4F86-94D4-90FD9A57FB9B}" dt="2021-06-02T22:14:00.379" v="1021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384" v="1022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373" v="1020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Johan Bergman" userId="90c1a97c-3a36-4e58-b9d5-b0857fa6dd00" providerId="ADAL" clId="{ED25705C-CAC5-4F86-94D4-90FD9A57FB9B}" dt="2021-06-07T14:06:28.240" v="4001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  <pc:spChg chg="mod">
            <ac:chgData name="Johan Bergman" userId="90c1a97c-3a36-4e58-b9d5-b0857fa6dd00" providerId="ADAL" clId="{ED25705C-CAC5-4F86-94D4-90FD9A57FB9B}" dt="2021-06-02T22:14:00.391" v="1024" actId="790"/>
            <ac:spMkLst>
              <pc:docMk/>
              <pc:sldMasterMk cId="2523064765" sldId="2147483660"/>
              <pc:sldLayoutMk cId="675883818" sldId="2147483675"/>
              <ac:spMk id="9" creationId="{F6894424-A363-4771-BFDF-A3CD35CCD7D5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44" v="4004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Johan Bergman" userId="90c1a97c-3a36-4e58-b9d5-b0857fa6dd00" providerId="ADAL" clId="{ED25705C-CAC5-4F86-94D4-90FD9A57FB9B}" dt="2021-06-02T22:14:00.402" v="1027" actId="790"/>
            <ac:spMkLst>
              <pc:docMk/>
              <pc:sldMasterMk cId="2523064765" sldId="2147483660"/>
              <pc:sldLayoutMk cId="192221419" sldId="2147483676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394" v="1025" actId="790"/>
            <ac:spMkLst>
              <pc:docMk/>
              <pc:sldMasterMk cId="2523064765" sldId="2147483660"/>
              <pc:sldLayoutMk cId="192221419" sldId="2147483676"/>
              <ac:spMk id="7" creationId="{B1CFD82C-8968-4B87-A964-6288AF293D77}"/>
            </ac:spMkLst>
          </pc:spChg>
          <pc:spChg chg="mod">
            <ac:chgData name="Johan Bergman" userId="90c1a97c-3a36-4e58-b9d5-b0857fa6dd00" providerId="ADAL" clId="{ED25705C-CAC5-4F86-94D4-90FD9A57FB9B}" dt="2021-06-02T22:14:00.397" v="1026" actId="790"/>
            <ac:spMkLst>
              <pc:docMk/>
              <pc:sldMasterMk cId="2523064765" sldId="2147483660"/>
              <pc:sldLayoutMk cId="192221419" sldId="2147483676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44" v="4004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  <pc:spChg chg="mod">
            <ac:chgData name="Johan Bergman" userId="90c1a97c-3a36-4e58-b9d5-b0857fa6dd00" providerId="ADAL" clId="{ED25705C-CAC5-4F86-94D4-90FD9A57FB9B}" dt="2021-06-02T22:14:00.406" v="1029" actId="790"/>
            <ac:spMkLst>
              <pc:docMk/>
              <pc:sldMasterMk cId="2523064765" sldId="2147483660"/>
              <pc:sldLayoutMk cId="192221419" sldId="2147483676"/>
              <ac:spMk id="11" creationId="{A72F0A55-0A74-4EC8-A6C3-6ADA907353CE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68" v="4022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Johan Bergman" userId="90c1a97c-3a36-4e58-b9d5-b0857fa6dd00" providerId="ADAL" clId="{ED25705C-CAC5-4F86-94D4-90FD9A57FB9B}" dt="2021-06-02T22:14:00.472" v="1057" actId="790"/>
            <ac:spMkLst>
              <pc:docMk/>
              <pc:sldMasterMk cId="2523064765" sldId="2147483660"/>
              <pc:sldLayoutMk cId="1896068706" sldId="2147483677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74" v="1058" actId="790"/>
            <ac:spMkLst>
              <pc:docMk/>
              <pc:sldMasterMk cId="2523064765" sldId="2147483660"/>
              <pc:sldLayoutMk cId="1896068706" sldId="2147483677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69" v="1056" actId="790"/>
            <ac:spMkLst>
              <pc:docMk/>
              <pc:sldMasterMk cId="2523064765" sldId="2147483660"/>
              <pc:sldLayoutMk cId="1896068706" sldId="2147483677"/>
              <ac:spMk id="7" creationId="{7EEF5633-BC13-4AEA-AEF5-CE2675504D30}"/>
            </ac:spMkLst>
          </pc:spChg>
          <pc:spChg chg="mod">
            <ac:chgData name="Johan Bergman" userId="90c1a97c-3a36-4e58-b9d5-b0857fa6dd00" providerId="ADAL" clId="{ED25705C-CAC5-4F86-94D4-90FD9A57FB9B}" dt="2021-06-02T22:14:00.477" v="1059" actId="790"/>
            <ac:spMkLst>
              <pc:docMk/>
              <pc:sldMasterMk cId="2523064765" sldId="2147483660"/>
              <pc:sldLayoutMk cId="1896068706" sldId="2147483677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68" v="4022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  <pc:spChg chg="mod">
            <ac:chgData name="Johan Bergman" userId="90c1a97c-3a36-4e58-b9d5-b0857fa6dd00" providerId="ADAL" clId="{ED25705C-CAC5-4F86-94D4-90FD9A57FB9B}" dt="2021-06-02T22:14:00.480" v="1061" actId="790"/>
            <ac:spMkLst>
              <pc:docMk/>
              <pc:sldMasterMk cId="2523064765" sldId="2147483660"/>
              <pc:sldLayoutMk cId="1896068706" sldId="2147483677"/>
              <ac:spMk id="11" creationId="{EDCD44CA-6216-40D7-A43C-C84DC0870CD0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72" v="4025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ED25705C-CAC5-4F86-94D4-90FD9A57FB9B}" dt="2021-06-02T22:14:00.485" v="1063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88" v="1064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82" v="1062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Johan Bergman" userId="90c1a97c-3a36-4e58-b9d5-b0857fa6dd00" providerId="ADAL" clId="{ED25705C-CAC5-4F86-94D4-90FD9A57FB9B}" dt="2021-06-02T22:14:00.491" v="1065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93" v="1066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72" v="4025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  <pc:spChg chg="mod">
            <ac:chgData name="Johan Bergman" userId="90c1a97c-3a36-4e58-b9d5-b0857fa6dd00" providerId="ADAL" clId="{ED25705C-CAC5-4F86-94D4-90FD9A57FB9B}" dt="2021-06-02T22:14:00.497" v="1068" actId="790"/>
            <ac:spMkLst>
              <pc:docMk/>
              <pc:sldMasterMk cId="2523064765" sldId="2147483660"/>
              <pc:sldLayoutMk cId="2275899235" sldId="2147483678"/>
              <ac:spMk id="12" creationId="{D7A387F2-835E-495C-A46F-E0BAED03A9A5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75" v="4028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Johan Bergman" userId="90c1a97c-3a36-4e58-b9d5-b0857fa6dd00" providerId="ADAL" clId="{ED25705C-CAC5-4F86-94D4-90FD9A57FB9B}" dt="2021-06-02T22:14:00.500" v="1070" actId="790"/>
            <ac:spMkLst>
              <pc:docMk/>
              <pc:sldMasterMk cId="2523064765" sldId="2147483660"/>
              <pc:sldLayoutMk cId="1509090296" sldId="2147483679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02" v="1071" actId="790"/>
            <ac:spMkLst>
              <pc:docMk/>
              <pc:sldMasterMk cId="2523064765" sldId="2147483660"/>
              <pc:sldLayoutMk cId="1509090296" sldId="2147483679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97" v="1069" actId="790"/>
            <ac:spMkLst>
              <pc:docMk/>
              <pc:sldMasterMk cId="2523064765" sldId="2147483660"/>
              <pc:sldLayoutMk cId="1509090296" sldId="2147483679"/>
              <ac:spMk id="7" creationId="{CD0BB64A-768A-4118-B3E5-52B98C693831}"/>
            </ac:spMkLst>
          </pc:spChg>
          <pc:spChg chg="mod">
            <ac:chgData name="Johan Bergman" userId="90c1a97c-3a36-4e58-b9d5-b0857fa6dd00" providerId="ADAL" clId="{ED25705C-CAC5-4F86-94D4-90FD9A57FB9B}" dt="2021-06-02T22:14:00.505" v="1072" actId="790"/>
            <ac:spMkLst>
              <pc:docMk/>
              <pc:sldMasterMk cId="2523064765" sldId="2147483660"/>
              <pc:sldLayoutMk cId="1509090296" sldId="2147483679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08" v="1073" actId="790"/>
            <ac:spMkLst>
              <pc:docMk/>
              <pc:sldMasterMk cId="2523064765" sldId="2147483660"/>
              <pc:sldLayoutMk cId="1509090296" sldId="2147483679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75" v="4028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  <pc:spChg chg="mod">
            <ac:chgData name="Johan Bergman" userId="90c1a97c-3a36-4e58-b9d5-b0857fa6dd00" providerId="ADAL" clId="{ED25705C-CAC5-4F86-94D4-90FD9A57FB9B}" dt="2021-06-02T22:14:00.513" v="1075" actId="790"/>
            <ac:spMkLst>
              <pc:docMk/>
              <pc:sldMasterMk cId="2523064765" sldId="2147483660"/>
              <pc:sldLayoutMk cId="1509090296" sldId="2147483679"/>
              <ac:spMk id="12" creationId="{18C6E5A5-2F53-43D5-8F46-313E672024E6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80" v="4031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Johan Bergman" userId="90c1a97c-3a36-4e58-b9d5-b0857fa6dd00" providerId="ADAL" clId="{ED25705C-CAC5-4F86-94D4-90FD9A57FB9B}" dt="2021-06-02T22:14:00.517" v="1077" actId="790"/>
            <ac:spMkLst>
              <pc:docMk/>
              <pc:sldMasterMk cId="2523064765" sldId="2147483660"/>
              <pc:sldLayoutMk cId="3100695833" sldId="2147483680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20" v="1078" actId="790"/>
            <ac:spMkLst>
              <pc:docMk/>
              <pc:sldMasterMk cId="2523064765" sldId="2147483660"/>
              <pc:sldLayoutMk cId="3100695833" sldId="2147483680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14" v="1076" actId="790"/>
            <ac:spMkLst>
              <pc:docMk/>
              <pc:sldMasterMk cId="2523064765" sldId="2147483660"/>
              <pc:sldLayoutMk cId="3100695833" sldId="2147483680"/>
              <ac:spMk id="7" creationId="{F83268EB-5955-4A3F-8B85-E7C084E6FAF5}"/>
            </ac:spMkLst>
          </pc:spChg>
          <pc:spChg chg="mod">
            <ac:chgData name="Johan Bergman" userId="90c1a97c-3a36-4e58-b9d5-b0857fa6dd00" providerId="ADAL" clId="{ED25705C-CAC5-4F86-94D4-90FD9A57FB9B}" dt="2021-06-02T22:14:00.524" v="1079" actId="790"/>
            <ac:spMkLst>
              <pc:docMk/>
              <pc:sldMasterMk cId="2523064765" sldId="2147483660"/>
              <pc:sldLayoutMk cId="3100695833" sldId="2147483680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26" v="1080" actId="790"/>
            <ac:spMkLst>
              <pc:docMk/>
              <pc:sldMasterMk cId="2523064765" sldId="2147483660"/>
              <pc:sldLayoutMk cId="3100695833" sldId="2147483680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80" v="4031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  <pc:spChg chg="mod">
            <ac:chgData name="Johan Bergman" userId="90c1a97c-3a36-4e58-b9d5-b0857fa6dd00" providerId="ADAL" clId="{ED25705C-CAC5-4F86-94D4-90FD9A57FB9B}" dt="2021-06-02T22:14:00.530" v="1082" actId="790"/>
            <ac:spMkLst>
              <pc:docMk/>
              <pc:sldMasterMk cId="2523064765" sldId="2147483660"/>
              <pc:sldLayoutMk cId="3100695833" sldId="2147483680"/>
              <ac:spMk id="12" creationId="{E1242BA1-7F88-4EA2-ACA1-05CEF1F3A57D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89" v="403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ED25705C-CAC5-4F86-94D4-90FD9A57FB9B}" dt="2021-06-02T22:14:00.554" v="1091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57" v="1092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60" v="1093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63" v="1094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69" v="1096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66" v="1095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76" v="1098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73" v="1097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51" v="1090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Johan Bergman" userId="90c1a97c-3a36-4e58-b9d5-b0857fa6dd00" providerId="ADAL" clId="{ED25705C-CAC5-4F86-94D4-90FD9A57FB9B}" dt="2021-06-07T14:06:28.289" v="403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  <pc:spChg chg="mod">
            <ac:chgData name="Johan Bergman" userId="90c1a97c-3a36-4e58-b9d5-b0857fa6dd00" providerId="ADAL" clId="{ED25705C-CAC5-4F86-94D4-90FD9A57FB9B}" dt="2021-06-02T22:14:00.580" v="1100" actId="790"/>
            <ac:spMkLst>
              <pc:docMk/>
              <pc:sldMasterMk cId="2523064765" sldId="2147483660"/>
              <pc:sldLayoutMk cId="1436988196" sldId="2147483681"/>
              <ac:spMk id="16" creationId="{440C0979-D90E-4CC1-9A55-E0FC60A30731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25" v="3989"/>
          <pc:sldLayoutMkLst>
            <pc:docMk/>
            <pc:sldMasterMk cId="2523064765" sldId="2147483660"/>
            <pc:sldLayoutMk cId="4114665" sldId="2147483682"/>
          </pc:sldLayoutMkLst>
          <pc:spChg chg="mod">
            <ac:chgData name="Johan Bergman" userId="90c1a97c-3a36-4e58-b9d5-b0857fa6dd00" providerId="ADAL" clId="{ED25705C-CAC5-4F86-94D4-90FD9A57FB9B}" dt="2021-06-02T22:14:00.322" v="1003" actId="790"/>
            <ac:spMkLst>
              <pc:docMk/>
              <pc:sldMasterMk cId="2523064765" sldId="2147483660"/>
              <pc:sldLayoutMk cId="4114665" sldId="2147483682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317" v="1002" actId="790"/>
            <ac:spMkLst>
              <pc:docMk/>
              <pc:sldMasterMk cId="2523064765" sldId="2147483660"/>
              <pc:sldLayoutMk cId="4114665" sldId="2147483682"/>
              <ac:spMk id="5" creationId="{AC5B9436-E3EB-4A3D-BE6B-EFFF8123DE9D}"/>
            </ac:spMkLst>
          </pc:spChg>
          <pc:spChg chg="mod">
            <ac:chgData name="Johan Bergman" userId="90c1a97c-3a36-4e58-b9d5-b0857fa6dd00" providerId="ADAL" clId="{ED25705C-CAC5-4F86-94D4-90FD9A57FB9B}" dt="2021-06-07T14:06:28.225" v="3989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  <pc:spChg chg="mod">
            <ac:chgData name="Johan Bergman" userId="90c1a97c-3a36-4e58-b9d5-b0857fa6dd00" providerId="ADAL" clId="{ED25705C-CAC5-4F86-94D4-90FD9A57FB9B}" dt="2021-06-02T22:14:00.327" v="1005" actId="790"/>
            <ac:spMkLst>
              <pc:docMk/>
              <pc:sldMasterMk cId="2523064765" sldId="2147483660"/>
              <pc:sldLayoutMk cId="4114665" sldId="2147483682"/>
              <ac:spMk id="8" creationId="{E735C405-D694-4150-B4C4-0B84A1A5CAEA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29" v="3992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Johan Bergman" userId="90c1a97c-3a36-4e58-b9d5-b0857fa6dd00" providerId="ADAL" clId="{ED25705C-CAC5-4F86-94D4-90FD9A57FB9B}" dt="2021-06-02T22:14:00.337" v="1008" actId="790"/>
            <ac:spMkLst>
              <pc:docMk/>
              <pc:sldMasterMk cId="2523064765" sldId="2147483660"/>
              <pc:sldLayoutMk cId="584347284" sldId="2147483683"/>
              <ac:spMk id="3" creationId="{2F5F844D-0CF3-4814-B0DE-3D27A83936FD}"/>
            </ac:spMkLst>
          </pc:spChg>
          <pc:spChg chg="mod">
            <ac:chgData name="Johan Bergman" userId="90c1a97c-3a36-4e58-b9d5-b0857fa6dd00" providerId="ADAL" clId="{ED25705C-CAC5-4F86-94D4-90FD9A57FB9B}" dt="2021-06-02T22:14:00.335" v="1007" actId="790"/>
            <ac:spMkLst>
              <pc:docMk/>
              <pc:sldMasterMk cId="2523064765" sldId="2147483660"/>
              <pc:sldLayoutMk cId="584347284" sldId="2147483683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329" v="1006" actId="790"/>
            <ac:spMkLst>
              <pc:docMk/>
              <pc:sldMasterMk cId="2523064765" sldId="2147483660"/>
              <pc:sldLayoutMk cId="584347284" sldId="2147483683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29" v="3992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  <pc:spChg chg="mod">
            <ac:chgData name="Johan Bergman" userId="90c1a97c-3a36-4e58-b9d5-b0857fa6dd00" providerId="ADAL" clId="{ED25705C-CAC5-4F86-94D4-90FD9A57FB9B}" dt="2021-06-02T22:14:00.342" v="1010" actId="790"/>
            <ac:spMkLst>
              <pc:docMk/>
              <pc:sldMasterMk cId="2523064765" sldId="2147483660"/>
              <pc:sldLayoutMk cId="584347284" sldId="2147483683"/>
              <ac:spMk id="12" creationId="{DDD81FA4-E9EC-4B93-8FAA-8C7EE9DC027E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33" v="3995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Johan Bergman" userId="90c1a97c-3a36-4e58-b9d5-b0857fa6dd00" providerId="ADAL" clId="{ED25705C-CAC5-4F86-94D4-90FD9A57FB9B}" dt="2021-06-02T22:14:00.350" v="1012" actId="790"/>
            <ac:spMkLst>
              <pc:docMk/>
              <pc:sldMasterMk cId="2523064765" sldId="2147483660"/>
              <pc:sldLayoutMk cId="2522373556" sldId="2147483684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346" v="1011" actId="790"/>
            <ac:spMkLst>
              <pc:docMk/>
              <pc:sldMasterMk cId="2523064765" sldId="2147483660"/>
              <pc:sldLayoutMk cId="2522373556" sldId="2147483684"/>
              <ac:spMk id="5" creationId="{4ACB62A1-CC4A-4B59-B1D8-ED86B77D9A3A}"/>
            </ac:spMkLst>
          </pc:spChg>
          <pc:spChg chg="mod">
            <ac:chgData name="Johan Bergman" userId="90c1a97c-3a36-4e58-b9d5-b0857fa6dd00" providerId="ADAL" clId="{ED25705C-CAC5-4F86-94D4-90FD9A57FB9B}" dt="2021-06-07T14:06:28.233" v="3995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  <pc:spChg chg="mod">
            <ac:chgData name="Johan Bergman" userId="90c1a97c-3a36-4e58-b9d5-b0857fa6dd00" providerId="ADAL" clId="{ED25705C-CAC5-4F86-94D4-90FD9A57FB9B}" dt="2021-06-02T22:14:00.356" v="1014" actId="790"/>
            <ac:spMkLst>
              <pc:docMk/>
              <pc:sldMasterMk cId="2523064765" sldId="2147483660"/>
              <pc:sldLayoutMk cId="2522373556" sldId="2147483684"/>
              <ac:spMk id="11" creationId="{FF233E17-CA98-40A3-BA47-478F1A44B299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36" v="3998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Johan Bergman" userId="90c1a97c-3a36-4e58-b9d5-b0857fa6dd00" providerId="ADAL" clId="{ED25705C-CAC5-4F86-94D4-90FD9A57FB9B}" dt="2021-06-02T22:14:00.365" v="1017" actId="790"/>
            <ac:spMkLst>
              <pc:docMk/>
              <pc:sldMasterMk cId="2523064765" sldId="2147483660"/>
              <pc:sldLayoutMk cId="2731981876" sldId="2147483685"/>
              <ac:spMk id="3" creationId="{B0349585-9F54-46CC-8CEC-052CD1853EC5}"/>
            </ac:spMkLst>
          </pc:spChg>
          <pc:spChg chg="mod">
            <ac:chgData name="Johan Bergman" userId="90c1a97c-3a36-4e58-b9d5-b0857fa6dd00" providerId="ADAL" clId="{ED25705C-CAC5-4F86-94D4-90FD9A57FB9B}" dt="2021-06-02T22:14:00.363" v="1016" actId="790"/>
            <ac:spMkLst>
              <pc:docMk/>
              <pc:sldMasterMk cId="2523064765" sldId="2147483660"/>
              <pc:sldLayoutMk cId="2731981876" sldId="2147483685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358" v="1015" actId="790"/>
            <ac:spMkLst>
              <pc:docMk/>
              <pc:sldMasterMk cId="2523064765" sldId="2147483660"/>
              <pc:sldLayoutMk cId="2731981876" sldId="2147483685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36" v="3998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  <pc:spChg chg="mod">
            <ac:chgData name="Johan Bergman" userId="90c1a97c-3a36-4e58-b9d5-b0857fa6dd00" providerId="ADAL" clId="{ED25705C-CAC5-4F86-94D4-90FD9A57FB9B}" dt="2021-06-02T22:14:00.369" v="1019" actId="790"/>
            <ac:spMkLst>
              <pc:docMk/>
              <pc:sldMasterMk cId="2523064765" sldId="2147483660"/>
              <pc:sldLayoutMk cId="2731981876" sldId="2147483685"/>
              <ac:spMk id="12" creationId="{7D53C9C0-925C-4E10-98AB-FC8F3B8CF044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47" v="400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Johan Bergman" userId="90c1a97c-3a36-4e58-b9d5-b0857fa6dd00" providerId="ADAL" clId="{ED25705C-CAC5-4F86-94D4-90FD9A57FB9B}" dt="2021-06-02T22:14:00.412" v="1031" actId="790"/>
            <ac:spMkLst>
              <pc:docMk/>
              <pc:sldMasterMk cId="2523064765" sldId="2147483660"/>
              <pc:sldLayoutMk cId="1631202071" sldId="2147483686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15" v="1032" actId="790"/>
            <ac:spMkLst>
              <pc:docMk/>
              <pc:sldMasterMk cId="2523064765" sldId="2147483660"/>
              <pc:sldLayoutMk cId="1631202071" sldId="2147483686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08" v="1030" actId="790"/>
            <ac:spMkLst>
              <pc:docMk/>
              <pc:sldMasterMk cId="2523064765" sldId="2147483660"/>
              <pc:sldLayoutMk cId="1631202071" sldId="2147483686"/>
              <ac:spMk id="6" creationId="{A05AB2F5-3C8F-45BD-81CB-45EC98D4284C}"/>
            </ac:spMkLst>
          </pc:spChg>
          <pc:spChg chg="mod">
            <ac:chgData name="Johan Bergman" userId="90c1a97c-3a36-4e58-b9d5-b0857fa6dd00" providerId="ADAL" clId="{ED25705C-CAC5-4F86-94D4-90FD9A57FB9B}" dt="2021-06-07T14:06:28.247" v="400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  <pc:spChg chg="mod">
            <ac:chgData name="Johan Bergman" userId="90c1a97c-3a36-4e58-b9d5-b0857fa6dd00" providerId="ADAL" clId="{ED25705C-CAC5-4F86-94D4-90FD9A57FB9B}" dt="2021-06-02T22:14:00.419" v="1034" actId="790"/>
            <ac:spMkLst>
              <pc:docMk/>
              <pc:sldMasterMk cId="2523064765" sldId="2147483660"/>
              <pc:sldLayoutMk cId="1631202071" sldId="2147483686"/>
              <ac:spMk id="9" creationId="{1954EF9A-E11E-4334-BC30-2E9405F508E0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51" v="4010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Johan Bergman" userId="90c1a97c-3a36-4e58-b9d5-b0857fa6dd00" providerId="ADAL" clId="{ED25705C-CAC5-4F86-94D4-90FD9A57FB9B}" dt="2021-06-02T22:14:00.424" v="1036" actId="790"/>
            <ac:spMkLst>
              <pc:docMk/>
              <pc:sldMasterMk cId="2523064765" sldId="2147483660"/>
              <pc:sldLayoutMk cId="185064145" sldId="2147483687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28" v="1037" actId="790"/>
            <ac:spMkLst>
              <pc:docMk/>
              <pc:sldMasterMk cId="2523064765" sldId="2147483660"/>
              <pc:sldLayoutMk cId="185064145" sldId="2147483687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21" v="1035" actId="790"/>
            <ac:spMkLst>
              <pc:docMk/>
              <pc:sldMasterMk cId="2523064765" sldId="2147483660"/>
              <pc:sldLayoutMk cId="185064145" sldId="2147483687"/>
              <ac:spMk id="6" creationId="{524C71C0-9908-4C8C-97CC-AA201198D25C}"/>
            </ac:spMkLst>
          </pc:spChg>
          <pc:spChg chg="mod">
            <ac:chgData name="Johan Bergman" userId="90c1a97c-3a36-4e58-b9d5-b0857fa6dd00" providerId="ADAL" clId="{ED25705C-CAC5-4F86-94D4-90FD9A57FB9B}" dt="2021-06-07T14:06:28.251" v="4010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  <pc:spChg chg="mod">
            <ac:chgData name="Johan Bergman" userId="90c1a97c-3a36-4e58-b9d5-b0857fa6dd00" providerId="ADAL" clId="{ED25705C-CAC5-4F86-94D4-90FD9A57FB9B}" dt="2021-06-02T22:14:00.432" v="1039" actId="790"/>
            <ac:spMkLst>
              <pc:docMk/>
              <pc:sldMasterMk cId="2523064765" sldId="2147483660"/>
              <pc:sldLayoutMk cId="185064145" sldId="2147483687"/>
              <ac:spMk id="9" creationId="{0B9F5F07-6E63-456E-AAB2-A105F6BE39DE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56" v="4013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Johan Bergman" userId="90c1a97c-3a36-4e58-b9d5-b0857fa6dd00" providerId="ADAL" clId="{ED25705C-CAC5-4F86-94D4-90FD9A57FB9B}" dt="2021-06-02T22:14:00.438" v="1041" actId="790"/>
            <ac:spMkLst>
              <pc:docMk/>
              <pc:sldMasterMk cId="2523064765" sldId="2147483660"/>
              <pc:sldLayoutMk cId="3977286576" sldId="2147483688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33" v="1040" actId="790"/>
            <ac:spMkLst>
              <pc:docMk/>
              <pc:sldMasterMk cId="2523064765" sldId="2147483660"/>
              <pc:sldLayoutMk cId="3977286576" sldId="2147483688"/>
              <ac:spMk id="6" creationId="{0114795F-6AFF-421E-BA39-763FAD29FC16}"/>
            </ac:spMkLst>
          </pc:spChg>
          <pc:spChg chg="mod">
            <ac:chgData name="Johan Bergman" userId="90c1a97c-3a36-4e58-b9d5-b0857fa6dd00" providerId="ADAL" clId="{ED25705C-CAC5-4F86-94D4-90FD9A57FB9B}" dt="2021-06-02T22:14:00.440" v="1042" actId="790"/>
            <ac:spMkLst>
              <pc:docMk/>
              <pc:sldMasterMk cId="2523064765" sldId="2147483660"/>
              <pc:sldLayoutMk cId="3977286576" sldId="2147483688"/>
              <ac:spMk id="7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56" v="4013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  <pc:spChg chg="mod">
            <ac:chgData name="Johan Bergman" userId="90c1a97c-3a36-4e58-b9d5-b0857fa6dd00" providerId="ADAL" clId="{ED25705C-CAC5-4F86-94D4-90FD9A57FB9B}" dt="2021-06-02T22:14:00.443" v="1044" actId="790"/>
            <ac:spMkLst>
              <pc:docMk/>
              <pc:sldMasterMk cId="2523064765" sldId="2147483660"/>
              <pc:sldLayoutMk cId="3977286576" sldId="2147483688"/>
              <ac:spMk id="10" creationId="{A3A86C7D-7D12-4BF6-8892-EF043F36E2EA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60" v="4016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Johan Bergman" userId="90c1a97c-3a36-4e58-b9d5-b0857fa6dd00" providerId="ADAL" clId="{ED25705C-CAC5-4F86-94D4-90FD9A57FB9B}" dt="2021-06-02T22:14:00.445" v="1045" actId="790"/>
            <ac:spMkLst>
              <pc:docMk/>
              <pc:sldMasterMk cId="2523064765" sldId="2147483660"/>
              <pc:sldLayoutMk cId="1762546200" sldId="2147483689"/>
              <ac:spMk id="6" creationId="{A14F6E09-C956-49B3-8E41-DBD053DF768C}"/>
            </ac:spMkLst>
          </pc:spChg>
          <pc:spChg chg="mod">
            <ac:chgData name="Johan Bergman" userId="90c1a97c-3a36-4e58-b9d5-b0857fa6dd00" providerId="ADAL" clId="{ED25705C-CAC5-4F86-94D4-90FD9A57FB9B}" dt="2021-06-02T22:14:00.448" v="1046" actId="790"/>
            <ac:spMkLst>
              <pc:docMk/>
              <pc:sldMasterMk cId="2523064765" sldId="2147483660"/>
              <pc:sldLayoutMk cId="1762546200" sldId="2147483689"/>
              <ac:spMk id="7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50" v="1047" actId="790"/>
            <ac:spMkLst>
              <pc:docMk/>
              <pc:sldMasterMk cId="2523064765" sldId="2147483660"/>
              <pc:sldLayoutMk cId="1762546200" sldId="2147483689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60" v="4016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  <pc:spChg chg="mod">
            <ac:chgData name="Johan Bergman" userId="90c1a97c-3a36-4e58-b9d5-b0857fa6dd00" providerId="ADAL" clId="{ED25705C-CAC5-4F86-94D4-90FD9A57FB9B}" dt="2021-06-02T22:14:00.454" v="1049" actId="790"/>
            <ac:spMkLst>
              <pc:docMk/>
              <pc:sldMasterMk cId="2523064765" sldId="2147483660"/>
              <pc:sldLayoutMk cId="1762546200" sldId="2147483689"/>
              <ac:spMk id="10" creationId="{54A68D25-E1D7-496F-BC83-0E0E9B8A021B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84" v="4034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ED25705C-CAC5-4F86-94D4-90FD9A57FB9B}" dt="2021-06-02T22:14:00.535" v="1084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38" v="1085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42" v="1086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545" v="1087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Johan Bergman" userId="90c1a97c-3a36-4e58-b9d5-b0857fa6dd00" providerId="ADAL" clId="{ED25705C-CAC5-4F86-94D4-90FD9A57FB9B}" dt="2021-06-02T22:14:00.532" v="1083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Johan Bergman" userId="90c1a97c-3a36-4e58-b9d5-b0857fa6dd00" providerId="ADAL" clId="{ED25705C-CAC5-4F86-94D4-90FD9A57FB9B}" dt="2021-06-07T14:06:28.284" v="4034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  <pc:spChg chg="mod">
            <ac:chgData name="Johan Bergman" userId="90c1a97c-3a36-4e58-b9d5-b0857fa6dd00" providerId="ADAL" clId="{ED25705C-CAC5-4F86-94D4-90FD9A57FB9B}" dt="2021-06-02T22:14:00.549" v="1089" actId="790"/>
            <ac:spMkLst>
              <pc:docMk/>
              <pc:sldMasterMk cId="2523064765" sldId="2147483660"/>
              <pc:sldLayoutMk cId="2548612008" sldId="2147483690"/>
              <ac:spMk id="11" creationId="{5B2537ED-0985-4CA8-A865-C2C6DFCB18EB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78" v="3953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Johan Bergman" userId="90c1a97c-3a36-4e58-b9d5-b0857fa6dd00" providerId="ADAL" clId="{ED25705C-CAC5-4F86-94D4-90FD9A57FB9B}" dt="2021-06-07T14:06:28.178" v="3953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  <pc:spChg chg="mod">
            <ac:chgData name="Johan Bergman" userId="90c1a97c-3a36-4e58-b9d5-b0857fa6dd00" providerId="ADAL" clId="{ED25705C-CAC5-4F86-94D4-90FD9A57FB9B}" dt="2021-06-02T22:14:00.224" v="958" actId="790"/>
            <ac:spMkLst>
              <pc:docMk/>
              <pc:sldMasterMk cId="2523064765" sldId="2147483660"/>
              <pc:sldLayoutMk cId="185933282" sldId="2147483691"/>
              <ac:spMk id="3" creationId="{1B42E3D4-F1BA-4FA4-8629-042A5D955B23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2T22:14:00.582" v="1101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Johan Bergman" userId="90c1a97c-3a36-4e58-b9d5-b0857fa6dd00" providerId="ADAL" clId="{ED25705C-CAC5-4F86-94D4-90FD9A57FB9B}" dt="2021-06-02T22:14:00.582" v="1101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37" v="3920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Johan Bergman" userId="90c1a97c-3a36-4e58-b9d5-b0857fa6dd00" providerId="ADAL" clId="{ED25705C-CAC5-4F86-94D4-90FD9A57FB9B}" dt="2021-06-02T22:14:00.113" v="905" actId="790"/>
            <ac:spMkLst>
              <pc:docMk/>
              <pc:sldMasterMk cId="2523064765" sldId="2147483660"/>
              <pc:sldLayoutMk cId="787326472" sldId="2147483693"/>
              <ac:spMk id="9" creationId="{07AC4DB9-933C-4680-A281-C11929BCC2F5}"/>
            </ac:spMkLst>
          </pc:spChg>
          <pc:spChg chg="mod">
            <ac:chgData name="Johan Bergman" userId="90c1a97c-3a36-4e58-b9d5-b0857fa6dd00" providerId="ADAL" clId="{ED25705C-CAC5-4F86-94D4-90FD9A57FB9B}" dt="2021-06-02T22:14:00.114" v="906" actId="790"/>
            <ac:spMkLst>
              <pc:docMk/>
              <pc:sldMasterMk cId="2523064765" sldId="2147483660"/>
              <pc:sldLayoutMk cId="787326472" sldId="2147483693"/>
              <ac:spMk id="11" creationId="{7B568BB6-C8A4-4545-B025-7D97CC4692BC}"/>
            </ac:spMkLst>
          </pc:spChg>
          <pc:spChg chg="mod">
            <ac:chgData name="Johan Bergman" userId="90c1a97c-3a36-4e58-b9d5-b0857fa6dd00" providerId="ADAL" clId="{ED25705C-CAC5-4F86-94D4-90FD9A57FB9B}" dt="2021-06-02T22:14:00.116" v="907" actId="790"/>
            <ac:spMkLst>
              <pc:docMk/>
              <pc:sldMasterMk cId="2523064765" sldId="2147483660"/>
              <pc:sldLayoutMk cId="787326472" sldId="2147483693"/>
              <ac:spMk id="13" creationId="{D51585B7-9911-4BC2-ACC7-3D991408BDDF}"/>
            </ac:spMkLst>
          </pc:spChg>
          <pc:spChg chg="mod">
            <ac:chgData name="Johan Bergman" userId="90c1a97c-3a36-4e58-b9d5-b0857fa6dd00" providerId="ADAL" clId="{ED25705C-CAC5-4F86-94D4-90FD9A57FB9B}" dt="2021-06-07T14:06:28.137" v="3920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  <pc:spChg chg="mod">
            <ac:chgData name="Johan Bergman" userId="90c1a97c-3a36-4e58-b9d5-b0857fa6dd00" providerId="ADAL" clId="{ED25705C-CAC5-4F86-94D4-90FD9A57FB9B}" dt="2021-06-02T22:14:00.120" v="909" actId="790"/>
            <ac:spMkLst>
              <pc:docMk/>
              <pc:sldMasterMk cId="2523064765" sldId="2147483660"/>
              <pc:sldLayoutMk cId="787326472" sldId="2147483693"/>
              <ac:spMk id="15" creationId="{27FCDB26-E6AD-44EC-BD53-56F02C5E322F}"/>
            </ac:spMkLst>
          </pc:spChg>
          <pc:spChg chg="mod">
            <ac:chgData name="Johan Bergman" userId="90c1a97c-3a36-4e58-b9d5-b0857fa6dd00" providerId="ADAL" clId="{ED25705C-CAC5-4F86-94D4-90FD9A57FB9B}" dt="2021-06-02T22:14:00.107" v="902" actId="790"/>
            <ac:spMkLst>
              <pc:docMk/>
              <pc:sldMasterMk cId="2523064765" sldId="2147483660"/>
              <pc:sldLayoutMk cId="787326472" sldId="2147483693"/>
              <ac:spMk id="16" creationId="{4CCEC097-FFF5-42B5-861E-569EAABCFEFB}"/>
            </ac:spMkLst>
          </pc:spChg>
          <pc:spChg chg="mod">
            <ac:chgData name="Johan Bergman" userId="90c1a97c-3a36-4e58-b9d5-b0857fa6dd00" providerId="ADAL" clId="{ED25705C-CAC5-4F86-94D4-90FD9A57FB9B}" dt="2021-06-02T22:14:00.111" v="904" actId="790"/>
            <ac:spMkLst>
              <pc:docMk/>
              <pc:sldMasterMk cId="2523064765" sldId="2147483660"/>
              <pc:sldLayoutMk cId="787326472" sldId="2147483693"/>
              <ac:spMk id="22530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109" v="903" actId="790"/>
            <ac:spMkLst>
              <pc:docMk/>
              <pc:sldMasterMk cId="2523064765" sldId="2147483660"/>
              <pc:sldLayoutMk cId="787326472" sldId="2147483693"/>
              <ac:spMk id="22531" creationId="{00000000-0000-0000-0000-000000000000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21" v="398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ED25705C-CAC5-4F86-94D4-90FD9A57FB9B}" dt="2021-06-02T22:14:00.310" v="999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Johan Bergman" userId="90c1a97c-3a36-4e58-b9d5-b0857fa6dd00" providerId="ADAL" clId="{ED25705C-CAC5-4F86-94D4-90FD9A57FB9B}" dt="2021-06-02T22:14:00.306" v="998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Johan Bergman" userId="90c1a97c-3a36-4e58-b9d5-b0857fa6dd00" providerId="ADAL" clId="{ED25705C-CAC5-4F86-94D4-90FD9A57FB9B}" dt="2021-06-07T14:06:28.221" v="398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  <pc:spChg chg="mod">
            <ac:chgData name="Johan Bergman" userId="90c1a97c-3a36-4e58-b9d5-b0857fa6dd00" providerId="ADAL" clId="{ED25705C-CAC5-4F86-94D4-90FD9A57FB9B}" dt="2021-06-02T22:14:00.315" v="1001" actId="790"/>
            <ac:spMkLst>
              <pc:docMk/>
              <pc:sldMasterMk cId="2523064765" sldId="2147483660"/>
              <pc:sldLayoutMk cId="3607999529" sldId="2147483694"/>
              <ac:spMk id="9" creationId="{F5902C4D-6221-4E36-A2F9-055DD2942060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64" v="4019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ED25705C-CAC5-4F86-94D4-90FD9A57FB9B}" dt="2021-06-02T22:14:00.459" v="1051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2T22:14:00.464" v="1053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Johan Bergman" userId="90c1a97c-3a36-4e58-b9d5-b0857fa6dd00" providerId="ADAL" clId="{ED25705C-CAC5-4F86-94D4-90FD9A57FB9B}" dt="2021-06-02T22:14:00.461" v="1052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64" v="4019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Johan Bergman" userId="90c1a97c-3a36-4e58-b9d5-b0857fa6dd00" providerId="ADAL" clId="{ED25705C-CAC5-4F86-94D4-90FD9A57FB9B}" dt="2021-06-02T22:14:00.455" v="1050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  <pc:spChg chg="mod">
            <ac:chgData name="Johan Bergman" userId="90c1a97c-3a36-4e58-b9d5-b0857fa6dd00" providerId="ADAL" clId="{ED25705C-CAC5-4F86-94D4-90FD9A57FB9B}" dt="2021-06-02T22:14:00.468" v="1055" actId="790"/>
            <ac:spMkLst>
              <pc:docMk/>
              <pc:sldMasterMk cId="2523064765" sldId="2147483660"/>
              <pc:sldLayoutMk cId="3545725332" sldId="2147483696"/>
              <ac:spMk id="12" creationId="{CABEA97C-68C1-4FF0-BE0B-B792D9655202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86" v="3959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Johan Bergman" userId="90c1a97c-3a36-4e58-b9d5-b0857fa6dd00" providerId="ADAL" clId="{ED25705C-CAC5-4F86-94D4-90FD9A57FB9B}" dt="2021-06-02T22:14:00.230" v="962" actId="790"/>
            <ac:spMkLst>
              <pc:docMk/>
              <pc:sldMasterMk cId="2523064765" sldId="2147483660"/>
              <pc:sldLayoutMk cId="3551733153" sldId="2147483697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ED25705C-CAC5-4F86-94D4-90FD9A57FB9B}" dt="2021-06-02T22:14:00.231" v="963" actId="790"/>
            <ac:spMkLst>
              <pc:docMk/>
              <pc:sldMasterMk cId="2523064765" sldId="2147483660"/>
              <pc:sldLayoutMk cId="3551733153" sldId="2147483697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186" v="3959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  <pc:spChg chg="mod">
            <ac:chgData name="Johan Bergman" userId="90c1a97c-3a36-4e58-b9d5-b0857fa6dd00" providerId="ADAL" clId="{ED25705C-CAC5-4F86-94D4-90FD9A57FB9B}" dt="2021-06-02T22:14:00.235" v="965" actId="790"/>
            <ac:spMkLst>
              <pc:docMk/>
              <pc:sldMasterMk cId="2523064765" sldId="2147483660"/>
              <pc:sldLayoutMk cId="3551733153" sldId="2147483697"/>
              <ac:spMk id="7" creationId="{CDFB9A14-FAD3-478A-957D-C7B532F6669C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90" v="3962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Johan Bergman" userId="90c1a97c-3a36-4e58-b9d5-b0857fa6dd00" providerId="ADAL" clId="{ED25705C-CAC5-4F86-94D4-90FD9A57FB9B}" dt="2021-06-02T22:14:00.237" v="966" actId="790"/>
            <ac:spMkLst>
              <pc:docMk/>
              <pc:sldMasterMk cId="2523064765" sldId="2147483660"/>
              <pc:sldLayoutMk cId="1673924324" sldId="2147483698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ED25705C-CAC5-4F86-94D4-90FD9A57FB9B}" dt="2021-06-02T22:14:00.239" v="967" actId="790"/>
            <ac:spMkLst>
              <pc:docMk/>
              <pc:sldMasterMk cId="2523064765" sldId="2147483660"/>
              <pc:sldLayoutMk cId="1673924324" sldId="2147483698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190" v="3962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  <pc:spChg chg="mod">
            <ac:chgData name="Johan Bergman" userId="90c1a97c-3a36-4e58-b9d5-b0857fa6dd00" providerId="ADAL" clId="{ED25705C-CAC5-4F86-94D4-90FD9A57FB9B}" dt="2021-06-02T22:14:00.242" v="969" actId="790"/>
            <ac:spMkLst>
              <pc:docMk/>
              <pc:sldMasterMk cId="2523064765" sldId="2147483660"/>
              <pc:sldLayoutMk cId="1673924324" sldId="2147483698"/>
              <ac:spMk id="7" creationId="{26AD250A-4DBC-40DE-AFFC-E7624FE87538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94" v="3965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Johan Bergman" userId="90c1a97c-3a36-4e58-b9d5-b0857fa6dd00" providerId="ADAL" clId="{ED25705C-CAC5-4F86-94D4-90FD9A57FB9B}" dt="2021-06-02T22:14:00.245" v="970" actId="790"/>
            <ac:spMkLst>
              <pc:docMk/>
              <pc:sldMasterMk cId="2523064765" sldId="2147483660"/>
              <pc:sldLayoutMk cId="1526597446" sldId="2147483699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ED25705C-CAC5-4F86-94D4-90FD9A57FB9B}" dt="2021-06-02T22:14:00.246" v="971" actId="790"/>
            <ac:spMkLst>
              <pc:docMk/>
              <pc:sldMasterMk cId="2523064765" sldId="2147483660"/>
              <pc:sldLayoutMk cId="1526597446" sldId="2147483699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194" v="3965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  <pc:spChg chg="mod">
            <ac:chgData name="Johan Bergman" userId="90c1a97c-3a36-4e58-b9d5-b0857fa6dd00" providerId="ADAL" clId="{ED25705C-CAC5-4F86-94D4-90FD9A57FB9B}" dt="2021-06-02T22:14:00.250" v="973" actId="790"/>
            <ac:spMkLst>
              <pc:docMk/>
              <pc:sldMasterMk cId="2523064765" sldId="2147483660"/>
              <pc:sldLayoutMk cId="1526597446" sldId="2147483699"/>
              <ac:spMk id="7" creationId="{1DDC2944-9064-423F-8989-C84E9A8FA793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198" v="3968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Johan Bergman" userId="90c1a97c-3a36-4e58-b9d5-b0857fa6dd00" providerId="ADAL" clId="{ED25705C-CAC5-4F86-94D4-90FD9A57FB9B}" dt="2021-06-02T22:14:00.252" v="974" actId="790"/>
            <ac:spMkLst>
              <pc:docMk/>
              <pc:sldMasterMk cId="2523064765" sldId="2147483660"/>
              <pc:sldLayoutMk cId="2476838218" sldId="2147483700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ED25705C-CAC5-4F86-94D4-90FD9A57FB9B}" dt="2021-06-02T22:14:00.254" v="975" actId="790"/>
            <ac:spMkLst>
              <pc:docMk/>
              <pc:sldMasterMk cId="2523064765" sldId="2147483660"/>
              <pc:sldLayoutMk cId="2476838218" sldId="2147483700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198" v="3968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  <pc:spChg chg="mod">
            <ac:chgData name="Johan Bergman" userId="90c1a97c-3a36-4e58-b9d5-b0857fa6dd00" providerId="ADAL" clId="{ED25705C-CAC5-4F86-94D4-90FD9A57FB9B}" dt="2021-06-02T22:14:00.259" v="977" actId="790"/>
            <ac:spMkLst>
              <pc:docMk/>
              <pc:sldMasterMk cId="2523064765" sldId="2147483660"/>
              <pc:sldLayoutMk cId="2476838218" sldId="2147483700"/>
              <ac:spMk id="7" creationId="{28FE6F9E-68CB-4EDC-92EF-E3371EEA23DA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03" v="3971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Johan Bergman" userId="90c1a97c-3a36-4e58-b9d5-b0857fa6dd00" providerId="ADAL" clId="{ED25705C-CAC5-4F86-94D4-90FD9A57FB9B}" dt="2021-06-02T22:14:00.260" v="978" actId="790"/>
            <ac:spMkLst>
              <pc:docMk/>
              <pc:sldMasterMk cId="2523064765" sldId="2147483660"/>
              <pc:sldLayoutMk cId="3501140641" sldId="2147483701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ED25705C-CAC5-4F86-94D4-90FD9A57FB9B}" dt="2021-06-02T22:14:00.263" v="979" actId="790"/>
            <ac:spMkLst>
              <pc:docMk/>
              <pc:sldMasterMk cId="2523064765" sldId="2147483660"/>
              <pc:sldLayoutMk cId="3501140641" sldId="2147483701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03" v="3971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  <pc:spChg chg="mod">
            <ac:chgData name="Johan Bergman" userId="90c1a97c-3a36-4e58-b9d5-b0857fa6dd00" providerId="ADAL" clId="{ED25705C-CAC5-4F86-94D4-90FD9A57FB9B}" dt="2021-06-02T22:14:00.267" v="981" actId="790"/>
            <ac:spMkLst>
              <pc:docMk/>
              <pc:sldMasterMk cId="2523064765" sldId="2147483660"/>
              <pc:sldLayoutMk cId="3501140641" sldId="2147483701"/>
              <ac:spMk id="7" creationId="{10F60CD3-0F2D-42D6-B39D-C861213831E0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06" v="3974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Johan Bergman" userId="90c1a97c-3a36-4e58-b9d5-b0857fa6dd00" providerId="ADAL" clId="{ED25705C-CAC5-4F86-94D4-90FD9A57FB9B}" dt="2021-06-02T22:14:00.269" v="982" actId="790"/>
            <ac:spMkLst>
              <pc:docMk/>
              <pc:sldMasterMk cId="2523064765" sldId="2147483660"/>
              <pc:sldLayoutMk cId="4094464793" sldId="2147483702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ED25705C-CAC5-4F86-94D4-90FD9A57FB9B}" dt="2021-06-02T22:14:00.271" v="983" actId="790"/>
            <ac:spMkLst>
              <pc:docMk/>
              <pc:sldMasterMk cId="2523064765" sldId="2147483660"/>
              <pc:sldLayoutMk cId="4094464793" sldId="2147483702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06" v="3974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  <pc:spChg chg="mod">
            <ac:chgData name="Johan Bergman" userId="90c1a97c-3a36-4e58-b9d5-b0857fa6dd00" providerId="ADAL" clId="{ED25705C-CAC5-4F86-94D4-90FD9A57FB9B}" dt="2021-06-02T22:14:00.274" v="985" actId="790"/>
            <ac:spMkLst>
              <pc:docMk/>
              <pc:sldMasterMk cId="2523064765" sldId="2147483660"/>
              <pc:sldLayoutMk cId="4094464793" sldId="2147483702"/>
              <ac:spMk id="7" creationId="{5B4E638F-9BC6-4741-A3D8-E259C93F0F0D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10" v="39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Johan Bergman" userId="90c1a97c-3a36-4e58-b9d5-b0857fa6dd00" providerId="ADAL" clId="{ED25705C-CAC5-4F86-94D4-90FD9A57FB9B}" dt="2021-06-02T22:14:00.276" v="986" actId="790"/>
            <ac:spMkLst>
              <pc:docMk/>
              <pc:sldMasterMk cId="2523064765" sldId="2147483660"/>
              <pc:sldLayoutMk cId="3745137931" sldId="2147483703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ED25705C-CAC5-4F86-94D4-90FD9A57FB9B}" dt="2021-06-02T22:14:00.279" v="987" actId="790"/>
            <ac:spMkLst>
              <pc:docMk/>
              <pc:sldMasterMk cId="2523064765" sldId="2147483660"/>
              <pc:sldLayoutMk cId="3745137931" sldId="2147483703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10" v="39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  <pc:spChg chg="mod">
            <ac:chgData name="Johan Bergman" userId="90c1a97c-3a36-4e58-b9d5-b0857fa6dd00" providerId="ADAL" clId="{ED25705C-CAC5-4F86-94D4-90FD9A57FB9B}" dt="2021-06-02T22:14:00.283" v="989" actId="790"/>
            <ac:spMkLst>
              <pc:docMk/>
              <pc:sldMasterMk cId="2523064765" sldId="2147483660"/>
              <pc:sldLayoutMk cId="3745137931" sldId="2147483703"/>
              <ac:spMk id="7" creationId="{4EDD5C80-CD72-4597-8F70-395B8174120F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2T22:14:00.586" v="1103" actId="790"/>
          <pc:sldLayoutMkLst>
            <pc:docMk/>
            <pc:sldMasterMk cId="2523064765" sldId="2147483660"/>
            <pc:sldLayoutMk cId="685361043" sldId="2147483704"/>
          </pc:sldLayoutMkLst>
          <pc:spChg chg="mod">
            <ac:chgData name="Johan Bergman" userId="90c1a97c-3a36-4e58-b9d5-b0857fa6dd00" providerId="ADAL" clId="{ED25705C-CAC5-4F86-94D4-90FD9A57FB9B}" dt="2021-06-02T22:14:00.584" v="1102" actId="790"/>
            <ac:spMkLst>
              <pc:docMk/>
              <pc:sldMasterMk cId="2523064765" sldId="2147483660"/>
              <pc:sldLayoutMk cId="685361043" sldId="2147483704"/>
              <ac:spMk id="2" creationId="{BAEBC62E-40C0-43CF-98DC-55F7A1D1FD31}"/>
            </ac:spMkLst>
          </pc:spChg>
          <pc:spChg chg="mod">
            <ac:chgData name="Johan Bergman" userId="90c1a97c-3a36-4e58-b9d5-b0857fa6dd00" providerId="ADAL" clId="{ED25705C-CAC5-4F86-94D4-90FD9A57FB9B}" dt="2021-06-02T22:14:00.586" v="1103" actId="790"/>
            <ac:spMkLst>
              <pc:docMk/>
              <pc:sldMasterMk cId="2523064765" sldId="2147483660"/>
              <pc:sldLayoutMk cId="685361043" sldId="2147483704"/>
              <ac:spMk id="9" creationId="{B200748E-0B61-48E1-8B47-504C30250995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2T22:14:00.608" v="1104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Johan Bergman" userId="90c1a97c-3a36-4e58-b9d5-b0857fa6dd00" providerId="ADAL" clId="{ED25705C-CAC5-4F86-94D4-90FD9A57FB9B}" dt="2021-06-02T22:14:00.608" v="1104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7T14:06:28.217" v="3983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ED25705C-CAC5-4F86-94D4-90FD9A57FB9B}" dt="2021-06-02T22:14:00.298" v="995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Johan Bergman" userId="90c1a97c-3a36-4e58-b9d5-b0857fa6dd00" providerId="ADAL" clId="{ED25705C-CAC5-4F86-94D4-90FD9A57FB9B}" dt="2021-06-02T22:14:00.295" v="994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ED25705C-CAC5-4F86-94D4-90FD9A57FB9B}" dt="2021-06-07T14:06:28.217" v="3983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  <pc:spChg chg="mod">
            <ac:chgData name="Johan Bergman" userId="90c1a97c-3a36-4e58-b9d5-b0857fa6dd00" providerId="ADAL" clId="{ED25705C-CAC5-4F86-94D4-90FD9A57FB9B}" dt="2021-06-02T22:14:00.304" v="997" actId="790"/>
            <ac:spMkLst>
              <pc:docMk/>
              <pc:sldMasterMk cId="2523064765" sldId="2147483660"/>
              <pc:sldLayoutMk cId="3443338964" sldId="2147483706"/>
              <ac:spMk id="11" creationId="{87C4DFC4-62BA-4C52-B36B-44A75684A81F}"/>
            </ac:spMkLst>
          </pc:spChg>
        </pc:sldLayoutChg>
        <pc:sldLayoutChg chg="modSp mod">
          <pc:chgData name="Johan Bergman" userId="90c1a97c-3a36-4e58-b9d5-b0857fa6dd00" providerId="ADAL" clId="{ED25705C-CAC5-4F86-94D4-90FD9A57FB9B}" dt="2021-06-02T22:14:00.619" v="1109" actId="790"/>
          <pc:sldLayoutMkLst>
            <pc:docMk/>
            <pc:sldMasterMk cId="2523064765" sldId="2147483660"/>
            <pc:sldLayoutMk cId="670309284" sldId="2147483707"/>
          </pc:sldLayoutMkLst>
          <pc:spChg chg="mod">
            <ac:chgData name="Johan Bergman" userId="90c1a97c-3a36-4e58-b9d5-b0857fa6dd00" providerId="ADAL" clId="{ED25705C-CAC5-4F86-94D4-90FD9A57FB9B}" dt="2021-06-02T22:14:00.611" v="1105" actId="790"/>
            <ac:spMkLst>
              <pc:docMk/>
              <pc:sldMasterMk cId="2523064765" sldId="2147483660"/>
              <pc:sldLayoutMk cId="670309284" sldId="2147483707"/>
              <ac:spMk id="2" creationId="{0ECF6704-186D-4307-9201-33C0BF4492D0}"/>
            </ac:spMkLst>
          </pc:spChg>
          <pc:spChg chg="mod">
            <ac:chgData name="Johan Bergman" userId="90c1a97c-3a36-4e58-b9d5-b0857fa6dd00" providerId="ADAL" clId="{ED25705C-CAC5-4F86-94D4-90FD9A57FB9B}" dt="2021-06-02T22:14:00.614" v="1106" actId="790"/>
            <ac:spMkLst>
              <pc:docMk/>
              <pc:sldMasterMk cId="2523064765" sldId="2147483660"/>
              <pc:sldLayoutMk cId="670309284" sldId="2147483707"/>
              <ac:spMk id="3" creationId="{D1F812EF-B313-4749-BDF4-6190D29EB685}"/>
            </ac:spMkLst>
          </pc:spChg>
          <pc:spChg chg="mod">
            <ac:chgData name="Johan Bergman" userId="90c1a97c-3a36-4e58-b9d5-b0857fa6dd00" providerId="ADAL" clId="{ED25705C-CAC5-4F86-94D4-90FD9A57FB9B}" dt="2021-06-02T22:14:00.616" v="1107" actId="790"/>
            <ac:spMkLst>
              <pc:docMk/>
              <pc:sldMasterMk cId="2523064765" sldId="2147483660"/>
              <pc:sldLayoutMk cId="670309284" sldId="2147483707"/>
              <ac:spMk id="4" creationId="{B17B9E58-06A3-4030-9294-0B729702FDCC}"/>
            </ac:spMkLst>
          </pc:spChg>
          <pc:spChg chg="mod">
            <ac:chgData name="Johan Bergman" userId="90c1a97c-3a36-4e58-b9d5-b0857fa6dd00" providerId="ADAL" clId="{ED25705C-CAC5-4F86-94D4-90FD9A57FB9B}" dt="2021-06-02T22:14:00.618" v="1108" actId="790"/>
            <ac:spMkLst>
              <pc:docMk/>
              <pc:sldMasterMk cId="2523064765" sldId="2147483660"/>
              <pc:sldLayoutMk cId="670309284" sldId="2147483707"/>
              <ac:spMk id="5" creationId="{0F2AC60E-E579-46A5-86B4-2A31256B0B95}"/>
            </ac:spMkLst>
          </pc:spChg>
          <pc:spChg chg="mod">
            <ac:chgData name="Johan Bergman" userId="90c1a97c-3a36-4e58-b9d5-b0857fa6dd00" providerId="ADAL" clId="{ED25705C-CAC5-4F86-94D4-90FD9A57FB9B}" dt="2021-06-02T22:14:00.619" v="1109" actId="790"/>
            <ac:spMkLst>
              <pc:docMk/>
              <pc:sldMasterMk cId="2523064765" sldId="2147483660"/>
              <pc:sldLayoutMk cId="670309284" sldId="2147483707"/>
              <ac:spMk id="6" creationId="{2FA52D1D-2FE4-4383-BFB8-38438495107A}"/>
            </ac:spMkLst>
          </pc:spChg>
        </pc:sldLayoutChg>
      </pc:sldMasterChg>
    </pc:docChg>
  </pc:docChgLst>
  <pc:docChgLst>
    <pc:chgData name="Asbjörn Grövlen" userId="764f67b2-25cd-49e6-8d00-810421b7df33" providerId="ADAL" clId="{EE7AE07E-E37E-4C71-888A-EC2582302C7D}"/>
    <pc:docChg chg="custSel modMainMaster">
      <pc:chgData name="Asbjörn Grövlen" userId="764f67b2-25cd-49e6-8d00-810421b7df33" providerId="ADAL" clId="{EE7AE07E-E37E-4C71-888A-EC2582302C7D}" dt="2022-09-05T19:37:09.605" v="122"/>
      <pc:docMkLst>
        <pc:docMk/>
      </pc:docMkLst>
      <pc:sldMasterChg chg="modSldLayout">
        <pc:chgData name="Asbjörn Grövlen" userId="764f67b2-25cd-49e6-8d00-810421b7df33" providerId="ADAL" clId="{EE7AE07E-E37E-4C71-888A-EC2582302C7D}" dt="2022-09-05T19:37:09.605" v="122"/>
        <pc:sldMasterMkLst>
          <pc:docMk/>
          <pc:sldMasterMk cId="2523064765" sldId="2147483660"/>
        </pc:sldMasterMkLst>
        <pc:sldLayoutChg chg="modSp mod">
          <pc:chgData name="Asbjörn Grövlen" userId="764f67b2-25cd-49e6-8d00-810421b7df33" providerId="ADAL" clId="{EE7AE07E-E37E-4C71-888A-EC2582302C7D}" dt="2022-09-05T19:37:09.393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sbjörn Grövlen" userId="764f67b2-25cd-49e6-8d00-810421b7df33" providerId="ADAL" clId="{EE7AE07E-E37E-4C71-888A-EC2582302C7D}" dt="2022-09-05T19:37:09.393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393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Asbjörn Grövlen" userId="764f67b2-25cd-49e6-8d00-810421b7df33" providerId="ADAL" clId="{EE7AE07E-E37E-4C71-888A-EC2582302C7D}" dt="2022-09-05T19:37:09.393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09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Asbjörn Grövlen" userId="764f67b2-25cd-49e6-8d00-810421b7df33" providerId="ADAL" clId="{EE7AE07E-E37E-4C71-888A-EC2582302C7D}" dt="2022-09-05T19:37:09.409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09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Asbjörn Grövlen" userId="764f67b2-25cd-49e6-8d00-810421b7df33" providerId="ADAL" clId="{EE7AE07E-E37E-4C71-888A-EC2582302C7D}" dt="2022-09-05T19:37:09.409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19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Asbjörn Grövlen" userId="764f67b2-25cd-49e6-8d00-810421b7df33" providerId="ADAL" clId="{EE7AE07E-E37E-4C71-888A-EC2582302C7D}" dt="2022-09-05T19:37:09.419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19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Asbjörn Grövlen" userId="764f67b2-25cd-49e6-8d00-810421b7df33" providerId="ADAL" clId="{EE7AE07E-E37E-4C71-888A-EC2582302C7D}" dt="2022-09-05T19:37:09.419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19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Asbjörn Grövlen" userId="764f67b2-25cd-49e6-8d00-810421b7df33" providerId="ADAL" clId="{EE7AE07E-E37E-4C71-888A-EC2582302C7D}" dt="2022-09-05T19:37:09.419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35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Asbjörn Grövlen" userId="764f67b2-25cd-49e6-8d00-810421b7df33" providerId="ADAL" clId="{EE7AE07E-E37E-4C71-888A-EC2582302C7D}" dt="2022-09-05T19:37:09.435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36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Asbjörn Grövlen" userId="764f67b2-25cd-49e6-8d00-810421b7df33" providerId="ADAL" clId="{EE7AE07E-E37E-4C71-888A-EC2582302C7D}" dt="2022-09-05T19:37:09.436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43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Asbjörn Grövlen" userId="764f67b2-25cd-49e6-8d00-810421b7df33" providerId="ADAL" clId="{EE7AE07E-E37E-4C71-888A-EC2582302C7D}" dt="2022-09-05T19:37:09.443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43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Asbjörn Grövlen" userId="764f67b2-25cd-49e6-8d00-810421b7df33" providerId="ADAL" clId="{EE7AE07E-E37E-4C71-888A-EC2582302C7D}" dt="2022-09-05T19:37:09.443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62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sbjörn Grövlen" userId="764f67b2-25cd-49e6-8d00-810421b7df33" providerId="ADAL" clId="{EE7AE07E-E37E-4C71-888A-EC2582302C7D}" dt="2022-09-05T19:37:09.462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99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Asbjörn Grövlen" userId="764f67b2-25cd-49e6-8d00-810421b7df33" providerId="ADAL" clId="{EE7AE07E-E37E-4C71-888A-EC2582302C7D}" dt="2022-09-05T19:37:09.499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27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sbjörn Grövlen" userId="764f67b2-25cd-49e6-8d00-810421b7df33" providerId="ADAL" clId="{EE7AE07E-E37E-4C71-888A-EC2582302C7D}" dt="2022-09-05T19:37:09.527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49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Asbjörn Grövlen" userId="764f67b2-25cd-49e6-8d00-810421b7df33" providerId="ADAL" clId="{EE7AE07E-E37E-4C71-888A-EC2582302C7D}" dt="2022-09-05T19:37:09.549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80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Asbjörn Grövlen" userId="764f67b2-25cd-49e6-8d00-810421b7df33" providerId="ADAL" clId="{EE7AE07E-E37E-4C71-888A-EC2582302C7D}" dt="2022-09-05T19:37:09.580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80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sbjörn Grövlen" userId="764f67b2-25cd-49e6-8d00-810421b7df33" providerId="ADAL" clId="{EE7AE07E-E37E-4C71-888A-EC2582302C7D}" dt="2022-09-05T19:37:09.580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80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Asbjörn Grövlen" userId="764f67b2-25cd-49e6-8d00-810421b7df33" providerId="ADAL" clId="{EE7AE07E-E37E-4C71-888A-EC2582302C7D}" dt="2022-09-05T19:37:09.580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93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Asbjörn Grövlen" userId="764f67b2-25cd-49e6-8d00-810421b7df33" providerId="ADAL" clId="{EE7AE07E-E37E-4C71-888A-EC2582302C7D}" dt="2022-09-05T19:37:09.593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605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sbjörn Grövlen" userId="764f67b2-25cd-49e6-8d00-810421b7df33" providerId="ADAL" clId="{EE7AE07E-E37E-4C71-888A-EC2582302C7D}" dt="2022-09-05T19:37:09.605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20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Asbjörn Grövlen" userId="764f67b2-25cd-49e6-8d00-810421b7df33" providerId="ADAL" clId="{EE7AE07E-E37E-4C71-888A-EC2582302C7D}" dt="2022-09-05T19:37:09.520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20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Asbjörn Grövlen" userId="764f67b2-25cd-49e6-8d00-810421b7df33" providerId="ADAL" clId="{EE7AE07E-E37E-4C71-888A-EC2582302C7D}" dt="2022-09-05T19:37:09.520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27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Asbjörn Grövlen" userId="764f67b2-25cd-49e6-8d00-810421b7df33" providerId="ADAL" clId="{EE7AE07E-E37E-4C71-888A-EC2582302C7D}" dt="2022-09-05T19:37:09.527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27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Asbjörn Grövlen" userId="764f67b2-25cd-49e6-8d00-810421b7df33" providerId="ADAL" clId="{EE7AE07E-E37E-4C71-888A-EC2582302C7D}" dt="2022-09-05T19:37:09.527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58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Asbjörn Grövlen" userId="764f67b2-25cd-49e6-8d00-810421b7df33" providerId="ADAL" clId="{EE7AE07E-E37E-4C71-888A-EC2582302C7D}" dt="2022-09-05T19:37:09.558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62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Asbjörn Grövlen" userId="764f67b2-25cd-49e6-8d00-810421b7df33" providerId="ADAL" clId="{EE7AE07E-E37E-4C71-888A-EC2582302C7D}" dt="2022-09-05T19:37:09.562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62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Asbjörn Grövlen" userId="764f67b2-25cd-49e6-8d00-810421b7df33" providerId="ADAL" clId="{EE7AE07E-E37E-4C71-888A-EC2582302C7D}" dt="2022-09-05T19:37:09.562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62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Asbjörn Grövlen" userId="764f67b2-25cd-49e6-8d00-810421b7df33" providerId="ADAL" clId="{EE7AE07E-E37E-4C71-888A-EC2582302C7D}" dt="2022-09-05T19:37:09.562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93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sbjörn Grövlen" userId="764f67b2-25cd-49e6-8d00-810421b7df33" providerId="ADAL" clId="{EE7AE07E-E37E-4C71-888A-EC2582302C7D}" dt="2022-09-05T19:37:09.593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43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Asbjörn Grövlen" userId="764f67b2-25cd-49e6-8d00-810421b7df33" providerId="ADAL" clId="{EE7AE07E-E37E-4C71-888A-EC2582302C7D}" dt="2022-09-05T19:37:09.443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393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Asbjörn Grövlen" userId="764f67b2-25cd-49e6-8d00-810421b7df33" providerId="ADAL" clId="{EE7AE07E-E37E-4C71-888A-EC2582302C7D}" dt="2022-09-05T19:37:09.393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07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sbjörn Grövlen" userId="764f67b2-25cd-49e6-8d00-810421b7df33" providerId="ADAL" clId="{EE7AE07E-E37E-4C71-888A-EC2582302C7D}" dt="2022-09-05T19:37:09.507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62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sbjörn Grövlen" userId="764f67b2-25cd-49e6-8d00-810421b7df33" providerId="ADAL" clId="{EE7AE07E-E37E-4C71-888A-EC2582302C7D}" dt="2022-09-05T19:37:09.562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62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Asbjörn Grövlen" userId="764f67b2-25cd-49e6-8d00-810421b7df33" providerId="ADAL" clId="{EE7AE07E-E37E-4C71-888A-EC2582302C7D}" dt="2022-09-05T19:37:09.462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62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Asbjörn Grövlen" userId="764f67b2-25cd-49e6-8d00-810421b7df33" providerId="ADAL" clId="{EE7AE07E-E37E-4C71-888A-EC2582302C7D}" dt="2022-09-05T19:37:09.462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62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Asbjörn Grövlen" userId="764f67b2-25cd-49e6-8d00-810421b7df33" providerId="ADAL" clId="{EE7AE07E-E37E-4C71-888A-EC2582302C7D}" dt="2022-09-05T19:37:09.462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81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Asbjörn Grövlen" userId="764f67b2-25cd-49e6-8d00-810421b7df33" providerId="ADAL" clId="{EE7AE07E-E37E-4C71-888A-EC2582302C7D}" dt="2022-09-05T19:37:09.481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81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Asbjörn Grövlen" userId="764f67b2-25cd-49e6-8d00-810421b7df33" providerId="ADAL" clId="{EE7AE07E-E37E-4C71-888A-EC2582302C7D}" dt="2022-09-05T19:37:09.481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81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Asbjörn Grövlen" userId="764f67b2-25cd-49e6-8d00-810421b7df33" providerId="ADAL" clId="{EE7AE07E-E37E-4C71-888A-EC2582302C7D}" dt="2022-09-05T19:37:09.481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481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Asbjörn Grövlen" userId="764f67b2-25cd-49e6-8d00-810421b7df33" providerId="ADAL" clId="{EE7AE07E-E37E-4C71-888A-EC2582302C7D}" dt="2022-09-05T19:37:09.481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Asbjörn Grövlen" userId="764f67b2-25cd-49e6-8d00-810421b7df33" providerId="ADAL" clId="{EE7AE07E-E37E-4C71-888A-EC2582302C7D}" dt="2022-09-05T19:37:09.507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sbjörn Grövlen" userId="764f67b2-25cd-49e6-8d00-810421b7df33" providerId="ADAL" clId="{EE7AE07E-E37E-4C71-888A-EC2582302C7D}" dt="2022-09-05T19:37:09.507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Mohammad Mozaffari" userId="a01f42e6-1090-4b5e-ba08-3cda74b0b64a" providerId="ADAL" clId="{8D71569F-075C-400D-B832-2EBA3A177D3F}"/>
    <pc:docChg chg="undo custSel addSld delSld modSld modMainMaster">
      <pc:chgData name="Mohammad Mozaffari" userId="a01f42e6-1090-4b5e-ba08-3cda74b0b64a" providerId="ADAL" clId="{8D71569F-075C-400D-B832-2EBA3A177D3F}" dt="2021-09-03T16:26:46.723" v="1843"/>
      <pc:docMkLst>
        <pc:docMk/>
      </pc:docMkLst>
      <pc:sldChg chg="addSp delSp mod addCm modCm">
        <pc:chgData name="Mohammad Mozaffari" userId="a01f42e6-1090-4b5e-ba08-3cda74b0b64a" providerId="ADAL" clId="{8D71569F-075C-400D-B832-2EBA3A177D3F}" dt="2021-09-03T05:08:14.360" v="133"/>
        <pc:sldMkLst>
          <pc:docMk/>
          <pc:sldMk cId="3762309646" sldId="276"/>
        </pc:sldMkLst>
        <pc:picChg chg="add del">
          <ac:chgData name="Mohammad Mozaffari" userId="a01f42e6-1090-4b5e-ba08-3cda74b0b64a" providerId="ADAL" clId="{8D71569F-075C-400D-B832-2EBA3A177D3F}" dt="2021-09-03T05:07:00.733" v="130" actId="22"/>
          <ac:picMkLst>
            <pc:docMk/>
            <pc:sldMk cId="3762309646" sldId="276"/>
            <ac:picMk id="5" creationId="{0A455F91-B739-48AD-A744-668F0D333078}"/>
          </ac:picMkLst>
        </pc:picChg>
      </pc:sldChg>
      <pc:sldChg chg="addCm modCm">
        <pc:chgData name="Mohammad Mozaffari" userId="a01f42e6-1090-4b5e-ba08-3cda74b0b64a" providerId="ADAL" clId="{8D71569F-075C-400D-B832-2EBA3A177D3F}" dt="2021-09-03T05:06:22.276" v="125"/>
        <pc:sldMkLst>
          <pc:docMk/>
          <pc:sldMk cId="2429422761" sldId="284"/>
        </pc:sldMkLst>
      </pc:sldChg>
      <pc:sldChg chg="addCm modCm">
        <pc:chgData name="Mohammad Mozaffari" userId="a01f42e6-1090-4b5e-ba08-3cda74b0b64a" providerId="ADAL" clId="{8D71569F-075C-400D-B832-2EBA3A177D3F}" dt="2021-09-03T05:06:52.007" v="128"/>
        <pc:sldMkLst>
          <pc:docMk/>
          <pc:sldMk cId="716923549" sldId="285"/>
        </pc:sldMkLst>
      </pc:sldChg>
      <pc:sldChg chg="addSp delSp modSp add mod addCm modCm">
        <pc:chgData name="Mohammad Mozaffari" userId="a01f42e6-1090-4b5e-ba08-3cda74b0b64a" providerId="ADAL" clId="{8D71569F-075C-400D-B832-2EBA3A177D3F}" dt="2021-09-03T07:03:55.103" v="1717"/>
        <pc:sldMkLst>
          <pc:docMk/>
          <pc:sldMk cId="1031826427" sldId="286"/>
        </pc:sldMkLst>
        <pc:spChg chg="mod">
          <ac:chgData name="Mohammad Mozaffari" userId="a01f42e6-1090-4b5e-ba08-3cda74b0b64a" providerId="ADAL" clId="{8D71569F-075C-400D-B832-2EBA3A177D3F}" dt="2021-09-03T06:04:21.380" v="948" actId="20577"/>
          <ac:spMkLst>
            <pc:docMk/>
            <pc:sldMk cId="1031826427" sldId="286"/>
            <ac:spMk id="2" creationId="{2672D2C1-8F4A-4D84-ABB2-4363FFF853AD}"/>
          </ac:spMkLst>
        </pc:spChg>
        <pc:spChg chg="mod">
          <ac:chgData name="Mohammad Mozaffari" userId="a01f42e6-1090-4b5e-ba08-3cda74b0b64a" providerId="ADAL" clId="{8D71569F-075C-400D-B832-2EBA3A177D3F}" dt="2021-09-03T05:37:27.009" v="906" actId="20577"/>
          <ac:spMkLst>
            <pc:docMk/>
            <pc:sldMk cId="1031826427" sldId="286"/>
            <ac:spMk id="3" creationId="{1F5AE296-D969-40D3-B531-DBFD572D1A71}"/>
          </ac:spMkLst>
        </pc:spChg>
        <pc:graphicFrameChg chg="add mod modGraphic">
          <ac:chgData name="Mohammad Mozaffari" userId="a01f42e6-1090-4b5e-ba08-3cda74b0b64a" providerId="ADAL" clId="{8D71569F-075C-400D-B832-2EBA3A177D3F}" dt="2021-09-03T05:36:23.907" v="843" actId="14100"/>
          <ac:graphicFrameMkLst>
            <pc:docMk/>
            <pc:sldMk cId="1031826427" sldId="286"/>
            <ac:graphicFrameMk id="5" creationId="{2AEC2575-F06F-4CD9-A453-91580E0E206D}"/>
          </ac:graphicFrameMkLst>
        </pc:graphicFrameChg>
        <pc:graphicFrameChg chg="add mod modGraphic">
          <ac:chgData name="Mohammad Mozaffari" userId="a01f42e6-1090-4b5e-ba08-3cda74b0b64a" providerId="ADAL" clId="{8D71569F-075C-400D-B832-2EBA3A177D3F}" dt="2021-09-03T05:36:37.854" v="846" actId="1076"/>
          <ac:graphicFrameMkLst>
            <pc:docMk/>
            <pc:sldMk cId="1031826427" sldId="286"/>
            <ac:graphicFrameMk id="7" creationId="{FCA89EA8-1D8F-4C52-BE45-A5D31464F795}"/>
          </ac:graphicFrameMkLst>
        </pc:graphicFrameChg>
        <pc:picChg chg="del">
          <ac:chgData name="Mohammad Mozaffari" userId="a01f42e6-1090-4b5e-ba08-3cda74b0b64a" providerId="ADAL" clId="{8D71569F-075C-400D-B832-2EBA3A177D3F}" dt="2021-09-03T05:10:50.724" v="135" actId="478"/>
          <ac:picMkLst>
            <pc:docMk/>
            <pc:sldMk cId="1031826427" sldId="286"/>
            <ac:picMk id="6" creationId="{C93C8B49-BE06-4FCC-8480-FFA26BF9434D}"/>
          </ac:picMkLst>
        </pc:picChg>
      </pc:sldChg>
      <pc:sldChg chg="addSp delSp modSp add mod addCm modCm">
        <pc:chgData name="Mohammad Mozaffari" userId="a01f42e6-1090-4b5e-ba08-3cda74b0b64a" providerId="ADAL" clId="{8D71569F-075C-400D-B832-2EBA3A177D3F}" dt="2021-09-03T07:04:12.336" v="1720"/>
        <pc:sldMkLst>
          <pc:docMk/>
          <pc:sldMk cId="1728090247" sldId="287"/>
        </pc:sldMkLst>
        <pc:spChg chg="mod">
          <ac:chgData name="Mohammad Mozaffari" userId="a01f42e6-1090-4b5e-ba08-3cda74b0b64a" providerId="ADAL" clId="{8D71569F-075C-400D-B832-2EBA3A177D3F}" dt="2021-09-03T06:04:28.964" v="961" actId="5793"/>
          <ac:spMkLst>
            <pc:docMk/>
            <pc:sldMk cId="1728090247" sldId="287"/>
            <ac:spMk id="2" creationId="{2672D2C1-8F4A-4D84-ABB2-4363FFF853AD}"/>
          </ac:spMkLst>
        </pc:spChg>
        <pc:spChg chg="mod">
          <ac:chgData name="Mohammad Mozaffari" userId="a01f42e6-1090-4b5e-ba08-3cda74b0b64a" providerId="ADAL" clId="{8D71569F-075C-400D-B832-2EBA3A177D3F}" dt="2021-09-03T07:02:58.024" v="1714" actId="20577"/>
          <ac:spMkLst>
            <pc:docMk/>
            <pc:sldMk cId="1728090247" sldId="287"/>
            <ac:spMk id="3" creationId="{1F5AE296-D969-40D3-B531-DBFD572D1A71}"/>
          </ac:spMkLst>
        </pc:spChg>
        <pc:graphicFrameChg chg="add mod modGraphic">
          <ac:chgData name="Mohammad Mozaffari" userId="a01f42e6-1090-4b5e-ba08-3cda74b0b64a" providerId="ADAL" clId="{8D71569F-075C-400D-B832-2EBA3A177D3F}" dt="2021-09-03T07:02:35.388" v="1711" actId="14100"/>
          <ac:graphicFrameMkLst>
            <pc:docMk/>
            <pc:sldMk cId="1728090247" sldId="287"/>
            <ac:graphicFrameMk id="4" creationId="{9B3B738F-92A4-4DB6-8CB0-1EAC68FF5FD7}"/>
          </ac:graphicFrameMkLst>
        </pc:graphicFrameChg>
        <pc:picChg chg="del">
          <ac:chgData name="Mohammad Mozaffari" userId="a01f42e6-1090-4b5e-ba08-3cda74b0b64a" providerId="ADAL" clId="{8D71569F-075C-400D-B832-2EBA3A177D3F}" dt="2021-09-03T05:38:14.331" v="910" actId="478"/>
          <ac:picMkLst>
            <pc:docMk/>
            <pc:sldMk cId="1728090247" sldId="287"/>
            <ac:picMk id="6" creationId="{C93C8B49-BE06-4FCC-8480-FFA26BF9434D}"/>
          </ac:picMkLst>
        </pc:picChg>
      </pc:sldChg>
      <pc:sldChg chg="add del">
        <pc:chgData name="Mohammad Mozaffari" userId="a01f42e6-1090-4b5e-ba08-3cda74b0b64a" providerId="ADAL" clId="{8D71569F-075C-400D-B832-2EBA3A177D3F}" dt="2021-09-03T05:38:09.960" v="908"/>
        <pc:sldMkLst>
          <pc:docMk/>
          <pc:sldMk cId="2094866045" sldId="287"/>
        </pc:sldMkLst>
      </pc:sldChg>
      <pc:sldMasterChg chg="modSldLayout">
        <pc:chgData name="Mohammad Mozaffari" userId="a01f42e6-1090-4b5e-ba08-3cda74b0b64a" providerId="ADAL" clId="{8D71569F-075C-400D-B832-2EBA3A177D3F}" dt="2021-09-03T16:26:46.723" v="1843"/>
        <pc:sldMasterMkLst>
          <pc:docMk/>
          <pc:sldMasterMk cId="2523064765" sldId="2147483660"/>
        </pc:sldMasterMkLst>
        <pc:sldLayoutChg chg="modSp mod">
          <pc:chgData name="Mohammad Mozaffari" userId="a01f42e6-1090-4b5e-ba08-3cda74b0b64a" providerId="ADAL" clId="{8D71569F-075C-400D-B832-2EBA3A177D3F}" dt="2021-09-03T16:26:46.488" v="1723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ohammad Mozaffari" userId="a01f42e6-1090-4b5e-ba08-3cda74b0b64a" providerId="ADAL" clId="{8D71569F-075C-400D-B832-2EBA3A177D3F}" dt="2021-09-03T16:26:46.488" v="1723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499" v="1729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Mohammad Mozaffari" userId="a01f42e6-1090-4b5e-ba08-3cda74b0b64a" providerId="ADAL" clId="{8D71569F-075C-400D-B832-2EBA3A177D3F}" dt="2021-09-03T16:26:46.499" v="1729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04" v="1732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Mohammad Mozaffari" userId="a01f42e6-1090-4b5e-ba08-3cda74b0b64a" providerId="ADAL" clId="{8D71569F-075C-400D-B832-2EBA3A177D3F}" dt="2021-09-03T16:26:46.504" v="1732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09" v="1735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Mohammad Mozaffari" userId="a01f42e6-1090-4b5e-ba08-3cda74b0b64a" providerId="ADAL" clId="{8D71569F-075C-400D-B832-2EBA3A177D3F}" dt="2021-09-03T16:26:46.509" v="1735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13" v="1738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Mohammad Mozaffari" userId="a01f42e6-1090-4b5e-ba08-3cda74b0b64a" providerId="ADAL" clId="{8D71569F-075C-400D-B832-2EBA3A177D3F}" dt="2021-09-03T16:26:46.513" v="1738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19" v="1741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Mohammad Mozaffari" userId="a01f42e6-1090-4b5e-ba08-3cda74b0b64a" providerId="ADAL" clId="{8D71569F-075C-400D-B832-2EBA3A177D3F}" dt="2021-09-03T16:26:46.519" v="1741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24" v="1744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Mohammad Mozaffari" userId="a01f42e6-1090-4b5e-ba08-3cda74b0b64a" providerId="ADAL" clId="{8D71569F-075C-400D-B832-2EBA3A177D3F}" dt="2021-09-03T16:26:46.524" v="1744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42" v="174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Mohammad Mozaffari" userId="a01f42e6-1090-4b5e-ba08-3cda74b0b64a" providerId="ADAL" clId="{8D71569F-075C-400D-B832-2EBA3A177D3F}" dt="2021-09-03T16:26:46.542" v="174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47" v="1750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Mohammad Mozaffari" userId="a01f42e6-1090-4b5e-ba08-3cda74b0b64a" providerId="ADAL" clId="{8D71569F-075C-400D-B832-2EBA3A177D3F}" dt="2021-09-03T16:26:46.547" v="1750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52" v="1753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Mohammad Mozaffari" userId="a01f42e6-1090-4b5e-ba08-3cda74b0b64a" providerId="ADAL" clId="{8D71569F-075C-400D-B832-2EBA3A177D3F}" dt="2021-09-03T16:26:46.552" v="1753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58" v="1756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Mohammad Mozaffari" userId="a01f42e6-1090-4b5e-ba08-3cda74b0b64a" providerId="ADAL" clId="{8D71569F-075C-400D-B832-2EBA3A177D3F}" dt="2021-09-03T16:26:46.558" v="1756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68" v="1762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ohammad Mozaffari" userId="a01f42e6-1090-4b5e-ba08-3cda74b0b64a" providerId="ADAL" clId="{8D71569F-075C-400D-B832-2EBA3A177D3F}" dt="2021-09-03T16:26:46.568" v="1762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16" v="1786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Mohammad Mozaffari" userId="a01f42e6-1090-4b5e-ba08-3cda74b0b64a" providerId="ADAL" clId="{8D71569F-075C-400D-B832-2EBA3A177D3F}" dt="2021-09-03T16:26:46.616" v="1786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50" v="180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ohammad Mozaffari" userId="a01f42e6-1090-4b5e-ba08-3cda74b0b64a" providerId="ADAL" clId="{8D71569F-075C-400D-B832-2EBA3A177D3F}" dt="2021-09-03T16:26:46.650" v="180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55" v="1810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Mohammad Mozaffari" userId="a01f42e6-1090-4b5e-ba08-3cda74b0b64a" providerId="ADAL" clId="{8D71569F-075C-400D-B832-2EBA3A177D3F}" dt="2021-09-03T16:26:46.655" v="1810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88" v="1828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Mohammad Mozaffari" userId="a01f42e6-1090-4b5e-ba08-3cda74b0b64a" providerId="ADAL" clId="{8D71569F-075C-400D-B832-2EBA3A177D3F}" dt="2021-09-03T16:26:46.688" v="1828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95" v="1831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ohammad Mozaffari" userId="a01f42e6-1090-4b5e-ba08-3cda74b0b64a" providerId="ADAL" clId="{8D71569F-075C-400D-B832-2EBA3A177D3F}" dt="2021-09-03T16:26:46.695" v="1831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702" v="1834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Mohammad Mozaffari" userId="a01f42e6-1090-4b5e-ba08-3cda74b0b64a" providerId="ADAL" clId="{8D71569F-075C-400D-B832-2EBA3A177D3F}" dt="2021-09-03T16:26:46.702" v="1834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709" v="183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Mohammad Mozaffari" userId="a01f42e6-1090-4b5e-ba08-3cda74b0b64a" providerId="ADAL" clId="{8D71569F-075C-400D-B832-2EBA3A177D3F}" dt="2021-09-03T16:26:46.709" v="183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723" v="1843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ohammad Mozaffari" userId="a01f42e6-1090-4b5e-ba08-3cda74b0b64a" providerId="ADAL" clId="{8D71569F-075C-400D-B832-2EBA3A177D3F}" dt="2021-09-03T16:26:46.723" v="1843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30" v="1795"/>
          <pc:sldLayoutMkLst>
            <pc:docMk/>
            <pc:sldMasterMk cId="2523064765" sldId="2147483660"/>
            <pc:sldLayoutMk cId="4114665" sldId="2147483682"/>
          </pc:sldLayoutMkLst>
          <pc:spChg chg="mod">
            <ac:chgData name="Mohammad Mozaffari" userId="a01f42e6-1090-4b5e-ba08-3cda74b0b64a" providerId="ADAL" clId="{8D71569F-075C-400D-B832-2EBA3A177D3F}" dt="2021-09-03T16:26:46.630" v="1795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35" v="1798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Mohammad Mozaffari" userId="a01f42e6-1090-4b5e-ba08-3cda74b0b64a" providerId="ADAL" clId="{8D71569F-075C-400D-B832-2EBA3A177D3F}" dt="2021-09-03T16:26:46.635" v="1798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39" v="1801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Mohammad Mozaffari" userId="a01f42e6-1090-4b5e-ba08-3cda74b0b64a" providerId="ADAL" clId="{8D71569F-075C-400D-B832-2EBA3A177D3F}" dt="2021-09-03T16:26:46.639" v="1801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44" v="1804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Mohammad Mozaffari" userId="a01f42e6-1090-4b5e-ba08-3cda74b0b64a" providerId="ADAL" clId="{8D71569F-075C-400D-B832-2EBA3A177D3F}" dt="2021-09-03T16:26:46.644" v="1804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60" v="1813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Mohammad Mozaffari" userId="a01f42e6-1090-4b5e-ba08-3cda74b0b64a" providerId="ADAL" clId="{8D71569F-075C-400D-B832-2EBA3A177D3F}" dt="2021-09-03T16:26:46.660" v="1813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66" v="1816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Mohammad Mozaffari" userId="a01f42e6-1090-4b5e-ba08-3cda74b0b64a" providerId="ADAL" clId="{8D71569F-075C-400D-B832-2EBA3A177D3F}" dt="2021-09-03T16:26:46.666" v="1816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71" v="1819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Mohammad Mozaffari" userId="a01f42e6-1090-4b5e-ba08-3cda74b0b64a" providerId="ADAL" clId="{8D71569F-075C-400D-B832-2EBA3A177D3F}" dt="2021-09-03T16:26:46.671" v="1819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77" v="1822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Mohammad Mozaffari" userId="a01f42e6-1090-4b5e-ba08-3cda74b0b64a" providerId="ADAL" clId="{8D71569F-075C-400D-B832-2EBA3A177D3F}" dt="2021-09-03T16:26:46.677" v="1822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715" v="184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ohammad Mozaffari" userId="a01f42e6-1090-4b5e-ba08-3cda74b0b64a" providerId="ADAL" clId="{8D71569F-075C-400D-B832-2EBA3A177D3F}" dt="2021-09-03T16:26:46.715" v="184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63" v="1759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Mohammad Mozaffari" userId="a01f42e6-1090-4b5e-ba08-3cda74b0b64a" providerId="ADAL" clId="{8D71569F-075C-400D-B832-2EBA3A177D3F}" dt="2021-09-03T16:26:46.563" v="1759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494" v="1726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Mohammad Mozaffari" userId="a01f42e6-1090-4b5e-ba08-3cda74b0b64a" providerId="ADAL" clId="{8D71569F-075C-400D-B832-2EBA3A177D3F}" dt="2021-09-03T16:26:46.494" v="1726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25" v="1792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ohammad Mozaffari" userId="a01f42e6-1090-4b5e-ba08-3cda74b0b64a" providerId="ADAL" clId="{8D71569F-075C-400D-B832-2EBA3A177D3F}" dt="2021-09-03T16:26:46.625" v="1792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83" v="1825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ohammad Mozaffari" userId="a01f42e6-1090-4b5e-ba08-3cda74b0b64a" providerId="ADAL" clId="{8D71569F-075C-400D-B832-2EBA3A177D3F}" dt="2021-09-03T16:26:46.683" v="1825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73" v="1765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Mohammad Mozaffari" userId="a01f42e6-1090-4b5e-ba08-3cda74b0b64a" providerId="ADAL" clId="{8D71569F-075C-400D-B832-2EBA3A177D3F}" dt="2021-09-03T16:26:46.573" v="1765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78" v="1768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Mohammad Mozaffari" userId="a01f42e6-1090-4b5e-ba08-3cda74b0b64a" providerId="ADAL" clId="{8D71569F-075C-400D-B832-2EBA3A177D3F}" dt="2021-09-03T16:26:46.578" v="1768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85" v="1771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Mohammad Mozaffari" userId="a01f42e6-1090-4b5e-ba08-3cda74b0b64a" providerId="ADAL" clId="{8D71569F-075C-400D-B832-2EBA3A177D3F}" dt="2021-09-03T16:26:46.585" v="1771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92" v="1774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Mohammad Mozaffari" userId="a01f42e6-1090-4b5e-ba08-3cda74b0b64a" providerId="ADAL" clId="{8D71569F-075C-400D-B832-2EBA3A177D3F}" dt="2021-09-03T16:26:46.592" v="1774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598" v="17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Mohammad Mozaffari" userId="a01f42e6-1090-4b5e-ba08-3cda74b0b64a" providerId="ADAL" clId="{8D71569F-075C-400D-B832-2EBA3A177D3F}" dt="2021-09-03T16:26:46.598" v="17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04" v="1780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Mohammad Mozaffari" userId="a01f42e6-1090-4b5e-ba08-3cda74b0b64a" providerId="ADAL" clId="{8D71569F-075C-400D-B832-2EBA3A177D3F}" dt="2021-09-03T16:26:46.604" v="1780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10" v="1783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Mohammad Mozaffari" userId="a01f42e6-1090-4b5e-ba08-3cda74b0b64a" providerId="ADAL" clId="{8D71569F-075C-400D-B832-2EBA3A177D3F}" dt="2021-09-03T16:26:46.610" v="1783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Mohammad Mozaffari" userId="a01f42e6-1090-4b5e-ba08-3cda74b0b64a" providerId="ADAL" clId="{8D71569F-075C-400D-B832-2EBA3A177D3F}" dt="2021-09-03T16:26:46.621" v="1789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ohammad Mozaffari" userId="a01f42e6-1090-4b5e-ba08-3cda74b0b64a" providerId="ADAL" clId="{8D71569F-075C-400D-B832-2EBA3A177D3F}" dt="2021-09-03T16:26:46.621" v="1789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Johan Bergman" userId="90c1a97c-3a36-4e58-b9d5-b0857fa6dd00" providerId="ADAL" clId="{128E8DFB-5BE2-4E09-8FB3-B290C86C43ED}"/>
    <pc:docChg chg="undo custSel addSld delSld modSld sldOrd modMainMaster">
      <pc:chgData name="Johan Bergman" userId="90c1a97c-3a36-4e58-b9d5-b0857fa6dd00" providerId="ADAL" clId="{128E8DFB-5BE2-4E09-8FB3-B290C86C43ED}" dt="2022-09-05T19:06:29.364" v="6039"/>
      <pc:docMkLst>
        <pc:docMk/>
      </pc:docMkLst>
      <pc:sldChg chg="addSp delSp modSp mod">
        <pc:chgData name="Johan Bergman" userId="90c1a97c-3a36-4e58-b9d5-b0857fa6dd00" providerId="ADAL" clId="{128E8DFB-5BE2-4E09-8FB3-B290C86C43ED}" dt="2022-09-05T16:24:20.756" v="141" actId="790"/>
        <pc:sldMkLst>
          <pc:docMk/>
          <pc:sldMk cId="1218855417" sldId="256"/>
        </pc:sldMkLst>
        <pc:spChg chg="mod">
          <ac:chgData name="Johan Bergman" userId="90c1a97c-3a36-4e58-b9d5-b0857fa6dd00" providerId="ADAL" clId="{128E8DFB-5BE2-4E09-8FB3-B290C86C43ED}" dt="2022-09-05T16:24:20.754" v="138" actId="790"/>
          <ac:spMkLst>
            <pc:docMk/>
            <pc:sldMk cId="1218855417" sldId="256"/>
            <ac:spMk id="2" creationId="{5409C6C2-BE62-4343-85FB-AF94732C2436}"/>
          </ac:spMkLst>
        </pc:spChg>
        <pc:spChg chg="mod">
          <ac:chgData name="Johan Bergman" userId="90c1a97c-3a36-4e58-b9d5-b0857fa6dd00" providerId="ADAL" clId="{128E8DFB-5BE2-4E09-8FB3-B290C86C43ED}" dt="2022-09-05T16:24:20.755" v="139" actId="790"/>
          <ac:spMkLst>
            <pc:docMk/>
            <pc:sldMk cId="1218855417" sldId="256"/>
            <ac:spMk id="3" creationId="{5E292CD8-FDCA-4849-BCA4-C507C9513116}"/>
          </ac:spMkLst>
        </pc:spChg>
        <pc:spChg chg="mod">
          <ac:chgData name="Johan Bergman" userId="90c1a97c-3a36-4e58-b9d5-b0857fa6dd00" providerId="ADAL" clId="{128E8DFB-5BE2-4E09-8FB3-B290C86C43ED}" dt="2022-09-05T16:24:20.756" v="140" actId="790"/>
          <ac:spMkLst>
            <pc:docMk/>
            <pc:sldMk cId="1218855417" sldId="256"/>
            <ac:spMk id="4" creationId="{2375DAB2-590C-4938-8058-2B80E2AC3929}"/>
          </ac:spMkLst>
        </pc:spChg>
        <pc:spChg chg="mod">
          <ac:chgData name="Johan Bergman" userId="90c1a97c-3a36-4e58-b9d5-b0857fa6dd00" providerId="ADAL" clId="{128E8DFB-5BE2-4E09-8FB3-B290C86C43ED}" dt="2022-09-05T16:24:20.756" v="141" actId="790"/>
          <ac:spMkLst>
            <pc:docMk/>
            <pc:sldMk cId="1218855417" sldId="256"/>
            <ac:spMk id="6" creationId="{7D93193D-CEB5-4A27-9F29-EA8F160B6877}"/>
          </ac:spMkLst>
        </pc:spChg>
        <pc:spChg chg="add del mod">
          <ac:chgData name="Johan Bergman" userId="90c1a97c-3a36-4e58-b9d5-b0857fa6dd00" providerId="ADAL" clId="{128E8DFB-5BE2-4E09-8FB3-B290C86C43ED}" dt="2022-09-05T16:23:01.328" v="126"/>
          <ac:spMkLst>
            <pc:docMk/>
            <pc:sldMk cId="1218855417" sldId="256"/>
            <ac:spMk id="7" creationId="{84A1EBD2-B7A4-40EA-A050-4C94D8641996}"/>
          </ac:spMkLst>
        </pc:spChg>
        <pc:graphicFrameChg chg="add del mod">
          <ac:chgData name="Johan Bergman" userId="90c1a97c-3a36-4e58-b9d5-b0857fa6dd00" providerId="ADAL" clId="{128E8DFB-5BE2-4E09-8FB3-B290C86C43ED}" dt="2022-09-05T16:23:01.328" v="126"/>
          <ac:graphicFrameMkLst>
            <pc:docMk/>
            <pc:sldMk cId="1218855417" sldId="256"/>
            <ac:graphicFrameMk id="5" creationId="{76DFAB8C-13D2-40C8-BC88-C8F7F6764257}"/>
          </ac:graphicFrameMkLst>
        </pc:graphicFrameChg>
      </pc:sldChg>
      <pc:sldChg chg="modSp mod">
        <pc:chgData name="Johan Bergman" userId="90c1a97c-3a36-4e58-b9d5-b0857fa6dd00" providerId="ADAL" clId="{128E8DFB-5BE2-4E09-8FB3-B290C86C43ED}" dt="2022-09-05T16:24:20.799" v="169" actId="790"/>
        <pc:sldMkLst>
          <pc:docMk/>
          <pc:sldMk cId="1383928708" sldId="261"/>
        </pc:sldMkLst>
        <pc:spChg chg="mod">
          <ac:chgData name="Johan Bergman" userId="90c1a97c-3a36-4e58-b9d5-b0857fa6dd00" providerId="ADAL" clId="{128E8DFB-5BE2-4E09-8FB3-B290C86C43ED}" dt="2022-09-05T16:24:20.799" v="169" actId="790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 chgLayout">
        <pc:chgData name="Johan Bergman" userId="90c1a97c-3a36-4e58-b9d5-b0857fa6dd00" providerId="ADAL" clId="{128E8DFB-5BE2-4E09-8FB3-B290C86C43ED}" dt="2022-09-05T17:44:23.720" v="4467" actId="15"/>
        <pc:sldMkLst>
          <pc:docMk/>
          <pc:sldMk cId="3691029050" sldId="272"/>
        </pc:sldMkLst>
        <pc:spChg chg="mod ord">
          <ac:chgData name="Johan Bergman" userId="90c1a97c-3a36-4e58-b9d5-b0857fa6dd00" providerId="ADAL" clId="{128E8DFB-5BE2-4E09-8FB3-B290C86C43ED}" dt="2022-09-05T17:01:59.614" v="2024" actId="700"/>
          <ac:spMkLst>
            <pc:docMk/>
            <pc:sldMk cId="3691029050" sldId="272"/>
            <ac:spMk id="4" creationId="{306D82EC-811D-454E-9DFF-2EEC63AD50B4}"/>
          </ac:spMkLst>
        </pc:spChg>
        <pc:spChg chg="mod ord">
          <ac:chgData name="Johan Bergman" userId="90c1a97c-3a36-4e58-b9d5-b0857fa6dd00" providerId="ADAL" clId="{128E8DFB-5BE2-4E09-8FB3-B290C86C43ED}" dt="2022-09-05T17:44:23.720" v="4467" actId="15"/>
          <ac:spMkLst>
            <pc:docMk/>
            <pc:sldMk cId="3691029050" sldId="272"/>
            <ac:spMk id="5" creationId="{80CFE1E9-2446-4327-A152-D121E1DA7E83}"/>
          </ac:spMkLst>
        </pc:spChg>
      </pc:sldChg>
      <pc:sldChg chg="modSp del mod">
        <pc:chgData name="Johan Bergman" userId="90c1a97c-3a36-4e58-b9d5-b0857fa6dd00" providerId="ADAL" clId="{128E8DFB-5BE2-4E09-8FB3-B290C86C43ED}" dt="2022-09-05T16:32:09.351" v="522" actId="47"/>
        <pc:sldMkLst>
          <pc:docMk/>
          <pc:sldMk cId="1303324580" sldId="278"/>
        </pc:sldMkLst>
        <pc:spChg chg="mod">
          <ac:chgData name="Johan Bergman" userId="90c1a97c-3a36-4e58-b9d5-b0857fa6dd00" providerId="ADAL" clId="{128E8DFB-5BE2-4E09-8FB3-B290C86C43ED}" dt="2022-09-05T16:24:20.759" v="144" actId="790"/>
          <ac:spMkLst>
            <pc:docMk/>
            <pc:sldMk cId="1303324580" sldId="278"/>
            <ac:spMk id="2" creationId="{99304B08-DFB6-46D4-AF81-F662F3E7320E}"/>
          </ac:spMkLst>
        </pc:spChg>
        <pc:spChg chg="mod">
          <ac:chgData name="Johan Bergman" userId="90c1a97c-3a36-4e58-b9d5-b0857fa6dd00" providerId="ADAL" clId="{128E8DFB-5BE2-4E09-8FB3-B290C86C43ED}" dt="2022-09-05T16:24:20.760" v="145" actId="790"/>
          <ac:spMkLst>
            <pc:docMk/>
            <pc:sldMk cId="1303324580" sldId="278"/>
            <ac:spMk id="3" creationId="{D1D6B324-EF8D-4C08-BC2F-B294BE1A5F8C}"/>
          </ac:spMkLst>
        </pc:spChg>
      </pc:sldChg>
      <pc:sldChg chg="modSp del mod">
        <pc:chgData name="Johan Bergman" userId="90c1a97c-3a36-4e58-b9d5-b0857fa6dd00" providerId="ADAL" clId="{128E8DFB-5BE2-4E09-8FB3-B290C86C43ED}" dt="2022-09-05T16:32:06.759" v="521" actId="47"/>
        <pc:sldMkLst>
          <pc:docMk/>
          <pc:sldMk cId="865411042" sldId="279"/>
        </pc:sldMkLst>
        <pc:spChg chg="mod">
          <ac:chgData name="Johan Bergman" userId="90c1a97c-3a36-4e58-b9d5-b0857fa6dd00" providerId="ADAL" clId="{128E8DFB-5BE2-4E09-8FB3-B290C86C43ED}" dt="2022-09-05T16:24:20.757" v="142" actId="790"/>
          <ac:spMkLst>
            <pc:docMk/>
            <pc:sldMk cId="865411042" sldId="279"/>
            <ac:spMk id="2" creationId="{391AE7C8-3A87-4BBF-ADB2-A592D74BEAEB}"/>
          </ac:spMkLst>
        </pc:spChg>
        <pc:spChg chg="mod">
          <ac:chgData name="Johan Bergman" userId="90c1a97c-3a36-4e58-b9d5-b0857fa6dd00" providerId="ADAL" clId="{128E8DFB-5BE2-4E09-8FB3-B290C86C43ED}" dt="2022-09-05T16:24:20.758" v="143" actId="790"/>
          <ac:spMkLst>
            <pc:docMk/>
            <pc:sldMk cId="865411042" sldId="279"/>
            <ac:spMk id="3" creationId="{725E5187-FE6F-44E8-BF1D-11927C6477B2}"/>
          </ac:spMkLst>
        </pc:spChg>
      </pc:sldChg>
      <pc:sldChg chg="modSp mod modClrScheme addCm delCm chgLayout">
        <pc:chgData name="Johan Bergman" userId="90c1a97c-3a36-4e58-b9d5-b0857fa6dd00" providerId="ADAL" clId="{128E8DFB-5BE2-4E09-8FB3-B290C86C43ED}" dt="2022-09-05T17:44:34.417" v="4470" actId="15"/>
        <pc:sldMkLst>
          <pc:docMk/>
          <pc:sldMk cId="4198502317" sldId="281"/>
        </pc:sldMkLst>
        <pc:spChg chg="mod ord">
          <ac:chgData name="Johan Bergman" userId="90c1a97c-3a36-4e58-b9d5-b0857fa6dd00" providerId="ADAL" clId="{128E8DFB-5BE2-4E09-8FB3-B290C86C43ED}" dt="2022-09-05T16:42:13.347" v="1510" actId="700"/>
          <ac:spMkLst>
            <pc:docMk/>
            <pc:sldMk cId="4198502317" sldId="281"/>
            <ac:spMk id="2" creationId="{FBD4347F-A936-497E-9C9B-2CB94E1272CC}"/>
          </ac:spMkLst>
        </pc:spChg>
        <pc:spChg chg="mod ord">
          <ac:chgData name="Johan Bergman" userId="90c1a97c-3a36-4e58-b9d5-b0857fa6dd00" providerId="ADAL" clId="{128E8DFB-5BE2-4E09-8FB3-B290C86C43ED}" dt="2022-09-05T17:44:34.417" v="4470" actId="15"/>
          <ac:spMkLst>
            <pc:docMk/>
            <pc:sldMk cId="4198502317" sldId="281"/>
            <ac:spMk id="3" creationId="{24B3B68A-988C-418B-BBBB-74B7011636B1}"/>
          </ac:spMkLst>
        </pc:spChg>
      </pc:sldChg>
      <pc:sldChg chg="modSp mod delCm modCm chgLayout">
        <pc:chgData name="Johan Bergman" userId="90c1a97c-3a36-4e58-b9d5-b0857fa6dd00" providerId="ADAL" clId="{128E8DFB-5BE2-4E09-8FB3-B290C86C43ED}" dt="2022-09-05T17:56:19.160" v="5635" actId="207"/>
        <pc:sldMkLst>
          <pc:docMk/>
          <pc:sldMk cId="1722378019" sldId="286"/>
        </pc:sldMkLst>
        <pc:spChg chg="mod ord">
          <ac:chgData name="Johan Bergman" userId="90c1a97c-3a36-4e58-b9d5-b0857fa6dd00" providerId="ADAL" clId="{128E8DFB-5BE2-4E09-8FB3-B290C86C43ED}" dt="2022-09-05T17:56:19.160" v="5635" actId="207"/>
          <ac:spMkLst>
            <pc:docMk/>
            <pc:sldMk cId="1722378019" sldId="286"/>
            <ac:spMk id="2" creationId="{2672D2C1-8F4A-4D84-ABB2-4363FFF853AD}"/>
          </ac:spMkLst>
        </pc:spChg>
        <pc:spChg chg="mod ord">
          <ac:chgData name="Johan Bergman" userId="90c1a97c-3a36-4e58-b9d5-b0857fa6dd00" providerId="ADAL" clId="{128E8DFB-5BE2-4E09-8FB3-B290C86C43ED}" dt="2022-09-05T17:43:25.106" v="4454" actId="15"/>
          <ac:spMkLst>
            <pc:docMk/>
            <pc:sldMk cId="1722378019" sldId="286"/>
            <ac:spMk id="3" creationId="{1F5AE296-D969-40D3-B531-DBFD572D1A71}"/>
          </ac:spMkLst>
        </pc:spChg>
      </pc:sldChg>
      <pc:sldChg chg="modSp del mod">
        <pc:chgData name="Johan Bergman" userId="90c1a97c-3a36-4e58-b9d5-b0857fa6dd00" providerId="ADAL" clId="{128E8DFB-5BE2-4E09-8FB3-B290C86C43ED}" dt="2022-09-05T17:05:05.219" v="2090" actId="47"/>
        <pc:sldMkLst>
          <pc:docMk/>
          <pc:sldMk cId="3575061186" sldId="290"/>
        </pc:sldMkLst>
        <pc:spChg chg="mod">
          <ac:chgData name="Johan Bergman" userId="90c1a97c-3a36-4e58-b9d5-b0857fa6dd00" providerId="ADAL" clId="{128E8DFB-5BE2-4E09-8FB3-B290C86C43ED}" dt="2022-09-05T16:24:20.782" v="164" actId="790"/>
          <ac:spMkLst>
            <pc:docMk/>
            <pc:sldMk cId="3575061186" sldId="290"/>
            <ac:spMk id="2" creationId="{0012AF93-3662-4069-BFA4-5F0ACDE67FDA}"/>
          </ac:spMkLst>
        </pc:spChg>
        <pc:spChg chg="mod">
          <ac:chgData name="Johan Bergman" userId="90c1a97c-3a36-4e58-b9d5-b0857fa6dd00" providerId="ADAL" clId="{128E8DFB-5BE2-4E09-8FB3-B290C86C43ED}" dt="2022-09-05T16:24:20.783" v="165" actId="790"/>
          <ac:spMkLst>
            <pc:docMk/>
            <pc:sldMk cId="3575061186" sldId="290"/>
            <ac:spMk id="3" creationId="{82DBA97B-CF3E-49E8-B7BB-B3E905B7053D}"/>
          </ac:spMkLst>
        </pc:spChg>
        <pc:spChg chg="mod">
          <ac:chgData name="Johan Bergman" userId="90c1a97c-3a36-4e58-b9d5-b0857fa6dd00" providerId="ADAL" clId="{128E8DFB-5BE2-4E09-8FB3-B290C86C43ED}" dt="2022-09-05T16:24:20.785" v="166" actId="790"/>
          <ac:spMkLst>
            <pc:docMk/>
            <pc:sldMk cId="3575061186" sldId="290"/>
            <ac:spMk id="4" creationId="{E9274670-5D2F-4263-9738-02BF9C043928}"/>
          </ac:spMkLst>
        </pc:spChg>
      </pc:sldChg>
      <pc:sldChg chg="modSp mod">
        <pc:chgData name="Johan Bergman" userId="90c1a97c-3a36-4e58-b9d5-b0857fa6dd00" providerId="ADAL" clId="{128E8DFB-5BE2-4E09-8FB3-B290C86C43ED}" dt="2022-09-05T17:45:04.697" v="4473" actId="115"/>
        <pc:sldMkLst>
          <pc:docMk/>
          <pc:sldMk cId="1300766767" sldId="291"/>
        </pc:sldMkLst>
        <pc:spChg chg="mod">
          <ac:chgData name="Johan Bergman" userId="90c1a97c-3a36-4e58-b9d5-b0857fa6dd00" providerId="ADAL" clId="{128E8DFB-5BE2-4E09-8FB3-B290C86C43ED}" dt="2022-09-05T17:01:19.108" v="2009" actId="20577"/>
          <ac:spMkLst>
            <pc:docMk/>
            <pc:sldMk cId="1300766767" sldId="291"/>
            <ac:spMk id="2" creationId="{2672D2C1-8F4A-4D84-ABB2-4363FFF853AD}"/>
          </ac:spMkLst>
        </pc:spChg>
        <pc:spChg chg="mod">
          <ac:chgData name="Johan Bergman" userId="90c1a97c-3a36-4e58-b9d5-b0857fa6dd00" providerId="ADAL" clId="{128E8DFB-5BE2-4E09-8FB3-B290C86C43ED}" dt="2022-09-05T17:45:04.697" v="4473" actId="115"/>
          <ac:spMkLst>
            <pc:docMk/>
            <pc:sldMk cId="1300766767" sldId="291"/>
            <ac:spMk id="3" creationId="{1F5AE296-D969-40D3-B531-DBFD572D1A71}"/>
          </ac:spMkLst>
        </pc:spChg>
      </pc:sldChg>
      <pc:sldChg chg="modSp mod ord">
        <pc:chgData name="Johan Bergman" userId="90c1a97c-3a36-4e58-b9d5-b0857fa6dd00" providerId="ADAL" clId="{128E8DFB-5BE2-4E09-8FB3-B290C86C43ED}" dt="2022-09-05T17:45:12.081" v="4476" actId="115"/>
        <pc:sldMkLst>
          <pc:docMk/>
          <pc:sldMk cId="359670602" sldId="293"/>
        </pc:sldMkLst>
        <pc:spChg chg="mod">
          <ac:chgData name="Johan Bergman" userId="90c1a97c-3a36-4e58-b9d5-b0857fa6dd00" providerId="ADAL" clId="{128E8DFB-5BE2-4E09-8FB3-B290C86C43ED}" dt="2022-09-05T17:01:35.796" v="2020" actId="20577"/>
          <ac:spMkLst>
            <pc:docMk/>
            <pc:sldMk cId="359670602" sldId="293"/>
            <ac:spMk id="2" creationId="{2672D2C1-8F4A-4D84-ABB2-4363FFF853AD}"/>
          </ac:spMkLst>
        </pc:spChg>
        <pc:spChg chg="mod">
          <ac:chgData name="Johan Bergman" userId="90c1a97c-3a36-4e58-b9d5-b0857fa6dd00" providerId="ADAL" clId="{128E8DFB-5BE2-4E09-8FB3-B290C86C43ED}" dt="2022-09-05T17:45:12.081" v="4476" actId="115"/>
          <ac:spMkLst>
            <pc:docMk/>
            <pc:sldMk cId="359670602" sldId="293"/>
            <ac:spMk id="3" creationId="{1F5AE296-D969-40D3-B531-DBFD572D1A71}"/>
          </ac:spMkLst>
        </pc:spChg>
      </pc:sldChg>
      <pc:sldChg chg="modSp del mod">
        <pc:chgData name="Johan Bergman" userId="90c1a97c-3a36-4e58-b9d5-b0857fa6dd00" providerId="ADAL" clId="{128E8DFB-5BE2-4E09-8FB3-B290C86C43ED}" dt="2022-09-05T17:29:59.748" v="3561" actId="47"/>
        <pc:sldMkLst>
          <pc:docMk/>
          <pc:sldMk cId="968318871" sldId="294"/>
        </pc:sldMkLst>
        <pc:spChg chg="mod">
          <ac:chgData name="Johan Bergman" userId="90c1a97c-3a36-4e58-b9d5-b0857fa6dd00" providerId="ADAL" clId="{128E8DFB-5BE2-4E09-8FB3-B290C86C43ED}" dt="2022-09-05T17:02:34.846" v="2038" actId="20577"/>
          <ac:spMkLst>
            <pc:docMk/>
            <pc:sldMk cId="968318871" sldId="294"/>
            <ac:spMk id="2" creationId="{2672D2C1-8F4A-4D84-ABB2-4363FFF853AD}"/>
          </ac:spMkLst>
        </pc:spChg>
        <pc:spChg chg="mod">
          <ac:chgData name="Johan Bergman" userId="90c1a97c-3a36-4e58-b9d5-b0857fa6dd00" providerId="ADAL" clId="{128E8DFB-5BE2-4E09-8FB3-B290C86C43ED}" dt="2022-09-05T16:24:20.777" v="157" actId="790"/>
          <ac:spMkLst>
            <pc:docMk/>
            <pc:sldMk cId="968318871" sldId="294"/>
            <ac:spMk id="3" creationId="{1F5AE296-D969-40D3-B531-DBFD572D1A71}"/>
          </ac:spMkLst>
        </pc:spChg>
      </pc:sldChg>
      <pc:sldChg chg="modSp mod ord">
        <pc:chgData name="Johan Bergman" userId="90c1a97c-3a36-4e58-b9d5-b0857fa6dd00" providerId="ADAL" clId="{128E8DFB-5BE2-4E09-8FB3-B290C86C43ED}" dt="2022-09-05T17:45:28.509" v="4479" actId="115"/>
        <pc:sldMkLst>
          <pc:docMk/>
          <pc:sldMk cId="3602215203" sldId="295"/>
        </pc:sldMkLst>
        <pc:spChg chg="mod">
          <ac:chgData name="Johan Bergman" userId="90c1a97c-3a36-4e58-b9d5-b0857fa6dd00" providerId="ADAL" clId="{128E8DFB-5BE2-4E09-8FB3-B290C86C43ED}" dt="2022-09-05T17:02:56.154" v="2071" actId="20577"/>
          <ac:spMkLst>
            <pc:docMk/>
            <pc:sldMk cId="3602215203" sldId="295"/>
            <ac:spMk id="2" creationId="{2672D2C1-8F4A-4D84-ABB2-4363FFF853AD}"/>
          </ac:spMkLst>
        </pc:spChg>
        <pc:spChg chg="mod">
          <ac:chgData name="Johan Bergman" userId="90c1a97c-3a36-4e58-b9d5-b0857fa6dd00" providerId="ADAL" clId="{128E8DFB-5BE2-4E09-8FB3-B290C86C43ED}" dt="2022-09-05T17:45:28.509" v="4479" actId="115"/>
          <ac:spMkLst>
            <pc:docMk/>
            <pc:sldMk cId="3602215203" sldId="295"/>
            <ac:spMk id="3" creationId="{1F5AE296-D969-40D3-B531-DBFD572D1A71}"/>
          </ac:spMkLst>
        </pc:spChg>
      </pc:sldChg>
      <pc:sldChg chg="modSp mod ord chgLayout">
        <pc:chgData name="Johan Bergman" userId="90c1a97c-3a36-4e58-b9d5-b0857fa6dd00" providerId="ADAL" clId="{128E8DFB-5BE2-4E09-8FB3-B290C86C43ED}" dt="2022-09-05T17:45:39.241" v="4480" actId="115"/>
        <pc:sldMkLst>
          <pc:docMk/>
          <pc:sldMk cId="2082523792" sldId="296"/>
        </pc:sldMkLst>
        <pc:spChg chg="mod ord">
          <ac:chgData name="Johan Bergman" userId="90c1a97c-3a36-4e58-b9d5-b0857fa6dd00" providerId="ADAL" clId="{128E8DFB-5BE2-4E09-8FB3-B290C86C43ED}" dt="2022-09-05T17:03:30.869" v="2080" actId="700"/>
          <ac:spMkLst>
            <pc:docMk/>
            <pc:sldMk cId="2082523792" sldId="296"/>
            <ac:spMk id="2" creationId="{2672D2C1-8F4A-4D84-ABB2-4363FFF853AD}"/>
          </ac:spMkLst>
        </pc:spChg>
        <pc:spChg chg="mod ord">
          <ac:chgData name="Johan Bergman" userId="90c1a97c-3a36-4e58-b9d5-b0857fa6dd00" providerId="ADAL" clId="{128E8DFB-5BE2-4E09-8FB3-B290C86C43ED}" dt="2022-09-05T17:45:39.241" v="4480" actId="115"/>
          <ac:spMkLst>
            <pc:docMk/>
            <pc:sldMk cId="2082523792" sldId="296"/>
            <ac:spMk id="3" creationId="{1F5AE296-D969-40D3-B531-DBFD572D1A71}"/>
          </ac:spMkLst>
        </pc:spChg>
      </pc:sldChg>
      <pc:sldChg chg="modSp mod chgLayout">
        <pc:chgData name="Johan Bergman" userId="90c1a97c-3a36-4e58-b9d5-b0857fa6dd00" providerId="ADAL" clId="{128E8DFB-5BE2-4E09-8FB3-B290C86C43ED}" dt="2022-09-05T17:56:24.556" v="5636" actId="207"/>
        <pc:sldMkLst>
          <pc:docMk/>
          <pc:sldMk cId="1213152428" sldId="297"/>
        </pc:sldMkLst>
        <pc:spChg chg="mod ord">
          <ac:chgData name="Johan Bergman" userId="90c1a97c-3a36-4e58-b9d5-b0857fa6dd00" providerId="ADAL" clId="{128E8DFB-5BE2-4E09-8FB3-B290C86C43ED}" dt="2022-09-05T17:56:24.556" v="5636" actId="207"/>
          <ac:spMkLst>
            <pc:docMk/>
            <pc:sldMk cId="1213152428" sldId="297"/>
            <ac:spMk id="2" creationId="{2672D2C1-8F4A-4D84-ABB2-4363FFF853AD}"/>
          </ac:spMkLst>
        </pc:spChg>
        <pc:spChg chg="mod ord">
          <ac:chgData name="Johan Bergman" userId="90c1a97c-3a36-4e58-b9d5-b0857fa6dd00" providerId="ADAL" clId="{128E8DFB-5BE2-4E09-8FB3-B290C86C43ED}" dt="2022-09-05T17:50:01.508" v="4790" actId="20577"/>
          <ac:spMkLst>
            <pc:docMk/>
            <pc:sldMk cId="1213152428" sldId="297"/>
            <ac:spMk id="3" creationId="{1F5AE296-D969-40D3-B531-DBFD572D1A71}"/>
          </ac:spMkLst>
        </pc:spChg>
      </pc:sldChg>
      <pc:sldChg chg="modSp mod">
        <pc:chgData name="Johan Bergman" userId="90c1a97c-3a36-4e58-b9d5-b0857fa6dd00" providerId="ADAL" clId="{128E8DFB-5BE2-4E09-8FB3-B290C86C43ED}" dt="2022-09-05T17:55:38.460" v="5632" actId="5793"/>
        <pc:sldMkLst>
          <pc:docMk/>
          <pc:sldMk cId="1003333240" sldId="299"/>
        </pc:sldMkLst>
        <pc:spChg chg="mod">
          <ac:chgData name="Johan Bergman" userId="90c1a97c-3a36-4e58-b9d5-b0857fa6dd00" providerId="ADAL" clId="{128E8DFB-5BE2-4E09-8FB3-B290C86C43ED}" dt="2022-09-05T16:24:20.785" v="167" actId="790"/>
          <ac:spMkLst>
            <pc:docMk/>
            <pc:sldMk cId="1003333240" sldId="299"/>
            <ac:spMk id="2" creationId="{7893BF4F-436D-4B73-BB9F-90BAE7C7B1EB}"/>
          </ac:spMkLst>
        </pc:spChg>
        <pc:spChg chg="mod">
          <ac:chgData name="Johan Bergman" userId="90c1a97c-3a36-4e58-b9d5-b0857fa6dd00" providerId="ADAL" clId="{128E8DFB-5BE2-4E09-8FB3-B290C86C43ED}" dt="2022-09-05T17:55:38.460" v="5632" actId="5793"/>
          <ac:spMkLst>
            <pc:docMk/>
            <pc:sldMk cId="1003333240" sldId="299"/>
            <ac:spMk id="3" creationId="{C42AD14C-F252-4F92-AECD-579ED81E00C8}"/>
          </ac:spMkLst>
        </pc:spChg>
      </pc:sldChg>
      <pc:sldChg chg="addSp delSp modSp new del mod ord modClrScheme chgLayout">
        <pc:chgData name="Johan Bergman" userId="90c1a97c-3a36-4e58-b9d5-b0857fa6dd00" providerId="ADAL" clId="{128E8DFB-5BE2-4E09-8FB3-B290C86C43ED}" dt="2022-09-05T17:13:51.997" v="2220" actId="47"/>
        <pc:sldMkLst>
          <pc:docMk/>
          <pc:sldMk cId="53757318" sldId="300"/>
        </pc:sldMkLst>
        <pc:spChg chg="mod ord">
          <ac:chgData name="Johan Bergman" userId="90c1a97c-3a36-4e58-b9d5-b0857fa6dd00" providerId="ADAL" clId="{128E8DFB-5BE2-4E09-8FB3-B290C86C43ED}" dt="2022-09-05T17:10:58.968" v="2109" actId="700"/>
          <ac:spMkLst>
            <pc:docMk/>
            <pc:sldMk cId="53757318" sldId="300"/>
            <ac:spMk id="2" creationId="{25C9564F-C918-44D7-AE9B-8492E6AD68F8}"/>
          </ac:spMkLst>
        </pc:spChg>
        <pc:spChg chg="del mod ord">
          <ac:chgData name="Johan Bergman" userId="90c1a97c-3a36-4e58-b9d5-b0857fa6dd00" providerId="ADAL" clId="{128E8DFB-5BE2-4E09-8FB3-B290C86C43ED}" dt="2022-09-05T16:59:20.612" v="1943" actId="700"/>
          <ac:spMkLst>
            <pc:docMk/>
            <pc:sldMk cId="53757318" sldId="300"/>
            <ac:spMk id="3" creationId="{DC23ED4E-9F36-4F4F-A039-5548B234D890}"/>
          </ac:spMkLst>
        </pc:spChg>
        <pc:spChg chg="add del mod ord">
          <ac:chgData name="Johan Bergman" userId="90c1a97c-3a36-4e58-b9d5-b0857fa6dd00" providerId="ADAL" clId="{128E8DFB-5BE2-4E09-8FB3-B290C86C43ED}" dt="2022-09-05T17:10:58.968" v="2109" actId="700"/>
          <ac:spMkLst>
            <pc:docMk/>
            <pc:sldMk cId="53757318" sldId="300"/>
            <ac:spMk id="4" creationId="{AF531BCB-2A92-4E0E-898F-13C8215579D0}"/>
          </ac:spMkLst>
        </pc:spChg>
        <pc:spChg chg="add del mod ord">
          <ac:chgData name="Johan Bergman" userId="90c1a97c-3a36-4e58-b9d5-b0857fa6dd00" providerId="ADAL" clId="{128E8DFB-5BE2-4E09-8FB3-B290C86C43ED}" dt="2022-09-05T17:10:58.968" v="2109" actId="700"/>
          <ac:spMkLst>
            <pc:docMk/>
            <pc:sldMk cId="53757318" sldId="300"/>
            <ac:spMk id="5" creationId="{09AA404D-498A-4C95-B856-9C11ED56E85A}"/>
          </ac:spMkLst>
        </pc:spChg>
        <pc:spChg chg="add mod ord">
          <ac:chgData name="Johan Bergman" userId="90c1a97c-3a36-4e58-b9d5-b0857fa6dd00" providerId="ADAL" clId="{128E8DFB-5BE2-4E09-8FB3-B290C86C43ED}" dt="2022-09-05T17:11:00.922" v="2110"/>
          <ac:spMkLst>
            <pc:docMk/>
            <pc:sldMk cId="53757318" sldId="300"/>
            <ac:spMk id="6" creationId="{488F6324-3230-49BD-919E-174C18126F3C}"/>
          </ac:spMkLst>
        </pc:spChg>
      </pc:sldChg>
      <pc:sldChg chg="new del">
        <pc:chgData name="Johan Bergman" userId="90c1a97c-3a36-4e58-b9d5-b0857fa6dd00" providerId="ADAL" clId="{128E8DFB-5BE2-4E09-8FB3-B290C86C43ED}" dt="2022-09-05T16:32:24.523" v="524" actId="680"/>
        <pc:sldMkLst>
          <pc:docMk/>
          <pc:sldMk cId="1398485900" sldId="300"/>
        </pc:sldMkLst>
      </pc:sldChg>
      <pc:sldChg chg="addSp delSp modSp new del mod modClrScheme chgLayout">
        <pc:chgData name="Johan Bergman" userId="90c1a97c-3a36-4e58-b9d5-b0857fa6dd00" providerId="ADAL" clId="{128E8DFB-5BE2-4E09-8FB3-B290C86C43ED}" dt="2022-09-05T16:57:15.363" v="1896" actId="680"/>
        <pc:sldMkLst>
          <pc:docMk/>
          <pc:sldMk cId="3008558016" sldId="300"/>
        </pc:sldMkLst>
        <pc:spChg chg="add del mod ord">
          <ac:chgData name="Johan Bergman" userId="90c1a97c-3a36-4e58-b9d5-b0857fa6dd00" providerId="ADAL" clId="{128E8DFB-5BE2-4E09-8FB3-B290C86C43ED}" dt="2022-09-05T16:57:14.808" v="1895" actId="700"/>
          <ac:spMkLst>
            <pc:docMk/>
            <pc:sldMk cId="3008558016" sldId="300"/>
            <ac:spMk id="2" creationId="{3146D041-70EE-4B3A-A6FC-DEF68749FCDE}"/>
          </ac:spMkLst>
        </pc:spChg>
        <pc:spChg chg="add del mod ord">
          <ac:chgData name="Johan Bergman" userId="90c1a97c-3a36-4e58-b9d5-b0857fa6dd00" providerId="ADAL" clId="{128E8DFB-5BE2-4E09-8FB3-B290C86C43ED}" dt="2022-09-05T16:57:14.808" v="1895" actId="700"/>
          <ac:spMkLst>
            <pc:docMk/>
            <pc:sldMk cId="3008558016" sldId="300"/>
            <ac:spMk id="3" creationId="{16E3EE28-B2EA-4F07-90BC-781EFCFF4AC1}"/>
          </ac:spMkLst>
        </pc:spChg>
        <pc:spChg chg="add del mod ord">
          <ac:chgData name="Johan Bergman" userId="90c1a97c-3a36-4e58-b9d5-b0857fa6dd00" providerId="ADAL" clId="{128E8DFB-5BE2-4E09-8FB3-B290C86C43ED}" dt="2022-09-05T16:57:14.808" v="1895" actId="700"/>
          <ac:spMkLst>
            <pc:docMk/>
            <pc:sldMk cId="3008558016" sldId="300"/>
            <ac:spMk id="4" creationId="{B13688CD-A6E3-4174-A80C-8E9505E09AE2}"/>
          </ac:spMkLst>
        </pc:spChg>
        <pc:spChg chg="add del mod ord">
          <ac:chgData name="Johan Bergman" userId="90c1a97c-3a36-4e58-b9d5-b0857fa6dd00" providerId="ADAL" clId="{128E8DFB-5BE2-4E09-8FB3-B290C86C43ED}" dt="2022-09-05T16:57:14.808" v="1895" actId="700"/>
          <ac:spMkLst>
            <pc:docMk/>
            <pc:sldMk cId="3008558016" sldId="300"/>
            <ac:spMk id="5" creationId="{C5E4863C-41F8-4A2B-B8D1-57CF6FFA2E57}"/>
          </ac:spMkLst>
        </pc:spChg>
        <pc:spChg chg="add del mod ord">
          <ac:chgData name="Johan Bergman" userId="90c1a97c-3a36-4e58-b9d5-b0857fa6dd00" providerId="ADAL" clId="{128E8DFB-5BE2-4E09-8FB3-B290C86C43ED}" dt="2022-09-05T16:57:14.808" v="1895" actId="700"/>
          <ac:spMkLst>
            <pc:docMk/>
            <pc:sldMk cId="3008558016" sldId="300"/>
            <ac:spMk id="6" creationId="{CC09E3CC-C07F-41CD-BD8F-AA1F7BF10644}"/>
          </ac:spMkLst>
        </pc:spChg>
        <pc:picChg chg="add del mod ord">
          <ac:chgData name="Johan Bergman" userId="90c1a97c-3a36-4e58-b9d5-b0857fa6dd00" providerId="ADAL" clId="{128E8DFB-5BE2-4E09-8FB3-B290C86C43ED}" dt="2022-09-05T16:57:13.851" v="1893" actId="22"/>
          <ac:picMkLst>
            <pc:docMk/>
            <pc:sldMk cId="3008558016" sldId="300"/>
            <ac:picMk id="8" creationId="{AC5314B7-A0FC-405D-8517-31886B5CE5C6}"/>
          </ac:picMkLst>
        </pc:picChg>
      </pc:sldChg>
      <pc:sldChg chg="modSp add del mod modClrScheme chgLayout">
        <pc:chgData name="Johan Bergman" userId="90c1a97c-3a36-4e58-b9d5-b0857fa6dd00" providerId="ADAL" clId="{128E8DFB-5BE2-4E09-8FB3-B290C86C43ED}" dt="2022-09-05T16:47:21.086" v="1860" actId="47"/>
        <pc:sldMkLst>
          <pc:docMk/>
          <pc:sldMk cId="3360517354" sldId="300"/>
        </pc:sldMkLst>
        <pc:spChg chg="mod ord">
          <ac:chgData name="Johan Bergman" userId="90c1a97c-3a36-4e58-b9d5-b0857fa6dd00" providerId="ADAL" clId="{128E8DFB-5BE2-4E09-8FB3-B290C86C43ED}" dt="2022-09-05T16:45:50.950" v="1859" actId="700"/>
          <ac:spMkLst>
            <pc:docMk/>
            <pc:sldMk cId="3360517354" sldId="300"/>
            <ac:spMk id="2" creationId="{FBD4347F-A936-497E-9C9B-2CB94E1272CC}"/>
          </ac:spMkLst>
        </pc:spChg>
        <pc:spChg chg="mod ord">
          <ac:chgData name="Johan Bergman" userId="90c1a97c-3a36-4e58-b9d5-b0857fa6dd00" providerId="ADAL" clId="{128E8DFB-5BE2-4E09-8FB3-B290C86C43ED}" dt="2022-09-05T16:45:50.950" v="1859" actId="700"/>
          <ac:spMkLst>
            <pc:docMk/>
            <pc:sldMk cId="3360517354" sldId="300"/>
            <ac:spMk id="3" creationId="{24B3B68A-988C-418B-BBBB-74B7011636B1}"/>
          </ac:spMkLst>
        </pc:spChg>
      </pc:sldChg>
      <pc:sldChg chg="modSp new mod">
        <pc:chgData name="Johan Bergman" userId="90c1a97c-3a36-4e58-b9d5-b0857fa6dd00" providerId="ADAL" clId="{128E8DFB-5BE2-4E09-8FB3-B290C86C43ED}" dt="2022-09-05T17:56:48.119" v="5670" actId="20577"/>
        <pc:sldMkLst>
          <pc:docMk/>
          <pc:sldMk cId="3613251747" sldId="301"/>
        </pc:sldMkLst>
        <pc:spChg chg="mod">
          <ac:chgData name="Johan Bergman" userId="90c1a97c-3a36-4e58-b9d5-b0857fa6dd00" providerId="ADAL" clId="{128E8DFB-5BE2-4E09-8FB3-B290C86C43ED}" dt="2022-09-05T17:56:48.119" v="5670" actId="20577"/>
          <ac:spMkLst>
            <pc:docMk/>
            <pc:sldMk cId="3613251747" sldId="301"/>
            <ac:spMk id="2" creationId="{51EE683C-557F-4C9B-BFCD-4C68750C37F1}"/>
          </ac:spMkLst>
        </pc:spChg>
        <pc:spChg chg="mod">
          <ac:chgData name="Johan Bergman" userId="90c1a97c-3a36-4e58-b9d5-b0857fa6dd00" providerId="ADAL" clId="{128E8DFB-5BE2-4E09-8FB3-B290C86C43ED}" dt="2022-09-05T17:43:33.058" v="4456" actId="15"/>
          <ac:spMkLst>
            <pc:docMk/>
            <pc:sldMk cId="3613251747" sldId="301"/>
            <ac:spMk id="3" creationId="{F598D02E-123E-42C2-ABBE-0DD2CFF17F7A}"/>
          </ac:spMkLst>
        </pc:spChg>
      </pc:sldChg>
      <pc:sldMasterChg chg="modSp mod modSldLayout">
        <pc:chgData name="Johan Bergman" userId="90c1a97c-3a36-4e58-b9d5-b0857fa6dd00" providerId="ADAL" clId="{128E8DFB-5BE2-4E09-8FB3-B290C86C43ED}" dt="2022-09-05T19:06:29.364" v="6039"/>
        <pc:sldMasterMkLst>
          <pc:docMk/>
          <pc:sldMasterMk cId="2523064765" sldId="2147483660"/>
        </pc:sldMasterMkLst>
        <pc:spChg chg="mod">
          <ac:chgData name="Johan Bergman" userId="90c1a97c-3a36-4e58-b9d5-b0857fa6dd00" providerId="ADAL" clId="{128E8DFB-5BE2-4E09-8FB3-B290C86C43ED}" dt="2022-09-05T16:24:21.159" v="387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Johan Bergman" userId="90c1a97c-3a36-4e58-b9d5-b0857fa6dd00" providerId="ADAL" clId="{128E8DFB-5BE2-4E09-8FB3-B290C86C43ED}" dt="2022-09-05T16:24:21.157" v="386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Johan Bergman" userId="90c1a97c-3a36-4e58-b9d5-b0857fa6dd00" providerId="ADAL" clId="{128E8DFB-5BE2-4E09-8FB3-B290C86C43ED}" dt="2022-09-05T19:06:29.198" v="5919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128E8DFB-5BE2-4E09-8FB3-B290C86C43ED}" dt="2022-09-05T16:24:20.805" v="173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198" v="5919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Johan Bergman" userId="90c1a97c-3a36-4e58-b9d5-b0857fa6dd00" providerId="ADAL" clId="{128E8DFB-5BE2-4E09-8FB3-B290C86C43ED}" dt="2022-09-05T16:24:20.808" v="177" actId="790"/>
            <ac:spMkLst>
              <pc:docMk/>
              <pc:sldMasterMk cId="2523064765" sldId="2147483660"/>
              <pc:sldLayoutMk cId="1374575616" sldId="2147483661"/>
              <ac:spMk id="10" creationId="{D76AC379-37ED-447F-84CF-99B2FA694549}"/>
            </ac:spMkLst>
          </pc:spChg>
          <pc:spChg chg="mod">
            <ac:chgData name="Johan Bergman" userId="90c1a97c-3a36-4e58-b9d5-b0857fa6dd00" providerId="ADAL" clId="{128E8DFB-5BE2-4E09-8FB3-B290C86C43ED}" dt="2022-09-05T16:24:20.800" v="170" actId="790"/>
            <ac:spMkLst>
              <pc:docMk/>
              <pc:sldMasterMk cId="2523064765" sldId="2147483660"/>
              <pc:sldLayoutMk cId="1374575616" sldId="2147483661"/>
              <ac:spMk id="11" creationId="{36D1288D-6C72-4971-B895-27E90722A109}"/>
            </ac:spMkLst>
          </pc:spChg>
          <pc:spChg chg="mod">
            <ac:chgData name="Johan Bergman" userId="90c1a97c-3a36-4e58-b9d5-b0857fa6dd00" providerId="ADAL" clId="{128E8DFB-5BE2-4E09-8FB3-B290C86C43ED}" dt="2022-09-05T16:24:20.805" v="174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807" v="175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804" v="172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803" v="171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08" v="5925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Johan Bergman" userId="90c1a97c-3a36-4e58-b9d5-b0857fa6dd00" providerId="ADAL" clId="{128E8DFB-5BE2-4E09-8FB3-B290C86C43ED}" dt="2022-09-05T16:24:20.814" v="186" actId="790"/>
            <ac:spMkLst>
              <pc:docMk/>
              <pc:sldMasterMk cId="2523064765" sldId="2147483660"/>
              <pc:sldLayoutMk cId="1085322578" sldId="2147483662"/>
              <ac:spMk id="6" creationId="{0B84C4A2-9E83-4451-8F6C-F4FA7B70C700}"/>
            </ac:spMkLst>
          </pc:spChg>
          <pc:spChg chg="mod">
            <ac:chgData name="Johan Bergman" userId="90c1a97c-3a36-4e58-b9d5-b0857fa6dd00" providerId="ADAL" clId="{128E8DFB-5BE2-4E09-8FB3-B290C86C43ED}" dt="2022-09-05T19:06:29.208" v="5925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  <pc:spChg chg="mod">
            <ac:chgData name="Johan Bergman" userId="90c1a97c-3a36-4e58-b9d5-b0857fa6dd00" providerId="ADAL" clId="{128E8DFB-5BE2-4E09-8FB3-B290C86C43ED}" dt="2022-09-05T16:24:20.816" v="187" actId="790"/>
            <ac:spMkLst>
              <pc:docMk/>
              <pc:sldMasterMk cId="2523064765" sldId="2147483660"/>
              <pc:sldLayoutMk cId="1085322578" sldId="2147483662"/>
              <ac:spMk id="9" creationId="{696C7C8F-5086-466A-8108-2FE0A8663D59}"/>
            </ac:spMkLst>
          </pc:spChg>
          <pc:spChg chg="mod">
            <ac:chgData name="Johan Bergman" userId="90c1a97c-3a36-4e58-b9d5-b0857fa6dd00" providerId="ADAL" clId="{128E8DFB-5BE2-4E09-8FB3-B290C86C43ED}" dt="2022-09-05T16:24:20.817" v="188" actId="790"/>
            <ac:spMkLst>
              <pc:docMk/>
              <pc:sldMasterMk cId="2523064765" sldId="2147483660"/>
              <pc:sldLayoutMk cId="1085322578" sldId="2147483662"/>
              <ac:spMk id="10" creationId="{ED5DEA0B-CF0D-4EE6-B6A8-90BAF3DE8AF1}"/>
            </ac:spMkLst>
          </pc:spChg>
          <pc:spChg chg="mod">
            <ac:chgData name="Johan Bergman" userId="90c1a97c-3a36-4e58-b9d5-b0857fa6dd00" providerId="ADAL" clId="{128E8DFB-5BE2-4E09-8FB3-B290C86C43ED}" dt="2022-09-05T16:24:20.819" v="190" actId="790"/>
            <ac:spMkLst>
              <pc:docMk/>
              <pc:sldMasterMk cId="2523064765" sldId="2147483660"/>
              <pc:sldLayoutMk cId="1085322578" sldId="2147483662"/>
              <ac:spMk id="13" creationId="{417661C0-2F80-41FC-8827-508BB33F9230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11" v="5928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Johan Bergman" userId="90c1a97c-3a36-4e58-b9d5-b0857fa6dd00" providerId="ADAL" clId="{128E8DFB-5BE2-4E09-8FB3-B290C86C43ED}" dt="2022-09-05T19:06:29.211" v="5928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  <pc:spChg chg="mod">
            <ac:chgData name="Johan Bergman" userId="90c1a97c-3a36-4e58-b9d5-b0857fa6dd00" providerId="ADAL" clId="{128E8DFB-5BE2-4E09-8FB3-B290C86C43ED}" dt="2022-09-05T16:24:20.820" v="192" actId="790"/>
            <ac:spMkLst>
              <pc:docMk/>
              <pc:sldMasterMk cId="2523064765" sldId="2147483660"/>
              <pc:sldLayoutMk cId="2064663325" sldId="2147483664"/>
              <ac:spMk id="9" creationId="{696C7C8F-5086-466A-8108-2FE0A8663D59}"/>
            </ac:spMkLst>
          </pc:spChg>
          <pc:spChg chg="mod">
            <ac:chgData name="Johan Bergman" userId="90c1a97c-3a36-4e58-b9d5-b0857fa6dd00" providerId="ADAL" clId="{128E8DFB-5BE2-4E09-8FB3-B290C86C43ED}" dt="2022-09-05T16:24:20.821" v="193" actId="790"/>
            <ac:spMkLst>
              <pc:docMk/>
              <pc:sldMasterMk cId="2523064765" sldId="2147483660"/>
              <pc:sldLayoutMk cId="2064663325" sldId="2147483664"/>
              <ac:spMk id="10" creationId="{ED5DEA0B-CF0D-4EE6-B6A8-90BAF3DE8AF1}"/>
            </ac:spMkLst>
          </pc:spChg>
          <pc:spChg chg="mod">
            <ac:chgData name="Johan Bergman" userId="90c1a97c-3a36-4e58-b9d5-b0857fa6dd00" providerId="ADAL" clId="{128E8DFB-5BE2-4E09-8FB3-B290C86C43ED}" dt="2022-09-05T16:24:20.822" v="195" actId="790"/>
            <ac:spMkLst>
              <pc:docMk/>
              <pc:sldMasterMk cId="2523064765" sldId="2147483660"/>
              <pc:sldLayoutMk cId="2064663325" sldId="2147483664"/>
              <ac:spMk id="11" creationId="{30276571-778A-43C8-820D-4E055433343F}"/>
            </ac:spMkLst>
          </pc:spChg>
          <pc:spChg chg="mod">
            <ac:chgData name="Johan Bergman" userId="90c1a97c-3a36-4e58-b9d5-b0857fa6dd00" providerId="ADAL" clId="{128E8DFB-5BE2-4E09-8FB3-B290C86C43ED}" dt="2022-09-05T16:24:20.819" v="191" actId="790"/>
            <ac:spMkLst>
              <pc:docMk/>
              <pc:sldMasterMk cId="2523064765" sldId="2147483660"/>
              <pc:sldLayoutMk cId="2064663325" sldId="2147483664"/>
              <ac:spMk id="12" creationId="{8F2554F4-437E-411D-B2B2-6A58D5858094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11" v="5931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Johan Bergman" userId="90c1a97c-3a36-4e58-b9d5-b0857fa6dd00" providerId="ADAL" clId="{128E8DFB-5BE2-4E09-8FB3-B290C86C43ED}" dt="2022-09-05T16:24:20.823" v="196" actId="790"/>
            <ac:spMkLst>
              <pc:docMk/>
              <pc:sldMasterMk cId="2523064765" sldId="2147483660"/>
              <pc:sldLayoutMk cId="2108219646" sldId="2147483665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11" v="5931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  <pc:spChg chg="mod">
            <ac:chgData name="Johan Bergman" userId="90c1a97c-3a36-4e58-b9d5-b0857fa6dd00" providerId="ADAL" clId="{128E8DFB-5BE2-4E09-8FB3-B290C86C43ED}" dt="2022-09-05T16:24:20.829" v="200" actId="790"/>
            <ac:spMkLst>
              <pc:docMk/>
              <pc:sldMasterMk cId="2523064765" sldId="2147483660"/>
              <pc:sldLayoutMk cId="2108219646" sldId="2147483665"/>
              <ac:spMk id="8" creationId="{B0BFCB65-C4A0-4777-AB6F-CDDDEBA7BAEE}"/>
            </ac:spMkLst>
          </pc:spChg>
          <pc:spChg chg="mod">
            <ac:chgData name="Johan Bergman" userId="90c1a97c-3a36-4e58-b9d5-b0857fa6dd00" providerId="ADAL" clId="{128E8DFB-5BE2-4E09-8FB3-B290C86C43ED}" dt="2022-09-05T16:24:20.826" v="197" actId="790"/>
            <ac:spMkLst>
              <pc:docMk/>
              <pc:sldMasterMk cId="2523064765" sldId="2147483660"/>
              <pc:sldLayoutMk cId="2108219646" sldId="2147483665"/>
              <ac:spMk id="11" creationId="{48FE7FF9-3930-4C4A-8BC6-EB9A286812D4}"/>
            </ac:spMkLst>
          </pc:spChg>
          <pc:spChg chg="mod">
            <ac:chgData name="Johan Bergman" userId="90c1a97c-3a36-4e58-b9d5-b0857fa6dd00" providerId="ADAL" clId="{128E8DFB-5BE2-4E09-8FB3-B290C86C43ED}" dt="2022-09-05T16:24:20.828" v="198" actId="790"/>
            <ac:spMkLst>
              <pc:docMk/>
              <pc:sldMasterMk cId="2523064765" sldId="2147483660"/>
              <pc:sldLayoutMk cId="2108219646" sldId="2147483665"/>
              <ac:spMk id="12" creationId="{A60848B0-180A-4C02-A8B3-E172AF538B61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19" v="5934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Johan Bergman" userId="90c1a97c-3a36-4e58-b9d5-b0857fa6dd00" providerId="ADAL" clId="{128E8DFB-5BE2-4E09-8FB3-B290C86C43ED}" dt="2022-09-05T16:24:20.830" v="201"/>
            <ac:spMkLst>
              <pc:docMk/>
              <pc:sldMasterMk cId="2523064765" sldId="2147483660"/>
              <pc:sldLayoutMk cId="299406540" sldId="2147483666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19" v="5934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  <pc:spChg chg="mod">
            <ac:chgData name="Johan Bergman" userId="90c1a97c-3a36-4e58-b9d5-b0857fa6dd00" providerId="ADAL" clId="{128E8DFB-5BE2-4E09-8FB3-B290C86C43ED}" dt="2022-09-05T16:24:20.833" v="205" actId="790"/>
            <ac:spMkLst>
              <pc:docMk/>
              <pc:sldMasterMk cId="2523064765" sldId="2147483660"/>
              <pc:sldLayoutMk cId="299406540" sldId="2147483666"/>
              <ac:spMk id="8" creationId="{E1090122-906E-44AF-A054-14B12CB245F6}"/>
            </ac:spMkLst>
          </pc:spChg>
          <pc:spChg chg="mod">
            <ac:chgData name="Johan Bergman" userId="90c1a97c-3a36-4e58-b9d5-b0857fa6dd00" providerId="ADAL" clId="{128E8DFB-5BE2-4E09-8FB3-B290C86C43ED}" dt="2022-09-05T16:24:20.831" v="202" actId="790"/>
            <ac:spMkLst>
              <pc:docMk/>
              <pc:sldMasterMk cId="2523064765" sldId="2147483660"/>
              <pc:sldLayoutMk cId="299406540" sldId="2147483666"/>
              <ac:spMk id="10" creationId="{4F3FE80A-6B53-492B-8FC1-A575806A0D00}"/>
            </ac:spMkLst>
          </pc:spChg>
          <pc:spChg chg="mod">
            <ac:chgData name="Johan Bergman" userId="90c1a97c-3a36-4e58-b9d5-b0857fa6dd00" providerId="ADAL" clId="{128E8DFB-5BE2-4E09-8FB3-B290C86C43ED}" dt="2022-09-05T16:24:20.832" v="203" actId="790"/>
            <ac:spMkLst>
              <pc:docMk/>
              <pc:sldMasterMk cId="2523064765" sldId="2147483660"/>
              <pc:sldLayoutMk cId="299406540" sldId="2147483666"/>
              <ac:spMk id="11" creationId="{3AECA499-20B0-4F79-85A2-1C9D1BFBB0C0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19" v="593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Johan Bergman" userId="90c1a97c-3a36-4e58-b9d5-b0857fa6dd00" providerId="ADAL" clId="{128E8DFB-5BE2-4E09-8FB3-B290C86C43ED}" dt="2022-09-05T16:24:20.834" v="206" actId="790"/>
            <ac:spMkLst>
              <pc:docMk/>
              <pc:sldMasterMk cId="2523064765" sldId="2147483660"/>
              <pc:sldLayoutMk cId="3450366910" sldId="2147483667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19" v="593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  <pc:spChg chg="mod">
            <ac:chgData name="Johan Bergman" userId="90c1a97c-3a36-4e58-b9d5-b0857fa6dd00" providerId="ADAL" clId="{128E8DFB-5BE2-4E09-8FB3-B290C86C43ED}" dt="2022-09-05T16:24:20.837" v="210" actId="790"/>
            <ac:spMkLst>
              <pc:docMk/>
              <pc:sldMasterMk cId="2523064765" sldId="2147483660"/>
              <pc:sldLayoutMk cId="3450366910" sldId="2147483667"/>
              <ac:spMk id="8" creationId="{82C84FC9-A121-42A0-B02B-2C2E8358C2B7}"/>
            </ac:spMkLst>
          </pc:spChg>
          <pc:spChg chg="mod">
            <ac:chgData name="Johan Bergman" userId="90c1a97c-3a36-4e58-b9d5-b0857fa6dd00" providerId="ADAL" clId="{128E8DFB-5BE2-4E09-8FB3-B290C86C43ED}" dt="2022-09-05T16:24:20.835" v="207" actId="790"/>
            <ac:spMkLst>
              <pc:docMk/>
              <pc:sldMasterMk cId="2523064765" sldId="2147483660"/>
              <pc:sldLayoutMk cId="3450366910" sldId="2147483667"/>
              <ac:spMk id="10" creationId="{6AB007D5-DA18-4842-9C2D-8C72512602C0}"/>
            </ac:spMkLst>
          </pc:spChg>
          <pc:spChg chg="mod">
            <ac:chgData name="Johan Bergman" userId="90c1a97c-3a36-4e58-b9d5-b0857fa6dd00" providerId="ADAL" clId="{128E8DFB-5BE2-4E09-8FB3-B290C86C43ED}" dt="2022-09-05T16:24:20.836" v="208" actId="790"/>
            <ac:spMkLst>
              <pc:docMk/>
              <pc:sldMasterMk cId="2523064765" sldId="2147483660"/>
              <pc:sldLayoutMk cId="3450366910" sldId="2147483667"/>
              <ac:spMk id="11" creationId="{0D3699C9-F9CA-4781-89C3-F0A901D1F1AF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31" v="5940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Johan Bergman" userId="90c1a97c-3a36-4e58-b9d5-b0857fa6dd00" providerId="ADAL" clId="{128E8DFB-5BE2-4E09-8FB3-B290C86C43ED}" dt="2022-09-05T16:24:20.838" v="211" actId="790"/>
            <ac:spMkLst>
              <pc:docMk/>
              <pc:sldMasterMk cId="2523064765" sldId="2147483660"/>
              <pc:sldLayoutMk cId="3593654033" sldId="2147483668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31" v="5940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  <pc:spChg chg="mod">
            <ac:chgData name="Johan Bergman" userId="90c1a97c-3a36-4e58-b9d5-b0857fa6dd00" providerId="ADAL" clId="{128E8DFB-5BE2-4E09-8FB3-B290C86C43ED}" dt="2022-09-05T16:24:20.842" v="215" actId="790"/>
            <ac:spMkLst>
              <pc:docMk/>
              <pc:sldMasterMk cId="2523064765" sldId="2147483660"/>
              <pc:sldLayoutMk cId="3593654033" sldId="2147483668"/>
              <ac:spMk id="8" creationId="{E7F6A807-1479-4A4A-8685-DB8E37BEB19A}"/>
            </ac:spMkLst>
          </pc:spChg>
          <pc:spChg chg="mod">
            <ac:chgData name="Johan Bergman" userId="90c1a97c-3a36-4e58-b9d5-b0857fa6dd00" providerId="ADAL" clId="{128E8DFB-5BE2-4E09-8FB3-B290C86C43ED}" dt="2022-09-05T16:24:20.839" v="212" actId="790"/>
            <ac:spMkLst>
              <pc:docMk/>
              <pc:sldMasterMk cId="2523064765" sldId="2147483660"/>
              <pc:sldLayoutMk cId="3593654033" sldId="2147483668"/>
              <ac:spMk id="10" creationId="{F1368AB3-821C-4A71-B119-C0A8AA44A93F}"/>
            </ac:spMkLst>
          </pc:spChg>
          <pc:spChg chg="mod">
            <ac:chgData name="Johan Bergman" userId="90c1a97c-3a36-4e58-b9d5-b0857fa6dd00" providerId="ADAL" clId="{128E8DFB-5BE2-4E09-8FB3-B290C86C43ED}" dt="2022-09-05T16:24:20.840" v="213" actId="790"/>
            <ac:spMkLst>
              <pc:docMk/>
              <pc:sldMasterMk cId="2523064765" sldId="2147483660"/>
              <pc:sldLayoutMk cId="3593654033" sldId="2147483668"/>
              <ac:spMk id="11" creationId="{8561E9FC-533B-4891-A7E3-A3DDB1BD26FB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31" v="5943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Johan Bergman" userId="90c1a97c-3a36-4e58-b9d5-b0857fa6dd00" providerId="ADAL" clId="{128E8DFB-5BE2-4E09-8FB3-B290C86C43ED}" dt="2022-09-05T16:24:20.842" v="216" actId="790"/>
            <ac:spMkLst>
              <pc:docMk/>
              <pc:sldMasterMk cId="2523064765" sldId="2147483660"/>
              <pc:sldLayoutMk cId="4136202525" sldId="2147483669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31" v="5943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  <pc:spChg chg="mod">
            <ac:chgData name="Johan Bergman" userId="90c1a97c-3a36-4e58-b9d5-b0857fa6dd00" providerId="ADAL" clId="{128E8DFB-5BE2-4E09-8FB3-B290C86C43ED}" dt="2022-09-05T16:24:20.846" v="220" actId="790"/>
            <ac:spMkLst>
              <pc:docMk/>
              <pc:sldMasterMk cId="2523064765" sldId="2147483660"/>
              <pc:sldLayoutMk cId="4136202525" sldId="2147483669"/>
              <ac:spMk id="8" creationId="{3E2F9C47-A316-4B0F-8C2E-D42B253351EB}"/>
            </ac:spMkLst>
          </pc:spChg>
          <pc:spChg chg="mod">
            <ac:chgData name="Johan Bergman" userId="90c1a97c-3a36-4e58-b9d5-b0857fa6dd00" providerId="ADAL" clId="{128E8DFB-5BE2-4E09-8FB3-B290C86C43ED}" dt="2022-09-05T16:24:20.843" v="217" actId="790"/>
            <ac:spMkLst>
              <pc:docMk/>
              <pc:sldMasterMk cId="2523064765" sldId="2147483660"/>
              <pc:sldLayoutMk cId="4136202525" sldId="2147483669"/>
              <ac:spMk id="12" creationId="{93CB56C1-2916-4C60-8532-A023564D2C57}"/>
            </ac:spMkLst>
          </pc:spChg>
          <pc:spChg chg="mod">
            <ac:chgData name="Johan Bergman" userId="90c1a97c-3a36-4e58-b9d5-b0857fa6dd00" providerId="ADAL" clId="{128E8DFB-5BE2-4E09-8FB3-B290C86C43ED}" dt="2022-09-05T16:24:20.844" v="218" actId="790"/>
            <ac:spMkLst>
              <pc:docMk/>
              <pc:sldMasterMk cId="2523064765" sldId="2147483660"/>
              <pc:sldLayoutMk cId="4136202525" sldId="2147483669"/>
              <ac:spMk id="13" creationId="{61DC6511-5700-4E95-89CA-81484C248C03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39" v="5946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Johan Bergman" userId="90c1a97c-3a36-4e58-b9d5-b0857fa6dd00" providerId="ADAL" clId="{128E8DFB-5BE2-4E09-8FB3-B290C86C43ED}" dt="2022-09-05T16:24:20.847" v="221" actId="790"/>
            <ac:spMkLst>
              <pc:docMk/>
              <pc:sldMasterMk cId="2523064765" sldId="2147483660"/>
              <pc:sldLayoutMk cId="1267818655" sldId="2147483670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39" v="5946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  <pc:spChg chg="mod">
            <ac:chgData name="Johan Bergman" userId="90c1a97c-3a36-4e58-b9d5-b0857fa6dd00" providerId="ADAL" clId="{128E8DFB-5BE2-4E09-8FB3-B290C86C43ED}" dt="2022-09-05T16:24:20.850" v="225" actId="790"/>
            <ac:spMkLst>
              <pc:docMk/>
              <pc:sldMasterMk cId="2523064765" sldId="2147483660"/>
              <pc:sldLayoutMk cId="1267818655" sldId="2147483670"/>
              <ac:spMk id="8" creationId="{B20F1184-2943-4F17-9C57-995EA2003751}"/>
            </ac:spMkLst>
          </pc:spChg>
          <pc:spChg chg="mod">
            <ac:chgData name="Johan Bergman" userId="90c1a97c-3a36-4e58-b9d5-b0857fa6dd00" providerId="ADAL" clId="{128E8DFB-5BE2-4E09-8FB3-B290C86C43ED}" dt="2022-09-05T16:24:20.848" v="222" actId="790"/>
            <ac:spMkLst>
              <pc:docMk/>
              <pc:sldMasterMk cId="2523064765" sldId="2147483660"/>
              <pc:sldLayoutMk cId="1267818655" sldId="2147483670"/>
              <ac:spMk id="12" creationId="{93CB56C1-2916-4C60-8532-A023564D2C57}"/>
            </ac:spMkLst>
          </pc:spChg>
          <pc:spChg chg="mod">
            <ac:chgData name="Johan Bergman" userId="90c1a97c-3a36-4e58-b9d5-b0857fa6dd00" providerId="ADAL" clId="{128E8DFB-5BE2-4E09-8FB3-B290C86C43ED}" dt="2022-09-05T16:24:20.849" v="223" actId="790"/>
            <ac:spMkLst>
              <pc:docMk/>
              <pc:sldMasterMk cId="2523064765" sldId="2147483660"/>
              <pc:sldLayoutMk cId="1267818655" sldId="2147483670"/>
              <ac:spMk id="13" creationId="{61DC6511-5700-4E95-89CA-81484C248C03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41" v="5949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Johan Bergman" userId="90c1a97c-3a36-4e58-b9d5-b0857fa6dd00" providerId="ADAL" clId="{128E8DFB-5BE2-4E09-8FB3-B290C86C43ED}" dt="2022-09-05T19:06:29.241" v="5949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  <pc:spChg chg="mod">
            <ac:chgData name="Johan Bergman" userId="90c1a97c-3a36-4e58-b9d5-b0857fa6dd00" providerId="ADAL" clId="{128E8DFB-5BE2-4E09-8FB3-B290C86C43ED}" dt="2022-09-05T16:24:20.855" v="229" actId="790"/>
            <ac:spMkLst>
              <pc:docMk/>
              <pc:sldMasterMk cId="2523064765" sldId="2147483660"/>
              <pc:sldLayoutMk cId="3355176887" sldId="2147483671"/>
              <ac:spMk id="5" creationId="{280FD398-9480-44AE-B01C-23BDC7D4B6B7}"/>
            </ac:spMkLst>
          </pc:spChg>
          <pc:spChg chg="mod">
            <ac:chgData name="Johan Bergman" userId="90c1a97c-3a36-4e58-b9d5-b0857fa6dd00" providerId="ADAL" clId="{128E8DFB-5BE2-4E09-8FB3-B290C86C43ED}" dt="2022-09-05T16:24:20.852" v="226" actId="790"/>
            <ac:spMkLst>
              <pc:docMk/>
              <pc:sldMasterMk cId="2523064765" sldId="2147483660"/>
              <pc:sldLayoutMk cId="3355176887" sldId="2147483671"/>
              <ac:spMk id="9" creationId="{696C7C8F-5086-466A-8108-2FE0A8663D59}"/>
            </ac:spMkLst>
          </pc:spChg>
          <pc:spChg chg="mod">
            <ac:chgData name="Johan Bergman" userId="90c1a97c-3a36-4e58-b9d5-b0857fa6dd00" providerId="ADAL" clId="{128E8DFB-5BE2-4E09-8FB3-B290C86C43ED}" dt="2022-09-05T16:24:20.853" v="227" actId="790"/>
            <ac:spMkLst>
              <pc:docMk/>
              <pc:sldMasterMk cId="2523064765" sldId="2147483660"/>
              <pc:sldLayoutMk cId="3355176887" sldId="2147483671"/>
              <ac:spMk id="10" creationId="{ED5DEA0B-CF0D-4EE6-B6A8-90BAF3DE8AF1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41" v="5952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Johan Bergman" userId="90c1a97c-3a36-4e58-b9d5-b0857fa6dd00" providerId="ADAL" clId="{128E8DFB-5BE2-4E09-8FB3-B290C86C43ED}" dt="2022-09-05T19:06:29.241" v="5952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  <pc:spChg chg="mod">
            <ac:chgData name="Johan Bergman" userId="90c1a97c-3a36-4e58-b9d5-b0857fa6dd00" providerId="ADAL" clId="{128E8DFB-5BE2-4E09-8FB3-B290C86C43ED}" dt="2022-09-05T16:24:20.858" v="232" actId="790"/>
            <ac:spMkLst>
              <pc:docMk/>
              <pc:sldMasterMk cId="2523064765" sldId="2147483660"/>
              <pc:sldLayoutMk cId="1793964376" sldId="2147483672"/>
              <ac:spMk id="4" creationId="{EBCE69E9-15BF-463F-B5D4-3C1F6E9F6B53}"/>
            </ac:spMkLst>
          </pc:spChg>
          <pc:spChg chg="mod">
            <ac:chgData name="Johan Bergman" userId="90c1a97c-3a36-4e58-b9d5-b0857fa6dd00" providerId="ADAL" clId="{128E8DFB-5BE2-4E09-8FB3-B290C86C43ED}" dt="2022-09-05T16:24:20.856" v="230" actId="790"/>
            <ac:spMkLst>
              <pc:docMk/>
              <pc:sldMasterMk cId="2523064765" sldId="2147483660"/>
              <pc:sldLayoutMk cId="1793964376" sldId="2147483672"/>
              <ac:spMk id="22531" creationId="{00000000-0000-0000-0000-000000000000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51" v="5958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128E8DFB-5BE2-4E09-8FB3-B290C86C43ED}" dt="2022-09-05T19:06:29.251" v="5958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Johan Bergman" userId="90c1a97c-3a36-4e58-b9d5-b0857fa6dd00" providerId="ADAL" clId="{128E8DFB-5BE2-4E09-8FB3-B290C86C43ED}" dt="2022-09-05T16:24:20.861" v="235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863" v="237" actId="790"/>
            <ac:spMkLst>
              <pc:docMk/>
              <pc:sldMasterMk cId="2523064765" sldId="2147483660"/>
              <pc:sldLayoutMk cId="3415456144" sldId="2147483673"/>
              <ac:spMk id="5" creationId="{CA0A38D4-B093-4CE6-9935-648A137BFECE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80" v="5982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Johan Bergman" userId="90c1a97c-3a36-4e58-b9d5-b0857fa6dd00" providerId="ADAL" clId="{128E8DFB-5BE2-4E09-8FB3-B290C86C43ED}" dt="2022-09-05T16:24:20.892" v="267" actId="790"/>
            <ac:spMkLst>
              <pc:docMk/>
              <pc:sldMasterMk cId="2523064765" sldId="2147483660"/>
              <pc:sldLayoutMk cId="3933167755" sldId="2147483674"/>
              <ac:spMk id="3" creationId="{810CFEFC-6AC8-4817-A0D3-6029D48BD293}"/>
            </ac:spMkLst>
          </pc:spChg>
          <pc:spChg chg="mod">
            <ac:chgData name="Johan Bergman" userId="90c1a97c-3a36-4e58-b9d5-b0857fa6dd00" providerId="ADAL" clId="{128E8DFB-5BE2-4E09-8FB3-B290C86C43ED}" dt="2022-09-05T16:24:20.889" v="266" actId="790"/>
            <ac:spMkLst>
              <pc:docMk/>
              <pc:sldMasterMk cId="2523064765" sldId="2147483660"/>
              <pc:sldLayoutMk cId="3933167755" sldId="2147483674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80" v="5982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  <pc:spChg chg="mod">
            <ac:chgData name="Johan Bergman" userId="90c1a97c-3a36-4e58-b9d5-b0857fa6dd00" providerId="ADAL" clId="{128E8DFB-5BE2-4E09-8FB3-B290C86C43ED}" dt="2022-09-05T16:24:20.894" v="269" actId="790"/>
            <ac:spMkLst>
              <pc:docMk/>
              <pc:sldMasterMk cId="2523064765" sldId="2147483660"/>
              <pc:sldLayoutMk cId="3933167755" sldId="2147483674"/>
              <ac:spMk id="11" creationId="{87C4DFC4-62BA-4C52-B36B-44A75684A81F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16" v="6003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128E8DFB-5BE2-4E09-8FB3-B290C86C43ED}" dt="2022-09-05T16:24:20.927" v="297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28" v="298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24" v="296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Johan Bergman" userId="90c1a97c-3a36-4e58-b9d5-b0857fa6dd00" providerId="ADAL" clId="{128E8DFB-5BE2-4E09-8FB3-B290C86C43ED}" dt="2022-09-05T19:06:29.316" v="6003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  <pc:spChg chg="mod">
            <ac:chgData name="Johan Bergman" userId="90c1a97c-3a36-4e58-b9d5-b0857fa6dd00" providerId="ADAL" clId="{128E8DFB-5BE2-4E09-8FB3-B290C86C43ED}" dt="2022-09-05T16:24:20.930" v="300" actId="790"/>
            <ac:spMkLst>
              <pc:docMk/>
              <pc:sldMasterMk cId="2523064765" sldId="2147483660"/>
              <pc:sldLayoutMk cId="675883818" sldId="2147483675"/>
              <ac:spMk id="9" creationId="{F6894424-A363-4771-BFDF-A3CD35CCD7D5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16" v="6006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Johan Bergman" userId="90c1a97c-3a36-4e58-b9d5-b0857fa6dd00" providerId="ADAL" clId="{128E8DFB-5BE2-4E09-8FB3-B290C86C43ED}" dt="2022-09-05T16:24:20.935" v="303" actId="790"/>
            <ac:spMkLst>
              <pc:docMk/>
              <pc:sldMasterMk cId="2523064765" sldId="2147483660"/>
              <pc:sldLayoutMk cId="192221419" sldId="2147483676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31" v="301" actId="790"/>
            <ac:spMkLst>
              <pc:docMk/>
              <pc:sldMasterMk cId="2523064765" sldId="2147483660"/>
              <pc:sldLayoutMk cId="192221419" sldId="2147483676"/>
              <ac:spMk id="7" creationId="{B1CFD82C-8968-4B87-A964-6288AF293D77}"/>
            </ac:spMkLst>
          </pc:spChg>
          <pc:spChg chg="mod">
            <ac:chgData name="Johan Bergman" userId="90c1a97c-3a36-4e58-b9d5-b0857fa6dd00" providerId="ADAL" clId="{128E8DFB-5BE2-4E09-8FB3-B290C86C43ED}" dt="2022-09-05T16:24:20.933" v="302" actId="790"/>
            <ac:spMkLst>
              <pc:docMk/>
              <pc:sldMasterMk cId="2523064765" sldId="2147483660"/>
              <pc:sldLayoutMk cId="192221419" sldId="2147483676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316" v="6006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  <pc:spChg chg="mod">
            <ac:chgData name="Johan Bergman" userId="90c1a97c-3a36-4e58-b9d5-b0857fa6dd00" providerId="ADAL" clId="{128E8DFB-5BE2-4E09-8FB3-B290C86C43ED}" dt="2022-09-05T16:24:20.936" v="305" actId="790"/>
            <ac:spMkLst>
              <pc:docMk/>
              <pc:sldMasterMk cId="2523064765" sldId="2147483660"/>
              <pc:sldLayoutMk cId="192221419" sldId="2147483676"/>
              <ac:spMk id="11" creationId="{A72F0A55-0A74-4EC8-A6C3-6ADA907353CE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48" v="6024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Johan Bergman" userId="90c1a97c-3a36-4e58-b9d5-b0857fa6dd00" providerId="ADAL" clId="{128E8DFB-5BE2-4E09-8FB3-B290C86C43ED}" dt="2022-09-05T16:24:20.970" v="333" actId="790"/>
            <ac:spMkLst>
              <pc:docMk/>
              <pc:sldMasterMk cId="2523064765" sldId="2147483660"/>
              <pc:sldLayoutMk cId="1896068706" sldId="2147483677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72" v="334" actId="790"/>
            <ac:spMkLst>
              <pc:docMk/>
              <pc:sldMasterMk cId="2523064765" sldId="2147483660"/>
              <pc:sldLayoutMk cId="1896068706" sldId="2147483677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67" v="332" actId="790"/>
            <ac:spMkLst>
              <pc:docMk/>
              <pc:sldMasterMk cId="2523064765" sldId="2147483660"/>
              <pc:sldLayoutMk cId="1896068706" sldId="2147483677"/>
              <ac:spMk id="7" creationId="{7EEF5633-BC13-4AEA-AEF5-CE2675504D30}"/>
            </ac:spMkLst>
          </pc:spChg>
          <pc:spChg chg="mod">
            <ac:chgData name="Johan Bergman" userId="90c1a97c-3a36-4e58-b9d5-b0857fa6dd00" providerId="ADAL" clId="{128E8DFB-5BE2-4E09-8FB3-B290C86C43ED}" dt="2022-09-05T16:24:20.972" v="335" actId="790"/>
            <ac:spMkLst>
              <pc:docMk/>
              <pc:sldMasterMk cId="2523064765" sldId="2147483660"/>
              <pc:sldLayoutMk cId="1896068706" sldId="2147483677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348" v="6024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  <pc:spChg chg="mod">
            <ac:chgData name="Johan Bergman" userId="90c1a97c-3a36-4e58-b9d5-b0857fa6dd00" providerId="ADAL" clId="{128E8DFB-5BE2-4E09-8FB3-B290C86C43ED}" dt="2022-09-05T16:24:20.974" v="337" actId="790"/>
            <ac:spMkLst>
              <pc:docMk/>
              <pc:sldMasterMk cId="2523064765" sldId="2147483660"/>
              <pc:sldLayoutMk cId="1896068706" sldId="2147483677"/>
              <ac:spMk id="11" creationId="{EDCD44CA-6216-40D7-A43C-C84DC0870CD0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48" v="602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128E8DFB-5BE2-4E09-8FB3-B290C86C43ED}" dt="2022-09-05T16:24:20.976" v="339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78" v="340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75" v="338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Johan Bergman" userId="90c1a97c-3a36-4e58-b9d5-b0857fa6dd00" providerId="ADAL" clId="{128E8DFB-5BE2-4E09-8FB3-B290C86C43ED}" dt="2022-09-05T16:24:20.980" v="341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81" v="342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348" v="602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  <pc:spChg chg="mod">
            <ac:chgData name="Johan Bergman" userId="90c1a97c-3a36-4e58-b9d5-b0857fa6dd00" providerId="ADAL" clId="{128E8DFB-5BE2-4E09-8FB3-B290C86C43ED}" dt="2022-09-05T16:24:20.982" v="344" actId="790"/>
            <ac:spMkLst>
              <pc:docMk/>
              <pc:sldMasterMk cId="2523064765" sldId="2147483660"/>
              <pc:sldLayoutMk cId="2275899235" sldId="2147483678"/>
              <ac:spMk id="12" creationId="{D7A387F2-835E-495C-A46F-E0BAED03A9A5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48" v="6030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Johan Bergman" userId="90c1a97c-3a36-4e58-b9d5-b0857fa6dd00" providerId="ADAL" clId="{128E8DFB-5BE2-4E09-8FB3-B290C86C43ED}" dt="2022-09-05T16:24:20.985" v="346" actId="790"/>
            <ac:spMkLst>
              <pc:docMk/>
              <pc:sldMasterMk cId="2523064765" sldId="2147483660"/>
              <pc:sldLayoutMk cId="1509090296" sldId="2147483679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88" v="347" actId="790"/>
            <ac:spMkLst>
              <pc:docMk/>
              <pc:sldMasterMk cId="2523064765" sldId="2147483660"/>
              <pc:sldLayoutMk cId="1509090296" sldId="2147483679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84" v="345" actId="790"/>
            <ac:spMkLst>
              <pc:docMk/>
              <pc:sldMasterMk cId="2523064765" sldId="2147483660"/>
              <pc:sldLayoutMk cId="1509090296" sldId="2147483679"/>
              <ac:spMk id="7" creationId="{CD0BB64A-768A-4118-B3E5-52B98C693831}"/>
            </ac:spMkLst>
          </pc:spChg>
          <pc:spChg chg="mod">
            <ac:chgData name="Johan Bergman" userId="90c1a97c-3a36-4e58-b9d5-b0857fa6dd00" providerId="ADAL" clId="{128E8DFB-5BE2-4E09-8FB3-B290C86C43ED}" dt="2022-09-05T16:24:20.989" v="348" actId="790"/>
            <ac:spMkLst>
              <pc:docMk/>
              <pc:sldMasterMk cId="2523064765" sldId="2147483660"/>
              <pc:sldLayoutMk cId="1509090296" sldId="2147483679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91" v="349" actId="790"/>
            <ac:spMkLst>
              <pc:docMk/>
              <pc:sldMasterMk cId="2523064765" sldId="2147483660"/>
              <pc:sldLayoutMk cId="1509090296" sldId="2147483679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348" v="6030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  <pc:spChg chg="mod">
            <ac:chgData name="Johan Bergman" userId="90c1a97c-3a36-4e58-b9d5-b0857fa6dd00" providerId="ADAL" clId="{128E8DFB-5BE2-4E09-8FB3-B290C86C43ED}" dt="2022-09-05T16:24:20.993" v="351" actId="790"/>
            <ac:spMkLst>
              <pc:docMk/>
              <pc:sldMasterMk cId="2523064765" sldId="2147483660"/>
              <pc:sldLayoutMk cId="1509090296" sldId="2147483679"/>
              <ac:spMk id="12" creationId="{18C6E5A5-2F53-43D5-8F46-313E672024E6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64" v="6033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Johan Bergman" userId="90c1a97c-3a36-4e58-b9d5-b0857fa6dd00" providerId="ADAL" clId="{128E8DFB-5BE2-4E09-8FB3-B290C86C43ED}" dt="2022-09-05T16:24:20.995" v="353" actId="790"/>
            <ac:spMkLst>
              <pc:docMk/>
              <pc:sldMasterMk cId="2523064765" sldId="2147483660"/>
              <pc:sldLayoutMk cId="3100695833" sldId="2147483680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97" v="354" actId="790"/>
            <ac:spMkLst>
              <pc:docMk/>
              <pc:sldMasterMk cId="2523064765" sldId="2147483660"/>
              <pc:sldLayoutMk cId="3100695833" sldId="2147483680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94" v="352" actId="790"/>
            <ac:spMkLst>
              <pc:docMk/>
              <pc:sldMasterMk cId="2523064765" sldId="2147483660"/>
              <pc:sldLayoutMk cId="3100695833" sldId="2147483680"/>
              <ac:spMk id="7" creationId="{F83268EB-5955-4A3F-8B85-E7C084E6FAF5}"/>
            </ac:spMkLst>
          </pc:spChg>
          <pc:spChg chg="mod">
            <ac:chgData name="Johan Bergman" userId="90c1a97c-3a36-4e58-b9d5-b0857fa6dd00" providerId="ADAL" clId="{128E8DFB-5BE2-4E09-8FB3-B290C86C43ED}" dt="2022-09-05T16:24:20.998" v="355" actId="790"/>
            <ac:spMkLst>
              <pc:docMk/>
              <pc:sldMasterMk cId="2523064765" sldId="2147483660"/>
              <pc:sldLayoutMk cId="3100695833" sldId="2147483680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1" v="356" actId="790"/>
            <ac:spMkLst>
              <pc:docMk/>
              <pc:sldMasterMk cId="2523064765" sldId="2147483660"/>
              <pc:sldLayoutMk cId="3100695833" sldId="2147483680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364" v="6033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  <pc:spChg chg="mod">
            <ac:chgData name="Johan Bergman" userId="90c1a97c-3a36-4e58-b9d5-b0857fa6dd00" providerId="ADAL" clId="{128E8DFB-5BE2-4E09-8FB3-B290C86C43ED}" dt="2022-09-05T16:24:21.001" v="358" actId="790"/>
            <ac:spMkLst>
              <pc:docMk/>
              <pc:sldMasterMk cId="2523064765" sldId="2147483660"/>
              <pc:sldLayoutMk cId="3100695833" sldId="2147483680"/>
              <ac:spMk id="12" creationId="{E1242BA1-7F88-4EA2-ACA1-05CEF1F3A57D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64" v="6039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128E8DFB-5BE2-4E09-8FB3-B290C86C43ED}" dt="2022-09-05T16:24:21.013" v="367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1.014" v="368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1.016" v="369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1.017" v="370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1.021" v="372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1.019" v="371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1.024" v="374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1.022" v="373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1.011" v="366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Johan Bergman" userId="90c1a97c-3a36-4e58-b9d5-b0857fa6dd00" providerId="ADAL" clId="{128E8DFB-5BE2-4E09-8FB3-B290C86C43ED}" dt="2022-09-05T19:06:29.364" v="6039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  <pc:spChg chg="mod">
            <ac:chgData name="Johan Bergman" userId="90c1a97c-3a36-4e58-b9d5-b0857fa6dd00" providerId="ADAL" clId="{128E8DFB-5BE2-4E09-8FB3-B290C86C43ED}" dt="2022-09-05T16:24:21.026" v="376" actId="790"/>
            <ac:spMkLst>
              <pc:docMk/>
              <pc:sldMasterMk cId="2523064765" sldId="2147483660"/>
              <pc:sldLayoutMk cId="1436988196" sldId="2147483681"/>
              <ac:spMk id="16" creationId="{440C0979-D90E-4CC1-9A55-E0FC60A30731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96" v="5991"/>
          <pc:sldLayoutMkLst>
            <pc:docMk/>
            <pc:sldMasterMk cId="2523064765" sldId="2147483660"/>
            <pc:sldLayoutMk cId="4114665" sldId="2147483682"/>
          </pc:sldLayoutMkLst>
          <pc:spChg chg="mod">
            <ac:chgData name="Johan Bergman" userId="90c1a97c-3a36-4e58-b9d5-b0857fa6dd00" providerId="ADAL" clId="{128E8DFB-5BE2-4E09-8FB3-B290C86C43ED}" dt="2022-09-05T16:24:20.906" v="279" actId="790"/>
            <ac:spMkLst>
              <pc:docMk/>
              <pc:sldMasterMk cId="2523064765" sldId="2147483660"/>
              <pc:sldLayoutMk cId="4114665" sldId="2147483682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04" v="278" actId="790"/>
            <ac:spMkLst>
              <pc:docMk/>
              <pc:sldMasterMk cId="2523064765" sldId="2147483660"/>
              <pc:sldLayoutMk cId="4114665" sldId="2147483682"/>
              <ac:spMk id="5" creationId="{AC5B9436-E3EB-4A3D-BE6B-EFFF8123DE9D}"/>
            </ac:spMkLst>
          </pc:spChg>
          <pc:spChg chg="mod">
            <ac:chgData name="Johan Bergman" userId="90c1a97c-3a36-4e58-b9d5-b0857fa6dd00" providerId="ADAL" clId="{128E8DFB-5BE2-4E09-8FB3-B290C86C43ED}" dt="2022-09-05T19:06:29.296" v="5991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  <pc:spChg chg="mod">
            <ac:chgData name="Johan Bergman" userId="90c1a97c-3a36-4e58-b9d5-b0857fa6dd00" providerId="ADAL" clId="{128E8DFB-5BE2-4E09-8FB3-B290C86C43ED}" dt="2022-09-05T16:24:20.908" v="281" actId="790"/>
            <ac:spMkLst>
              <pc:docMk/>
              <pc:sldMasterMk cId="2523064765" sldId="2147483660"/>
              <pc:sldLayoutMk cId="4114665" sldId="2147483682"/>
              <ac:spMk id="8" creationId="{E735C405-D694-4150-B4C4-0B84A1A5CAEA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96" v="5994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Johan Bergman" userId="90c1a97c-3a36-4e58-b9d5-b0857fa6dd00" providerId="ADAL" clId="{128E8DFB-5BE2-4E09-8FB3-B290C86C43ED}" dt="2022-09-05T16:24:20.913" v="284" actId="790"/>
            <ac:spMkLst>
              <pc:docMk/>
              <pc:sldMasterMk cId="2523064765" sldId="2147483660"/>
              <pc:sldLayoutMk cId="584347284" sldId="2147483683"/>
              <ac:spMk id="3" creationId="{2F5F844D-0CF3-4814-B0DE-3D27A83936FD}"/>
            </ac:spMkLst>
          </pc:spChg>
          <pc:spChg chg="mod">
            <ac:chgData name="Johan Bergman" userId="90c1a97c-3a36-4e58-b9d5-b0857fa6dd00" providerId="ADAL" clId="{128E8DFB-5BE2-4E09-8FB3-B290C86C43ED}" dt="2022-09-05T16:24:20.912" v="283" actId="790"/>
            <ac:spMkLst>
              <pc:docMk/>
              <pc:sldMasterMk cId="2523064765" sldId="2147483660"/>
              <pc:sldLayoutMk cId="584347284" sldId="2147483683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10" v="282" actId="790"/>
            <ac:spMkLst>
              <pc:docMk/>
              <pc:sldMasterMk cId="2523064765" sldId="2147483660"/>
              <pc:sldLayoutMk cId="584347284" sldId="2147483683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96" v="5994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  <pc:spChg chg="mod">
            <ac:chgData name="Johan Bergman" userId="90c1a97c-3a36-4e58-b9d5-b0857fa6dd00" providerId="ADAL" clId="{128E8DFB-5BE2-4E09-8FB3-B290C86C43ED}" dt="2022-09-05T16:24:20.915" v="286" actId="790"/>
            <ac:spMkLst>
              <pc:docMk/>
              <pc:sldMasterMk cId="2523064765" sldId="2147483660"/>
              <pc:sldLayoutMk cId="584347284" sldId="2147483683"/>
              <ac:spMk id="12" creationId="{DDD81FA4-E9EC-4B93-8FAA-8C7EE9DC027E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96" v="599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Johan Bergman" userId="90c1a97c-3a36-4e58-b9d5-b0857fa6dd00" providerId="ADAL" clId="{128E8DFB-5BE2-4E09-8FB3-B290C86C43ED}" dt="2022-09-05T16:24:20.917" v="288" actId="790"/>
            <ac:spMkLst>
              <pc:docMk/>
              <pc:sldMasterMk cId="2523064765" sldId="2147483660"/>
              <pc:sldLayoutMk cId="2522373556" sldId="2147483684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15" v="287" actId="790"/>
            <ac:spMkLst>
              <pc:docMk/>
              <pc:sldMasterMk cId="2523064765" sldId="2147483660"/>
              <pc:sldLayoutMk cId="2522373556" sldId="2147483684"/>
              <ac:spMk id="5" creationId="{4ACB62A1-CC4A-4B59-B1D8-ED86B77D9A3A}"/>
            </ac:spMkLst>
          </pc:spChg>
          <pc:spChg chg="mod">
            <ac:chgData name="Johan Bergman" userId="90c1a97c-3a36-4e58-b9d5-b0857fa6dd00" providerId="ADAL" clId="{128E8DFB-5BE2-4E09-8FB3-B290C86C43ED}" dt="2022-09-05T19:06:29.296" v="599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  <pc:spChg chg="mod">
            <ac:chgData name="Johan Bergman" userId="90c1a97c-3a36-4e58-b9d5-b0857fa6dd00" providerId="ADAL" clId="{128E8DFB-5BE2-4E09-8FB3-B290C86C43ED}" dt="2022-09-05T16:24:20.918" v="290" actId="790"/>
            <ac:spMkLst>
              <pc:docMk/>
              <pc:sldMasterMk cId="2523064765" sldId="2147483660"/>
              <pc:sldLayoutMk cId="2522373556" sldId="2147483684"/>
              <ac:spMk id="11" creationId="{FF233E17-CA98-40A3-BA47-478F1A44B299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12" v="6000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Johan Bergman" userId="90c1a97c-3a36-4e58-b9d5-b0857fa6dd00" providerId="ADAL" clId="{128E8DFB-5BE2-4E09-8FB3-B290C86C43ED}" dt="2022-09-05T16:24:20.922" v="293" actId="790"/>
            <ac:spMkLst>
              <pc:docMk/>
              <pc:sldMasterMk cId="2523064765" sldId="2147483660"/>
              <pc:sldLayoutMk cId="2731981876" sldId="2147483685"/>
              <ac:spMk id="3" creationId="{B0349585-9F54-46CC-8CEC-052CD1853EC5}"/>
            </ac:spMkLst>
          </pc:spChg>
          <pc:spChg chg="mod">
            <ac:chgData name="Johan Bergman" userId="90c1a97c-3a36-4e58-b9d5-b0857fa6dd00" providerId="ADAL" clId="{128E8DFB-5BE2-4E09-8FB3-B290C86C43ED}" dt="2022-09-05T16:24:20.921" v="292" actId="790"/>
            <ac:spMkLst>
              <pc:docMk/>
              <pc:sldMasterMk cId="2523064765" sldId="2147483660"/>
              <pc:sldLayoutMk cId="2731981876" sldId="2147483685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19" v="291" actId="790"/>
            <ac:spMkLst>
              <pc:docMk/>
              <pc:sldMasterMk cId="2523064765" sldId="2147483660"/>
              <pc:sldLayoutMk cId="2731981876" sldId="2147483685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312" v="6000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  <pc:spChg chg="mod">
            <ac:chgData name="Johan Bergman" userId="90c1a97c-3a36-4e58-b9d5-b0857fa6dd00" providerId="ADAL" clId="{128E8DFB-5BE2-4E09-8FB3-B290C86C43ED}" dt="2022-09-05T16:24:20.923" v="295" actId="790"/>
            <ac:spMkLst>
              <pc:docMk/>
              <pc:sldMasterMk cId="2523064765" sldId="2147483660"/>
              <pc:sldLayoutMk cId="2731981876" sldId="2147483685"/>
              <ac:spMk id="12" creationId="{7D53C9C0-925C-4E10-98AB-FC8F3B8CF044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16" v="6009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Johan Bergman" userId="90c1a97c-3a36-4e58-b9d5-b0857fa6dd00" providerId="ADAL" clId="{128E8DFB-5BE2-4E09-8FB3-B290C86C43ED}" dt="2022-09-05T16:24:20.938" v="307" actId="790"/>
            <ac:spMkLst>
              <pc:docMk/>
              <pc:sldMasterMk cId="2523064765" sldId="2147483660"/>
              <pc:sldLayoutMk cId="1631202071" sldId="2147483686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40" v="308" actId="790"/>
            <ac:spMkLst>
              <pc:docMk/>
              <pc:sldMasterMk cId="2523064765" sldId="2147483660"/>
              <pc:sldLayoutMk cId="1631202071" sldId="2147483686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37" v="306" actId="790"/>
            <ac:spMkLst>
              <pc:docMk/>
              <pc:sldMasterMk cId="2523064765" sldId="2147483660"/>
              <pc:sldLayoutMk cId="1631202071" sldId="2147483686"/>
              <ac:spMk id="6" creationId="{A05AB2F5-3C8F-45BD-81CB-45EC98D4284C}"/>
            </ac:spMkLst>
          </pc:spChg>
          <pc:spChg chg="mod">
            <ac:chgData name="Johan Bergman" userId="90c1a97c-3a36-4e58-b9d5-b0857fa6dd00" providerId="ADAL" clId="{128E8DFB-5BE2-4E09-8FB3-B290C86C43ED}" dt="2022-09-05T19:06:29.316" v="6009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  <pc:spChg chg="mod">
            <ac:chgData name="Johan Bergman" userId="90c1a97c-3a36-4e58-b9d5-b0857fa6dd00" providerId="ADAL" clId="{128E8DFB-5BE2-4E09-8FB3-B290C86C43ED}" dt="2022-09-05T16:24:20.941" v="310" actId="790"/>
            <ac:spMkLst>
              <pc:docMk/>
              <pc:sldMasterMk cId="2523064765" sldId="2147483660"/>
              <pc:sldLayoutMk cId="1631202071" sldId="2147483686"/>
              <ac:spMk id="9" creationId="{1954EF9A-E11E-4334-BC30-2E9405F508E0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16" v="6012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Johan Bergman" userId="90c1a97c-3a36-4e58-b9d5-b0857fa6dd00" providerId="ADAL" clId="{128E8DFB-5BE2-4E09-8FB3-B290C86C43ED}" dt="2022-09-05T16:24:20.944" v="312" actId="790"/>
            <ac:spMkLst>
              <pc:docMk/>
              <pc:sldMasterMk cId="2523064765" sldId="2147483660"/>
              <pc:sldLayoutMk cId="185064145" sldId="2147483687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47" v="313" actId="790"/>
            <ac:spMkLst>
              <pc:docMk/>
              <pc:sldMasterMk cId="2523064765" sldId="2147483660"/>
              <pc:sldLayoutMk cId="185064145" sldId="2147483687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43" v="311" actId="790"/>
            <ac:spMkLst>
              <pc:docMk/>
              <pc:sldMasterMk cId="2523064765" sldId="2147483660"/>
              <pc:sldLayoutMk cId="185064145" sldId="2147483687"/>
              <ac:spMk id="6" creationId="{524C71C0-9908-4C8C-97CC-AA201198D25C}"/>
            </ac:spMkLst>
          </pc:spChg>
          <pc:spChg chg="mod">
            <ac:chgData name="Johan Bergman" userId="90c1a97c-3a36-4e58-b9d5-b0857fa6dd00" providerId="ADAL" clId="{128E8DFB-5BE2-4E09-8FB3-B290C86C43ED}" dt="2022-09-05T19:06:29.316" v="6012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  <pc:spChg chg="mod">
            <ac:chgData name="Johan Bergman" userId="90c1a97c-3a36-4e58-b9d5-b0857fa6dd00" providerId="ADAL" clId="{128E8DFB-5BE2-4E09-8FB3-B290C86C43ED}" dt="2022-09-05T16:24:20.947" v="315" actId="790"/>
            <ac:spMkLst>
              <pc:docMk/>
              <pc:sldMasterMk cId="2523064765" sldId="2147483660"/>
              <pc:sldLayoutMk cId="185064145" sldId="2147483687"/>
              <ac:spMk id="9" creationId="{0B9F5F07-6E63-456E-AAB2-A105F6BE39DE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33" v="6015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Johan Bergman" userId="90c1a97c-3a36-4e58-b9d5-b0857fa6dd00" providerId="ADAL" clId="{128E8DFB-5BE2-4E09-8FB3-B290C86C43ED}" dt="2022-09-05T16:24:20.950" v="317" actId="790"/>
            <ac:spMkLst>
              <pc:docMk/>
              <pc:sldMasterMk cId="2523064765" sldId="2147483660"/>
              <pc:sldLayoutMk cId="3977286576" sldId="2147483688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49" v="316" actId="790"/>
            <ac:spMkLst>
              <pc:docMk/>
              <pc:sldMasterMk cId="2523064765" sldId="2147483660"/>
              <pc:sldLayoutMk cId="3977286576" sldId="2147483688"/>
              <ac:spMk id="6" creationId="{0114795F-6AFF-421E-BA39-763FAD29FC16}"/>
            </ac:spMkLst>
          </pc:spChg>
          <pc:spChg chg="mod">
            <ac:chgData name="Johan Bergman" userId="90c1a97c-3a36-4e58-b9d5-b0857fa6dd00" providerId="ADAL" clId="{128E8DFB-5BE2-4E09-8FB3-B290C86C43ED}" dt="2022-09-05T16:24:20.953" v="318" actId="790"/>
            <ac:spMkLst>
              <pc:docMk/>
              <pc:sldMasterMk cId="2523064765" sldId="2147483660"/>
              <pc:sldLayoutMk cId="3977286576" sldId="2147483688"/>
              <ac:spMk id="7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333" v="6015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  <pc:spChg chg="mod">
            <ac:chgData name="Johan Bergman" userId="90c1a97c-3a36-4e58-b9d5-b0857fa6dd00" providerId="ADAL" clId="{128E8DFB-5BE2-4E09-8FB3-B290C86C43ED}" dt="2022-09-05T16:24:20.953" v="320" actId="790"/>
            <ac:spMkLst>
              <pc:docMk/>
              <pc:sldMasterMk cId="2523064765" sldId="2147483660"/>
              <pc:sldLayoutMk cId="3977286576" sldId="2147483688"/>
              <ac:spMk id="10" creationId="{A3A86C7D-7D12-4BF6-8892-EF043F36E2EA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33" v="6018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Johan Bergman" userId="90c1a97c-3a36-4e58-b9d5-b0857fa6dd00" providerId="ADAL" clId="{128E8DFB-5BE2-4E09-8FB3-B290C86C43ED}" dt="2022-09-05T16:24:20.955" v="321" actId="790"/>
            <ac:spMkLst>
              <pc:docMk/>
              <pc:sldMasterMk cId="2523064765" sldId="2147483660"/>
              <pc:sldLayoutMk cId="1762546200" sldId="2147483689"/>
              <ac:spMk id="6" creationId="{A14F6E09-C956-49B3-8E41-DBD053DF768C}"/>
            </ac:spMkLst>
          </pc:spChg>
          <pc:spChg chg="mod">
            <ac:chgData name="Johan Bergman" userId="90c1a97c-3a36-4e58-b9d5-b0857fa6dd00" providerId="ADAL" clId="{128E8DFB-5BE2-4E09-8FB3-B290C86C43ED}" dt="2022-09-05T16:24:20.956" v="322" actId="790"/>
            <ac:spMkLst>
              <pc:docMk/>
              <pc:sldMasterMk cId="2523064765" sldId="2147483660"/>
              <pc:sldLayoutMk cId="1762546200" sldId="2147483689"/>
              <ac:spMk id="7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58" v="323" actId="790"/>
            <ac:spMkLst>
              <pc:docMk/>
              <pc:sldMasterMk cId="2523064765" sldId="2147483660"/>
              <pc:sldLayoutMk cId="1762546200" sldId="2147483689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333" v="6018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  <pc:spChg chg="mod">
            <ac:chgData name="Johan Bergman" userId="90c1a97c-3a36-4e58-b9d5-b0857fa6dd00" providerId="ADAL" clId="{128E8DFB-5BE2-4E09-8FB3-B290C86C43ED}" dt="2022-09-05T16:24:20.959" v="325" actId="790"/>
            <ac:spMkLst>
              <pc:docMk/>
              <pc:sldMasterMk cId="2523064765" sldId="2147483660"/>
              <pc:sldLayoutMk cId="1762546200" sldId="2147483689"/>
              <ac:spMk id="10" creationId="{54A68D25-E1D7-496F-BC83-0E0E9B8A021B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64" v="6036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128E8DFB-5BE2-4E09-8FB3-B290C86C43ED}" dt="2022-09-05T16:24:21.004" v="360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1.006" v="361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1.007" v="362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1.009" v="363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Johan Bergman" userId="90c1a97c-3a36-4e58-b9d5-b0857fa6dd00" providerId="ADAL" clId="{128E8DFB-5BE2-4E09-8FB3-B290C86C43ED}" dt="2022-09-05T16:24:21.002" v="359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Johan Bergman" userId="90c1a97c-3a36-4e58-b9d5-b0857fa6dd00" providerId="ADAL" clId="{128E8DFB-5BE2-4E09-8FB3-B290C86C43ED}" dt="2022-09-05T19:06:29.364" v="6036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  <pc:spChg chg="mod">
            <ac:chgData name="Johan Bergman" userId="90c1a97c-3a36-4e58-b9d5-b0857fa6dd00" providerId="ADAL" clId="{128E8DFB-5BE2-4E09-8FB3-B290C86C43ED}" dt="2022-09-05T16:24:21.010" v="365" actId="790"/>
            <ac:spMkLst>
              <pc:docMk/>
              <pc:sldMasterMk cId="2523064765" sldId="2147483660"/>
              <pc:sldLayoutMk cId="2548612008" sldId="2147483690"/>
              <ac:spMk id="11" creationId="{5B2537ED-0985-4CA8-A865-C2C6DFCB18EB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49" v="5955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Johan Bergman" userId="90c1a97c-3a36-4e58-b9d5-b0857fa6dd00" providerId="ADAL" clId="{128E8DFB-5BE2-4E09-8FB3-B290C86C43ED}" dt="2022-09-05T19:06:29.249" v="5955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  <pc:spChg chg="mod">
            <ac:chgData name="Johan Bergman" userId="90c1a97c-3a36-4e58-b9d5-b0857fa6dd00" providerId="ADAL" clId="{128E8DFB-5BE2-4E09-8FB3-B290C86C43ED}" dt="2022-09-05T16:24:20.859" v="234" actId="790"/>
            <ac:spMkLst>
              <pc:docMk/>
              <pc:sldMasterMk cId="2523064765" sldId="2147483660"/>
              <pc:sldLayoutMk cId="185933282" sldId="2147483691"/>
              <ac:spMk id="3" creationId="{1B42E3D4-F1BA-4FA4-8629-042A5D955B23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6:24:21.026" v="377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Johan Bergman" userId="90c1a97c-3a36-4e58-b9d5-b0857fa6dd00" providerId="ADAL" clId="{128E8DFB-5BE2-4E09-8FB3-B290C86C43ED}" dt="2022-09-05T16:24:21.026" v="377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00" v="5922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Johan Bergman" userId="90c1a97c-3a36-4e58-b9d5-b0857fa6dd00" providerId="ADAL" clId="{128E8DFB-5BE2-4E09-8FB3-B290C86C43ED}" dt="2022-09-05T16:24:20.811" v="181" actId="790"/>
            <ac:spMkLst>
              <pc:docMk/>
              <pc:sldMasterMk cId="2523064765" sldId="2147483660"/>
              <pc:sldLayoutMk cId="787326472" sldId="2147483693"/>
              <ac:spMk id="9" creationId="{07AC4DB9-933C-4680-A281-C11929BCC2F5}"/>
            </ac:spMkLst>
          </pc:spChg>
          <pc:spChg chg="mod">
            <ac:chgData name="Johan Bergman" userId="90c1a97c-3a36-4e58-b9d5-b0857fa6dd00" providerId="ADAL" clId="{128E8DFB-5BE2-4E09-8FB3-B290C86C43ED}" dt="2022-09-05T16:24:20.812" v="182" actId="790"/>
            <ac:spMkLst>
              <pc:docMk/>
              <pc:sldMasterMk cId="2523064765" sldId="2147483660"/>
              <pc:sldLayoutMk cId="787326472" sldId="2147483693"/>
              <ac:spMk id="11" creationId="{7B568BB6-C8A4-4545-B025-7D97CC4692BC}"/>
            </ac:spMkLst>
          </pc:spChg>
          <pc:spChg chg="mod">
            <ac:chgData name="Johan Bergman" userId="90c1a97c-3a36-4e58-b9d5-b0857fa6dd00" providerId="ADAL" clId="{128E8DFB-5BE2-4E09-8FB3-B290C86C43ED}" dt="2022-09-05T16:24:20.812" v="183" actId="790"/>
            <ac:spMkLst>
              <pc:docMk/>
              <pc:sldMasterMk cId="2523064765" sldId="2147483660"/>
              <pc:sldLayoutMk cId="787326472" sldId="2147483693"/>
              <ac:spMk id="13" creationId="{D51585B7-9911-4BC2-ACC7-3D991408BDDF}"/>
            </ac:spMkLst>
          </pc:spChg>
          <pc:spChg chg="mod">
            <ac:chgData name="Johan Bergman" userId="90c1a97c-3a36-4e58-b9d5-b0857fa6dd00" providerId="ADAL" clId="{128E8DFB-5BE2-4E09-8FB3-B290C86C43ED}" dt="2022-09-05T19:06:29.200" v="5922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  <pc:spChg chg="mod">
            <ac:chgData name="Johan Bergman" userId="90c1a97c-3a36-4e58-b9d5-b0857fa6dd00" providerId="ADAL" clId="{128E8DFB-5BE2-4E09-8FB3-B290C86C43ED}" dt="2022-09-05T16:24:20.814" v="185" actId="790"/>
            <ac:spMkLst>
              <pc:docMk/>
              <pc:sldMasterMk cId="2523064765" sldId="2147483660"/>
              <pc:sldLayoutMk cId="787326472" sldId="2147483693"/>
              <ac:spMk id="15" creationId="{27FCDB26-E6AD-44EC-BD53-56F02C5E322F}"/>
            </ac:spMkLst>
          </pc:spChg>
          <pc:spChg chg="mod">
            <ac:chgData name="Johan Bergman" userId="90c1a97c-3a36-4e58-b9d5-b0857fa6dd00" providerId="ADAL" clId="{128E8DFB-5BE2-4E09-8FB3-B290C86C43ED}" dt="2022-09-05T16:24:20.809" v="178" actId="790"/>
            <ac:spMkLst>
              <pc:docMk/>
              <pc:sldMasterMk cId="2523064765" sldId="2147483660"/>
              <pc:sldLayoutMk cId="787326472" sldId="2147483693"/>
              <ac:spMk id="16" creationId="{4CCEC097-FFF5-42B5-861E-569EAABCFEFB}"/>
            </ac:spMkLst>
          </pc:spChg>
          <pc:spChg chg="mod">
            <ac:chgData name="Johan Bergman" userId="90c1a97c-3a36-4e58-b9d5-b0857fa6dd00" providerId="ADAL" clId="{128E8DFB-5BE2-4E09-8FB3-B290C86C43ED}" dt="2022-09-05T16:24:20.811" v="180" actId="790"/>
            <ac:spMkLst>
              <pc:docMk/>
              <pc:sldMasterMk cId="2523064765" sldId="2147483660"/>
              <pc:sldLayoutMk cId="787326472" sldId="2147483693"/>
              <ac:spMk id="22530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810" v="179" actId="790"/>
            <ac:spMkLst>
              <pc:docMk/>
              <pc:sldMasterMk cId="2523064765" sldId="2147483660"/>
              <pc:sldLayoutMk cId="787326472" sldId="2147483693"/>
              <ac:spMk id="22531" creationId="{00000000-0000-0000-0000-000000000000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96" v="5988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128E8DFB-5BE2-4E09-8FB3-B290C86C43ED}" dt="2022-09-05T16:24:20.901" v="275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Johan Bergman" userId="90c1a97c-3a36-4e58-b9d5-b0857fa6dd00" providerId="ADAL" clId="{128E8DFB-5BE2-4E09-8FB3-B290C86C43ED}" dt="2022-09-05T16:24:20.900" v="274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Johan Bergman" userId="90c1a97c-3a36-4e58-b9d5-b0857fa6dd00" providerId="ADAL" clId="{128E8DFB-5BE2-4E09-8FB3-B290C86C43ED}" dt="2022-09-05T19:06:29.296" v="5988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  <pc:spChg chg="mod">
            <ac:chgData name="Johan Bergman" userId="90c1a97c-3a36-4e58-b9d5-b0857fa6dd00" providerId="ADAL" clId="{128E8DFB-5BE2-4E09-8FB3-B290C86C43ED}" dt="2022-09-05T16:24:20.903" v="277" actId="790"/>
            <ac:spMkLst>
              <pc:docMk/>
              <pc:sldMasterMk cId="2523064765" sldId="2147483660"/>
              <pc:sldLayoutMk cId="3607999529" sldId="2147483694"/>
              <ac:spMk id="9" creationId="{F5902C4D-6221-4E36-A2F9-055DD2942060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333" v="6021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128E8DFB-5BE2-4E09-8FB3-B290C86C43ED}" dt="2022-09-05T16:24:20.961" v="327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6:24:20.966" v="329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Johan Bergman" userId="90c1a97c-3a36-4e58-b9d5-b0857fa6dd00" providerId="ADAL" clId="{128E8DFB-5BE2-4E09-8FB3-B290C86C43ED}" dt="2022-09-05T16:24:20.963" v="328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333" v="6021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Johan Bergman" userId="90c1a97c-3a36-4e58-b9d5-b0857fa6dd00" providerId="ADAL" clId="{128E8DFB-5BE2-4E09-8FB3-B290C86C43ED}" dt="2022-09-05T16:24:20.960" v="326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  <pc:spChg chg="mod">
            <ac:chgData name="Johan Bergman" userId="90c1a97c-3a36-4e58-b9d5-b0857fa6dd00" providerId="ADAL" clId="{128E8DFB-5BE2-4E09-8FB3-B290C86C43ED}" dt="2022-09-05T16:24:20.967" v="331" actId="790"/>
            <ac:spMkLst>
              <pc:docMk/>
              <pc:sldMasterMk cId="2523064765" sldId="2147483660"/>
              <pc:sldLayoutMk cId="3545725332" sldId="2147483696"/>
              <ac:spMk id="12" creationId="{CABEA97C-68C1-4FF0-BE0B-B792D9655202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51" v="5961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Johan Bergman" userId="90c1a97c-3a36-4e58-b9d5-b0857fa6dd00" providerId="ADAL" clId="{128E8DFB-5BE2-4E09-8FB3-B290C86C43ED}" dt="2022-09-05T16:24:20.863" v="238" actId="790"/>
            <ac:spMkLst>
              <pc:docMk/>
              <pc:sldMasterMk cId="2523064765" sldId="2147483660"/>
              <pc:sldLayoutMk cId="3551733153" sldId="2147483697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128E8DFB-5BE2-4E09-8FB3-B290C86C43ED}" dt="2022-09-05T16:24:20.864" v="239" actId="790"/>
            <ac:spMkLst>
              <pc:docMk/>
              <pc:sldMasterMk cId="2523064765" sldId="2147483660"/>
              <pc:sldLayoutMk cId="3551733153" sldId="2147483697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51" v="5961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  <pc:spChg chg="mod">
            <ac:chgData name="Johan Bergman" userId="90c1a97c-3a36-4e58-b9d5-b0857fa6dd00" providerId="ADAL" clId="{128E8DFB-5BE2-4E09-8FB3-B290C86C43ED}" dt="2022-09-05T16:24:20.866" v="241" actId="790"/>
            <ac:spMkLst>
              <pc:docMk/>
              <pc:sldMasterMk cId="2523064765" sldId="2147483660"/>
              <pc:sldLayoutMk cId="3551733153" sldId="2147483697"/>
              <ac:spMk id="7" creationId="{CDFB9A14-FAD3-478A-957D-C7B532F6669C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62" v="5964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Johan Bergman" userId="90c1a97c-3a36-4e58-b9d5-b0857fa6dd00" providerId="ADAL" clId="{128E8DFB-5BE2-4E09-8FB3-B290C86C43ED}" dt="2022-09-05T16:24:20.867" v="242" actId="790"/>
            <ac:spMkLst>
              <pc:docMk/>
              <pc:sldMasterMk cId="2523064765" sldId="2147483660"/>
              <pc:sldLayoutMk cId="1673924324" sldId="2147483698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128E8DFB-5BE2-4E09-8FB3-B290C86C43ED}" dt="2022-09-05T16:24:20.868" v="243" actId="790"/>
            <ac:spMkLst>
              <pc:docMk/>
              <pc:sldMasterMk cId="2523064765" sldId="2147483660"/>
              <pc:sldLayoutMk cId="1673924324" sldId="2147483698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62" v="5964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  <pc:spChg chg="mod">
            <ac:chgData name="Johan Bergman" userId="90c1a97c-3a36-4e58-b9d5-b0857fa6dd00" providerId="ADAL" clId="{128E8DFB-5BE2-4E09-8FB3-B290C86C43ED}" dt="2022-09-05T16:24:20.869" v="245" actId="790"/>
            <ac:spMkLst>
              <pc:docMk/>
              <pc:sldMasterMk cId="2523064765" sldId="2147483660"/>
              <pc:sldLayoutMk cId="1673924324" sldId="2147483698"/>
              <ac:spMk id="7" creationId="{26AD250A-4DBC-40DE-AFFC-E7624FE87538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62" v="596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Johan Bergman" userId="90c1a97c-3a36-4e58-b9d5-b0857fa6dd00" providerId="ADAL" clId="{128E8DFB-5BE2-4E09-8FB3-B290C86C43ED}" dt="2022-09-05T16:24:20.869" v="246" actId="790"/>
            <ac:spMkLst>
              <pc:docMk/>
              <pc:sldMasterMk cId="2523064765" sldId="2147483660"/>
              <pc:sldLayoutMk cId="1526597446" sldId="2147483699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128E8DFB-5BE2-4E09-8FB3-B290C86C43ED}" dt="2022-09-05T16:24:20.870" v="247" actId="790"/>
            <ac:spMkLst>
              <pc:docMk/>
              <pc:sldMasterMk cId="2523064765" sldId="2147483660"/>
              <pc:sldLayoutMk cId="1526597446" sldId="2147483699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62" v="596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  <pc:spChg chg="mod">
            <ac:chgData name="Johan Bergman" userId="90c1a97c-3a36-4e58-b9d5-b0857fa6dd00" providerId="ADAL" clId="{128E8DFB-5BE2-4E09-8FB3-B290C86C43ED}" dt="2022-09-05T16:24:20.872" v="249" actId="790"/>
            <ac:spMkLst>
              <pc:docMk/>
              <pc:sldMasterMk cId="2523064765" sldId="2147483660"/>
              <pc:sldLayoutMk cId="1526597446" sldId="2147483699"/>
              <ac:spMk id="7" creationId="{1DDC2944-9064-423F-8989-C84E9A8FA793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70" v="5970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Johan Bergman" userId="90c1a97c-3a36-4e58-b9d5-b0857fa6dd00" providerId="ADAL" clId="{128E8DFB-5BE2-4E09-8FB3-B290C86C43ED}" dt="2022-09-05T16:24:20.872" v="250" actId="790"/>
            <ac:spMkLst>
              <pc:docMk/>
              <pc:sldMasterMk cId="2523064765" sldId="2147483660"/>
              <pc:sldLayoutMk cId="2476838218" sldId="2147483700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128E8DFB-5BE2-4E09-8FB3-B290C86C43ED}" dt="2022-09-05T16:24:20.873" v="251" actId="790"/>
            <ac:spMkLst>
              <pc:docMk/>
              <pc:sldMasterMk cId="2523064765" sldId="2147483660"/>
              <pc:sldLayoutMk cId="2476838218" sldId="2147483700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70" v="5970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  <pc:spChg chg="mod">
            <ac:chgData name="Johan Bergman" userId="90c1a97c-3a36-4e58-b9d5-b0857fa6dd00" providerId="ADAL" clId="{128E8DFB-5BE2-4E09-8FB3-B290C86C43ED}" dt="2022-09-05T16:24:20.875" v="253" actId="790"/>
            <ac:spMkLst>
              <pc:docMk/>
              <pc:sldMasterMk cId="2523064765" sldId="2147483660"/>
              <pc:sldLayoutMk cId="2476838218" sldId="2147483700"/>
              <ac:spMk id="7" creationId="{28FE6F9E-68CB-4EDC-92EF-E3371EEA23DA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70" v="5973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Johan Bergman" userId="90c1a97c-3a36-4e58-b9d5-b0857fa6dd00" providerId="ADAL" clId="{128E8DFB-5BE2-4E09-8FB3-B290C86C43ED}" dt="2022-09-05T16:24:20.876" v="254" actId="790"/>
            <ac:spMkLst>
              <pc:docMk/>
              <pc:sldMasterMk cId="2523064765" sldId="2147483660"/>
              <pc:sldLayoutMk cId="3501140641" sldId="2147483701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128E8DFB-5BE2-4E09-8FB3-B290C86C43ED}" dt="2022-09-05T16:24:20.876" v="255" actId="790"/>
            <ac:spMkLst>
              <pc:docMk/>
              <pc:sldMasterMk cId="2523064765" sldId="2147483660"/>
              <pc:sldLayoutMk cId="3501140641" sldId="2147483701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70" v="5973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  <pc:spChg chg="mod">
            <ac:chgData name="Johan Bergman" userId="90c1a97c-3a36-4e58-b9d5-b0857fa6dd00" providerId="ADAL" clId="{128E8DFB-5BE2-4E09-8FB3-B290C86C43ED}" dt="2022-09-05T16:24:20.878" v="257" actId="790"/>
            <ac:spMkLst>
              <pc:docMk/>
              <pc:sldMasterMk cId="2523064765" sldId="2147483660"/>
              <pc:sldLayoutMk cId="3501140641" sldId="2147483701"/>
              <ac:spMk id="7" creationId="{10F60CD3-0F2D-42D6-B39D-C861213831E0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80" v="5976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Johan Bergman" userId="90c1a97c-3a36-4e58-b9d5-b0857fa6dd00" providerId="ADAL" clId="{128E8DFB-5BE2-4E09-8FB3-B290C86C43ED}" dt="2022-09-05T16:24:20.878" v="258" actId="790"/>
            <ac:spMkLst>
              <pc:docMk/>
              <pc:sldMasterMk cId="2523064765" sldId="2147483660"/>
              <pc:sldLayoutMk cId="4094464793" sldId="2147483702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128E8DFB-5BE2-4E09-8FB3-B290C86C43ED}" dt="2022-09-05T16:24:20.879" v="259" actId="790"/>
            <ac:spMkLst>
              <pc:docMk/>
              <pc:sldMasterMk cId="2523064765" sldId="2147483660"/>
              <pc:sldLayoutMk cId="4094464793" sldId="2147483702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80" v="5976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  <pc:spChg chg="mod">
            <ac:chgData name="Johan Bergman" userId="90c1a97c-3a36-4e58-b9d5-b0857fa6dd00" providerId="ADAL" clId="{128E8DFB-5BE2-4E09-8FB3-B290C86C43ED}" dt="2022-09-05T16:24:20.881" v="261" actId="790"/>
            <ac:spMkLst>
              <pc:docMk/>
              <pc:sldMasterMk cId="2523064765" sldId="2147483660"/>
              <pc:sldLayoutMk cId="4094464793" sldId="2147483702"/>
              <ac:spMk id="7" creationId="{5B4E638F-9BC6-4741-A3D8-E259C93F0F0D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80" v="5979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Johan Bergman" userId="90c1a97c-3a36-4e58-b9d5-b0857fa6dd00" providerId="ADAL" clId="{128E8DFB-5BE2-4E09-8FB3-B290C86C43ED}" dt="2022-09-05T16:24:20.881" v="262" actId="790"/>
            <ac:spMkLst>
              <pc:docMk/>
              <pc:sldMasterMk cId="2523064765" sldId="2147483660"/>
              <pc:sldLayoutMk cId="3745137931" sldId="2147483703"/>
              <ac:spMk id="3" creationId="{54D93672-2A04-4EF3-916F-2C920729FB07}"/>
            </ac:spMkLst>
          </pc:spChg>
          <pc:spChg chg="mod">
            <ac:chgData name="Johan Bergman" userId="90c1a97c-3a36-4e58-b9d5-b0857fa6dd00" providerId="ADAL" clId="{128E8DFB-5BE2-4E09-8FB3-B290C86C43ED}" dt="2022-09-05T16:24:20.882" v="263" actId="790"/>
            <ac:spMkLst>
              <pc:docMk/>
              <pc:sldMasterMk cId="2523064765" sldId="2147483660"/>
              <pc:sldLayoutMk cId="3745137931" sldId="2147483703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80" v="5979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  <pc:spChg chg="mod">
            <ac:chgData name="Johan Bergman" userId="90c1a97c-3a36-4e58-b9d5-b0857fa6dd00" providerId="ADAL" clId="{128E8DFB-5BE2-4E09-8FB3-B290C86C43ED}" dt="2022-09-05T16:24:20.888" v="265" actId="790"/>
            <ac:spMkLst>
              <pc:docMk/>
              <pc:sldMasterMk cId="2523064765" sldId="2147483660"/>
              <pc:sldLayoutMk cId="3745137931" sldId="2147483703"/>
              <ac:spMk id="7" creationId="{4EDD5C80-CD72-4597-8F70-395B8174120F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6:24:21.028" v="379" actId="790"/>
          <pc:sldLayoutMkLst>
            <pc:docMk/>
            <pc:sldMasterMk cId="2523064765" sldId="2147483660"/>
            <pc:sldLayoutMk cId="685361043" sldId="2147483704"/>
          </pc:sldLayoutMkLst>
          <pc:spChg chg="mod">
            <ac:chgData name="Johan Bergman" userId="90c1a97c-3a36-4e58-b9d5-b0857fa6dd00" providerId="ADAL" clId="{128E8DFB-5BE2-4E09-8FB3-B290C86C43ED}" dt="2022-09-05T16:24:21.027" v="378" actId="790"/>
            <ac:spMkLst>
              <pc:docMk/>
              <pc:sldMasterMk cId="2523064765" sldId="2147483660"/>
              <pc:sldLayoutMk cId="685361043" sldId="2147483704"/>
              <ac:spMk id="2" creationId="{BAEBC62E-40C0-43CF-98DC-55F7A1D1FD31}"/>
            </ac:spMkLst>
          </pc:spChg>
          <pc:spChg chg="mod">
            <ac:chgData name="Johan Bergman" userId="90c1a97c-3a36-4e58-b9d5-b0857fa6dd00" providerId="ADAL" clId="{128E8DFB-5BE2-4E09-8FB3-B290C86C43ED}" dt="2022-09-05T16:24:21.028" v="379" actId="790"/>
            <ac:spMkLst>
              <pc:docMk/>
              <pc:sldMasterMk cId="2523064765" sldId="2147483660"/>
              <pc:sldLayoutMk cId="685361043" sldId="2147483704"/>
              <ac:spMk id="9" creationId="{B200748E-0B61-48E1-8B47-504C30250995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6:24:21.152" v="380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Johan Bergman" userId="90c1a97c-3a36-4e58-b9d5-b0857fa6dd00" providerId="ADAL" clId="{128E8DFB-5BE2-4E09-8FB3-B290C86C43ED}" dt="2022-09-05T16:24:21.152" v="380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9:06:29.280" v="5985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128E8DFB-5BE2-4E09-8FB3-B290C86C43ED}" dt="2022-09-05T16:24:20.897" v="271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Johan Bergman" userId="90c1a97c-3a36-4e58-b9d5-b0857fa6dd00" providerId="ADAL" clId="{128E8DFB-5BE2-4E09-8FB3-B290C86C43ED}" dt="2022-09-05T16:24:20.895" v="270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128E8DFB-5BE2-4E09-8FB3-B290C86C43ED}" dt="2022-09-05T19:06:29.280" v="5985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  <pc:spChg chg="mod">
            <ac:chgData name="Johan Bergman" userId="90c1a97c-3a36-4e58-b9d5-b0857fa6dd00" providerId="ADAL" clId="{128E8DFB-5BE2-4E09-8FB3-B290C86C43ED}" dt="2022-09-05T16:24:20.899" v="273" actId="790"/>
            <ac:spMkLst>
              <pc:docMk/>
              <pc:sldMasterMk cId="2523064765" sldId="2147483660"/>
              <pc:sldLayoutMk cId="3443338964" sldId="2147483706"/>
              <ac:spMk id="11" creationId="{87C4DFC4-62BA-4C52-B36B-44A75684A81F}"/>
            </ac:spMkLst>
          </pc:spChg>
        </pc:sldLayoutChg>
        <pc:sldLayoutChg chg="modSp mod">
          <pc:chgData name="Johan Bergman" userId="90c1a97c-3a36-4e58-b9d5-b0857fa6dd00" providerId="ADAL" clId="{128E8DFB-5BE2-4E09-8FB3-B290C86C43ED}" dt="2022-09-05T16:24:21.156" v="385" actId="790"/>
          <pc:sldLayoutMkLst>
            <pc:docMk/>
            <pc:sldMasterMk cId="2523064765" sldId="2147483660"/>
            <pc:sldLayoutMk cId="670309284" sldId="2147483707"/>
          </pc:sldLayoutMkLst>
          <pc:spChg chg="mod">
            <ac:chgData name="Johan Bergman" userId="90c1a97c-3a36-4e58-b9d5-b0857fa6dd00" providerId="ADAL" clId="{128E8DFB-5BE2-4E09-8FB3-B290C86C43ED}" dt="2022-09-05T16:24:21.153" v="381" actId="790"/>
            <ac:spMkLst>
              <pc:docMk/>
              <pc:sldMasterMk cId="2523064765" sldId="2147483660"/>
              <pc:sldLayoutMk cId="670309284" sldId="2147483707"/>
              <ac:spMk id="2" creationId="{0ECF6704-186D-4307-9201-33C0BF4492D0}"/>
            </ac:spMkLst>
          </pc:spChg>
          <pc:spChg chg="mod">
            <ac:chgData name="Johan Bergman" userId="90c1a97c-3a36-4e58-b9d5-b0857fa6dd00" providerId="ADAL" clId="{128E8DFB-5BE2-4E09-8FB3-B290C86C43ED}" dt="2022-09-05T16:24:21.154" v="382" actId="790"/>
            <ac:spMkLst>
              <pc:docMk/>
              <pc:sldMasterMk cId="2523064765" sldId="2147483660"/>
              <pc:sldLayoutMk cId="670309284" sldId="2147483707"/>
              <ac:spMk id="3" creationId="{D1F812EF-B313-4749-BDF4-6190D29EB685}"/>
            </ac:spMkLst>
          </pc:spChg>
          <pc:spChg chg="mod">
            <ac:chgData name="Johan Bergman" userId="90c1a97c-3a36-4e58-b9d5-b0857fa6dd00" providerId="ADAL" clId="{128E8DFB-5BE2-4E09-8FB3-B290C86C43ED}" dt="2022-09-05T16:24:21.155" v="383" actId="790"/>
            <ac:spMkLst>
              <pc:docMk/>
              <pc:sldMasterMk cId="2523064765" sldId="2147483660"/>
              <pc:sldLayoutMk cId="670309284" sldId="2147483707"/>
              <ac:spMk id="4" creationId="{B17B9E58-06A3-4030-9294-0B729702FDCC}"/>
            </ac:spMkLst>
          </pc:spChg>
          <pc:spChg chg="mod">
            <ac:chgData name="Johan Bergman" userId="90c1a97c-3a36-4e58-b9d5-b0857fa6dd00" providerId="ADAL" clId="{128E8DFB-5BE2-4E09-8FB3-B290C86C43ED}" dt="2022-09-05T16:24:21.155" v="384" actId="790"/>
            <ac:spMkLst>
              <pc:docMk/>
              <pc:sldMasterMk cId="2523064765" sldId="2147483660"/>
              <pc:sldLayoutMk cId="670309284" sldId="2147483707"/>
              <ac:spMk id="5" creationId="{0F2AC60E-E579-46A5-86B4-2A31256B0B95}"/>
            </ac:spMkLst>
          </pc:spChg>
          <pc:spChg chg="mod">
            <ac:chgData name="Johan Bergman" userId="90c1a97c-3a36-4e58-b9d5-b0857fa6dd00" providerId="ADAL" clId="{128E8DFB-5BE2-4E09-8FB3-B290C86C43ED}" dt="2022-09-05T16:24:21.156" v="385" actId="790"/>
            <ac:spMkLst>
              <pc:docMk/>
              <pc:sldMasterMk cId="2523064765" sldId="2147483660"/>
              <pc:sldLayoutMk cId="670309284" sldId="2147483707"/>
              <ac:spMk id="6" creationId="{2FA52D1D-2FE4-4383-BFB8-38438495107A}"/>
            </ac:spMkLst>
          </pc:spChg>
        </pc:sldLayoutChg>
      </pc:sldMasterChg>
    </pc:docChg>
  </pc:docChgLst>
  <pc:docChgLst>
    <pc:chgData name="Mohammad Mozaffari" userId="a01f42e6-1090-4b5e-ba08-3cda74b0b64a" providerId="ADAL" clId="{B786C443-3582-472D-9A25-DD18BBDD3C04}"/>
    <pc:docChg chg="custSel modMainMaster">
      <pc:chgData name="Mohammad Mozaffari" userId="a01f42e6-1090-4b5e-ba08-3cda74b0b64a" providerId="ADAL" clId="{B786C443-3582-472D-9A25-DD18BBDD3C04}" dt="2021-12-06T20:03:38.282" v="245"/>
      <pc:docMkLst>
        <pc:docMk/>
      </pc:docMkLst>
      <pc:sldMasterChg chg="modSldLayout">
        <pc:chgData name="Mohammad Mozaffari" userId="a01f42e6-1090-4b5e-ba08-3cda74b0b64a" providerId="ADAL" clId="{B786C443-3582-472D-9A25-DD18BBDD3C04}" dt="2021-12-06T20:03:38.282" v="245"/>
        <pc:sldMasterMkLst>
          <pc:docMk/>
          <pc:sldMasterMk cId="2523064765" sldId="2147483660"/>
        </pc:sldMasterMkLst>
        <pc:sldLayoutChg chg="modSp mod">
          <pc:chgData name="Mohammad Mozaffari" userId="a01f42e6-1090-4b5e-ba08-3cda74b0b64a" providerId="ADAL" clId="{B786C443-3582-472D-9A25-DD18BBDD3C04}" dt="2021-12-06T20:03:38.064" v="125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ohammad Mozaffari" userId="a01f42e6-1090-4b5e-ba08-3cda74b0b64a" providerId="ADAL" clId="{B786C443-3582-472D-9A25-DD18BBDD3C04}" dt="2021-12-06T20:03:38.064" v="125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077" v="131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Mohammad Mozaffari" userId="a01f42e6-1090-4b5e-ba08-3cda74b0b64a" providerId="ADAL" clId="{B786C443-3582-472D-9A25-DD18BBDD3C04}" dt="2021-12-06T20:03:38.077" v="131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083" v="134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Mohammad Mozaffari" userId="a01f42e6-1090-4b5e-ba08-3cda74b0b64a" providerId="ADAL" clId="{B786C443-3582-472D-9A25-DD18BBDD3C04}" dt="2021-12-06T20:03:38.083" v="134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088" v="13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Mohammad Mozaffari" userId="a01f42e6-1090-4b5e-ba08-3cda74b0b64a" providerId="ADAL" clId="{B786C443-3582-472D-9A25-DD18BBDD3C04}" dt="2021-12-06T20:03:38.088" v="13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093" v="140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Mohammad Mozaffari" userId="a01f42e6-1090-4b5e-ba08-3cda74b0b64a" providerId="ADAL" clId="{B786C443-3582-472D-9A25-DD18BBDD3C04}" dt="2021-12-06T20:03:38.093" v="140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098" v="143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Mohammad Mozaffari" userId="a01f42e6-1090-4b5e-ba08-3cda74b0b64a" providerId="ADAL" clId="{B786C443-3582-472D-9A25-DD18BBDD3C04}" dt="2021-12-06T20:03:38.098" v="143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04" v="146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Mohammad Mozaffari" userId="a01f42e6-1090-4b5e-ba08-3cda74b0b64a" providerId="ADAL" clId="{B786C443-3582-472D-9A25-DD18BBDD3C04}" dt="2021-12-06T20:03:38.104" v="146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08" v="149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Mohammad Mozaffari" userId="a01f42e6-1090-4b5e-ba08-3cda74b0b64a" providerId="ADAL" clId="{B786C443-3582-472D-9A25-DD18BBDD3C04}" dt="2021-12-06T20:03:38.108" v="149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13" v="152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Mohammad Mozaffari" userId="a01f42e6-1090-4b5e-ba08-3cda74b0b64a" providerId="ADAL" clId="{B786C443-3582-472D-9A25-DD18BBDD3C04}" dt="2021-12-06T20:03:38.113" v="152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18" v="155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Mohammad Mozaffari" userId="a01f42e6-1090-4b5e-ba08-3cda74b0b64a" providerId="ADAL" clId="{B786C443-3582-472D-9A25-DD18BBDD3C04}" dt="2021-12-06T20:03:38.118" v="155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23" v="158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Mohammad Mozaffari" userId="a01f42e6-1090-4b5e-ba08-3cda74b0b64a" providerId="ADAL" clId="{B786C443-3582-472D-9A25-DD18BBDD3C04}" dt="2021-12-06T20:03:38.123" v="158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32" v="16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ohammad Mozaffari" userId="a01f42e6-1090-4b5e-ba08-3cda74b0b64a" providerId="ADAL" clId="{B786C443-3582-472D-9A25-DD18BBDD3C04}" dt="2021-12-06T20:03:38.132" v="16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91" v="188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Mohammad Mozaffari" userId="a01f42e6-1090-4b5e-ba08-3cda74b0b64a" providerId="ADAL" clId="{B786C443-3582-472D-9A25-DD18BBDD3C04}" dt="2021-12-06T20:03:38.191" v="188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21" v="209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ohammad Mozaffari" userId="a01f42e6-1090-4b5e-ba08-3cda74b0b64a" providerId="ADAL" clId="{B786C443-3582-472D-9A25-DD18BBDD3C04}" dt="2021-12-06T20:03:38.221" v="209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24" v="212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Mohammad Mozaffari" userId="a01f42e6-1090-4b5e-ba08-3cda74b0b64a" providerId="ADAL" clId="{B786C443-3582-472D-9A25-DD18BBDD3C04}" dt="2021-12-06T20:03:38.224" v="212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55" v="230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Mohammad Mozaffari" userId="a01f42e6-1090-4b5e-ba08-3cda74b0b64a" providerId="ADAL" clId="{B786C443-3582-472D-9A25-DD18BBDD3C04}" dt="2021-12-06T20:03:38.255" v="230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61" v="233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ohammad Mozaffari" userId="a01f42e6-1090-4b5e-ba08-3cda74b0b64a" providerId="ADAL" clId="{B786C443-3582-472D-9A25-DD18BBDD3C04}" dt="2021-12-06T20:03:38.261" v="233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67" v="236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Mohammad Mozaffari" userId="a01f42e6-1090-4b5e-ba08-3cda74b0b64a" providerId="ADAL" clId="{B786C443-3582-472D-9A25-DD18BBDD3C04}" dt="2021-12-06T20:03:38.267" v="236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72" v="239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Mohammad Mozaffari" userId="a01f42e6-1090-4b5e-ba08-3cda74b0b64a" providerId="ADAL" clId="{B786C443-3582-472D-9A25-DD18BBDD3C04}" dt="2021-12-06T20:03:38.272" v="239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82" v="245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ohammad Mozaffari" userId="a01f42e6-1090-4b5e-ba08-3cda74b0b64a" providerId="ADAL" clId="{B786C443-3582-472D-9A25-DD18BBDD3C04}" dt="2021-12-06T20:03:38.282" v="245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04" v="19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Mohammad Mozaffari" userId="a01f42e6-1090-4b5e-ba08-3cda74b0b64a" providerId="ADAL" clId="{B786C443-3582-472D-9A25-DD18BBDD3C04}" dt="2021-12-06T20:03:38.204" v="19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08" v="200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Mohammad Mozaffari" userId="a01f42e6-1090-4b5e-ba08-3cda74b0b64a" providerId="ADAL" clId="{B786C443-3582-472D-9A25-DD18BBDD3C04}" dt="2021-12-06T20:03:38.208" v="200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13" v="203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Mohammad Mozaffari" userId="a01f42e6-1090-4b5e-ba08-3cda74b0b64a" providerId="ADAL" clId="{B786C443-3582-472D-9A25-DD18BBDD3C04}" dt="2021-12-06T20:03:38.213" v="203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17" v="206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Mohammad Mozaffari" userId="a01f42e6-1090-4b5e-ba08-3cda74b0b64a" providerId="ADAL" clId="{B786C443-3582-472D-9A25-DD18BBDD3C04}" dt="2021-12-06T20:03:38.217" v="206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29" v="215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Mohammad Mozaffari" userId="a01f42e6-1090-4b5e-ba08-3cda74b0b64a" providerId="ADAL" clId="{B786C443-3582-472D-9A25-DD18BBDD3C04}" dt="2021-12-06T20:03:38.229" v="215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33" v="218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Mohammad Mozaffari" userId="a01f42e6-1090-4b5e-ba08-3cda74b0b64a" providerId="ADAL" clId="{B786C443-3582-472D-9A25-DD18BBDD3C04}" dt="2021-12-06T20:03:38.233" v="218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37" v="221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Mohammad Mozaffari" userId="a01f42e6-1090-4b5e-ba08-3cda74b0b64a" providerId="ADAL" clId="{B786C443-3582-472D-9A25-DD18BBDD3C04}" dt="2021-12-06T20:03:38.237" v="221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43" v="224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Mohammad Mozaffari" userId="a01f42e6-1090-4b5e-ba08-3cda74b0b64a" providerId="ADAL" clId="{B786C443-3582-472D-9A25-DD18BBDD3C04}" dt="2021-12-06T20:03:38.243" v="224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77" v="242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ohammad Mozaffari" userId="a01f42e6-1090-4b5e-ba08-3cda74b0b64a" providerId="ADAL" clId="{B786C443-3582-472D-9A25-DD18BBDD3C04}" dt="2021-12-06T20:03:38.277" v="242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28" v="161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Mohammad Mozaffari" userId="a01f42e6-1090-4b5e-ba08-3cda74b0b64a" providerId="ADAL" clId="{B786C443-3582-472D-9A25-DD18BBDD3C04}" dt="2021-12-06T20:03:38.128" v="161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070" v="128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Mohammad Mozaffari" userId="a01f42e6-1090-4b5e-ba08-3cda74b0b64a" providerId="ADAL" clId="{B786C443-3582-472D-9A25-DD18BBDD3C04}" dt="2021-12-06T20:03:38.070" v="128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98" v="194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ohammad Mozaffari" userId="a01f42e6-1090-4b5e-ba08-3cda74b0b64a" providerId="ADAL" clId="{B786C443-3582-472D-9A25-DD18BBDD3C04}" dt="2021-12-06T20:03:38.198" v="194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247" v="22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ohammad Mozaffari" userId="a01f42e6-1090-4b5e-ba08-3cda74b0b64a" providerId="ADAL" clId="{B786C443-3582-472D-9A25-DD18BBDD3C04}" dt="2021-12-06T20:03:38.247" v="22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37" v="16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Mohammad Mozaffari" userId="a01f42e6-1090-4b5e-ba08-3cda74b0b64a" providerId="ADAL" clId="{B786C443-3582-472D-9A25-DD18BBDD3C04}" dt="2021-12-06T20:03:38.137" v="16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64" v="170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Mohammad Mozaffari" userId="a01f42e6-1090-4b5e-ba08-3cda74b0b64a" providerId="ADAL" clId="{B786C443-3582-472D-9A25-DD18BBDD3C04}" dt="2021-12-06T20:03:38.164" v="170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69" v="173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Mohammad Mozaffari" userId="a01f42e6-1090-4b5e-ba08-3cda74b0b64a" providerId="ADAL" clId="{B786C443-3582-472D-9A25-DD18BBDD3C04}" dt="2021-12-06T20:03:38.169" v="173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73" v="176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Mohammad Mozaffari" userId="a01f42e6-1090-4b5e-ba08-3cda74b0b64a" providerId="ADAL" clId="{B786C443-3582-472D-9A25-DD18BBDD3C04}" dt="2021-12-06T20:03:38.173" v="176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77" v="179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Mohammad Mozaffari" userId="a01f42e6-1090-4b5e-ba08-3cda74b0b64a" providerId="ADAL" clId="{B786C443-3582-472D-9A25-DD18BBDD3C04}" dt="2021-12-06T20:03:38.177" v="179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82" v="182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Mohammad Mozaffari" userId="a01f42e6-1090-4b5e-ba08-3cda74b0b64a" providerId="ADAL" clId="{B786C443-3582-472D-9A25-DD18BBDD3C04}" dt="2021-12-06T20:03:38.182" v="182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87" v="185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Mohammad Mozaffari" userId="a01f42e6-1090-4b5e-ba08-3cda74b0b64a" providerId="ADAL" clId="{B786C443-3582-472D-9A25-DD18BBDD3C04}" dt="2021-12-06T20:03:38.187" v="185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Mohammad Mozaffari" userId="a01f42e6-1090-4b5e-ba08-3cda74b0b64a" providerId="ADAL" clId="{B786C443-3582-472D-9A25-DD18BBDD3C04}" dt="2021-12-06T20:03:38.195" v="191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ohammad Mozaffari" userId="a01f42e6-1090-4b5e-ba08-3cda74b0b64a" providerId="ADAL" clId="{B786C443-3582-472D-9A25-DD18BBDD3C04}" dt="2021-12-06T20:03:38.195" v="191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Asbjörn Grövlen" userId="764f67b2-25cd-49e6-8d00-810421b7df33" providerId="ADAL" clId="{A9F0E72C-DE39-4D10-B2DD-93EE44C2A31B}"/>
    <pc:docChg chg="custSel modMainMaster">
      <pc:chgData name="Asbjörn Grövlen" userId="764f67b2-25cd-49e6-8d00-810421b7df33" providerId="ADAL" clId="{A9F0E72C-DE39-4D10-B2DD-93EE44C2A31B}" dt="2021-09-06T20:43:44.186" v="122"/>
      <pc:docMkLst>
        <pc:docMk/>
      </pc:docMkLst>
      <pc:sldMasterChg chg="modSldLayout">
        <pc:chgData name="Asbjörn Grövlen" userId="764f67b2-25cd-49e6-8d00-810421b7df33" providerId="ADAL" clId="{A9F0E72C-DE39-4D10-B2DD-93EE44C2A31B}" dt="2021-09-06T20:43:44.186" v="122"/>
        <pc:sldMasterMkLst>
          <pc:docMk/>
          <pc:sldMasterMk cId="2523064765" sldId="2147483660"/>
        </pc:sldMasterMkLst>
        <pc:sldLayoutChg chg="modSp mod">
          <pc:chgData name="Asbjörn Grövlen" userId="764f67b2-25cd-49e6-8d00-810421b7df33" providerId="ADAL" clId="{A9F0E72C-DE39-4D10-B2DD-93EE44C2A31B}" dt="2021-09-06T20:43:43.939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sbjörn Grövlen" userId="764f67b2-25cd-49e6-8d00-810421b7df33" providerId="ADAL" clId="{A9F0E72C-DE39-4D10-B2DD-93EE44C2A31B}" dt="2021-09-06T20:43:43.939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3.954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Asbjörn Grövlen" userId="764f67b2-25cd-49e6-8d00-810421b7df33" providerId="ADAL" clId="{A9F0E72C-DE39-4D10-B2DD-93EE44C2A31B}" dt="2021-09-06T20:43:43.954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3.960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Asbjörn Grövlen" userId="764f67b2-25cd-49e6-8d00-810421b7df33" providerId="ADAL" clId="{A9F0E72C-DE39-4D10-B2DD-93EE44C2A31B}" dt="2021-09-06T20:43:43.960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3.966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Asbjörn Grövlen" userId="764f67b2-25cd-49e6-8d00-810421b7df33" providerId="ADAL" clId="{A9F0E72C-DE39-4D10-B2DD-93EE44C2A31B}" dt="2021-09-06T20:43:43.966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3.973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Asbjörn Grövlen" userId="764f67b2-25cd-49e6-8d00-810421b7df33" providerId="ADAL" clId="{A9F0E72C-DE39-4D10-B2DD-93EE44C2A31B}" dt="2021-09-06T20:43:43.973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3.979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Asbjörn Grövlen" userId="764f67b2-25cd-49e6-8d00-810421b7df33" providerId="ADAL" clId="{A9F0E72C-DE39-4D10-B2DD-93EE44C2A31B}" dt="2021-09-06T20:43:43.979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3.984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Asbjörn Grövlen" userId="764f67b2-25cd-49e6-8d00-810421b7df33" providerId="ADAL" clId="{A9F0E72C-DE39-4D10-B2DD-93EE44C2A31B}" dt="2021-09-06T20:43:43.984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3.991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Asbjörn Grövlen" userId="764f67b2-25cd-49e6-8d00-810421b7df33" providerId="ADAL" clId="{A9F0E72C-DE39-4D10-B2DD-93EE44C2A31B}" dt="2021-09-06T20:43:43.991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3.997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Asbjörn Grövlen" userId="764f67b2-25cd-49e6-8d00-810421b7df33" providerId="ADAL" clId="{A9F0E72C-DE39-4D10-B2DD-93EE44C2A31B}" dt="2021-09-06T20:43:43.997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04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Asbjörn Grövlen" userId="764f67b2-25cd-49e6-8d00-810421b7df33" providerId="ADAL" clId="{A9F0E72C-DE39-4D10-B2DD-93EE44C2A31B}" dt="2021-09-06T20:43:44.004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09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Asbjörn Grövlen" userId="764f67b2-25cd-49e6-8d00-810421b7df33" providerId="ADAL" clId="{A9F0E72C-DE39-4D10-B2DD-93EE44C2A31B}" dt="2021-09-06T20:43:44.009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21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sbjörn Grövlen" userId="764f67b2-25cd-49e6-8d00-810421b7df33" providerId="ADAL" clId="{A9F0E72C-DE39-4D10-B2DD-93EE44C2A31B}" dt="2021-09-06T20:43:44.021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70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Asbjörn Grövlen" userId="764f67b2-25cd-49e6-8d00-810421b7df33" providerId="ADAL" clId="{A9F0E72C-DE39-4D10-B2DD-93EE44C2A31B}" dt="2021-09-06T20:43:44.070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09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sbjörn Grövlen" userId="764f67b2-25cd-49e6-8d00-810421b7df33" providerId="ADAL" clId="{A9F0E72C-DE39-4D10-B2DD-93EE44C2A31B}" dt="2021-09-06T20:43:44.109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16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Asbjörn Grövlen" userId="764f67b2-25cd-49e6-8d00-810421b7df33" providerId="ADAL" clId="{A9F0E72C-DE39-4D10-B2DD-93EE44C2A31B}" dt="2021-09-06T20:43:44.116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53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Asbjörn Grövlen" userId="764f67b2-25cd-49e6-8d00-810421b7df33" providerId="ADAL" clId="{A9F0E72C-DE39-4D10-B2DD-93EE44C2A31B}" dt="2021-09-06T20:43:44.153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59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sbjörn Grövlen" userId="764f67b2-25cd-49e6-8d00-810421b7df33" providerId="ADAL" clId="{A9F0E72C-DE39-4D10-B2DD-93EE44C2A31B}" dt="2021-09-06T20:43:44.159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66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Asbjörn Grövlen" userId="764f67b2-25cd-49e6-8d00-810421b7df33" providerId="ADAL" clId="{A9F0E72C-DE39-4D10-B2DD-93EE44C2A31B}" dt="2021-09-06T20:43:44.166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72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Asbjörn Grövlen" userId="764f67b2-25cd-49e6-8d00-810421b7df33" providerId="ADAL" clId="{A9F0E72C-DE39-4D10-B2DD-93EE44C2A31B}" dt="2021-09-06T20:43:44.172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86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sbjörn Grövlen" userId="764f67b2-25cd-49e6-8d00-810421b7df33" providerId="ADAL" clId="{A9F0E72C-DE39-4D10-B2DD-93EE44C2A31B}" dt="2021-09-06T20:43:44.186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86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Asbjörn Grövlen" userId="764f67b2-25cd-49e6-8d00-810421b7df33" providerId="ADAL" clId="{A9F0E72C-DE39-4D10-B2DD-93EE44C2A31B}" dt="2021-09-06T20:43:44.086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92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Asbjörn Grövlen" userId="764f67b2-25cd-49e6-8d00-810421b7df33" providerId="ADAL" clId="{A9F0E72C-DE39-4D10-B2DD-93EE44C2A31B}" dt="2021-09-06T20:43:44.092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98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Asbjörn Grövlen" userId="764f67b2-25cd-49e6-8d00-810421b7df33" providerId="ADAL" clId="{A9F0E72C-DE39-4D10-B2DD-93EE44C2A31B}" dt="2021-09-06T20:43:44.098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04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Asbjörn Grövlen" userId="764f67b2-25cd-49e6-8d00-810421b7df33" providerId="ADAL" clId="{A9F0E72C-DE39-4D10-B2DD-93EE44C2A31B}" dt="2021-09-06T20:43:44.104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22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Asbjörn Grövlen" userId="764f67b2-25cd-49e6-8d00-810421b7df33" providerId="ADAL" clId="{A9F0E72C-DE39-4D10-B2DD-93EE44C2A31B}" dt="2021-09-06T20:43:44.122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28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Asbjörn Grövlen" userId="764f67b2-25cd-49e6-8d00-810421b7df33" providerId="ADAL" clId="{A9F0E72C-DE39-4D10-B2DD-93EE44C2A31B}" dt="2021-09-06T20:43:44.128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34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Asbjörn Grövlen" userId="764f67b2-25cd-49e6-8d00-810421b7df33" providerId="ADAL" clId="{A9F0E72C-DE39-4D10-B2DD-93EE44C2A31B}" dt="2021-09-06T20:43:44.134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41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Asbjörn Grövlen" userId="764f67b2-25cd-49e6-8d00-810421b7df33" providerId="ADAL" clId="{A9F0E72C-DE39-4D10-B2DD-93EE44C2A31B}" dt="2021-09-06T20:43:44.141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79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sbjörn Grövlen" userId="764f67b2-25cd-49e6-8d00-810421b7df33" providerId="ADAL" clId="{A9F0E72C-DE39-4D10-B2DD-93EE44C2A31B}" dt="2021-09-06T20:43:44.179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15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Asbjörn Grövlen" userId="764f67b2-25cd-49e6-8d00-810421b7df33" providerId="ADAL" clId="{A9F0E72C-DE39-4D10-B2DD-93EE44C2A31B}" dt="2021-09-06T20:43:44.015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3.947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Asbjörn Grövlen" userId="764f67b2-25cd-49e6-8d00-810421b7df33" providerId="ADAL" clId="{A9F0E72C-DE39-4D10-B2DD-93EE44C2A31B}" dt="2021-09-06T20:43:43.947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80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sbjörn Grövlen" userId="764f67b2-25cd-49e6-8d00-810421b7df33" providerId="ADAL" clId="{A9F0E72C-DE39-4D10-B2DD-93EE44C2A31B}" dt="2021-09-06T20:43:44.080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147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sbjörn Grövlen" userId="764f67b2-25cd-49e6-8d00-810421b7df33" providerId="ADAL" clId="{A9F0E72C-DE39-4D10-B2DD-93EE44C2A31B}" dt="2021-09-06T20:43:44.147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27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Asbjörn Grövlen" userId="764f67b2-25cd-49e6-8d00-810421b7df33" providerId="ADAL" clId="{A9F0E72C-DE39-4D10-B2DD-93EE44C2A31B}" dt="2021-09-06T20:43:44.027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34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Asbjörn Grövlen" userId="764f67b2-25cd-49e6-8d00-810421b7df33" providerId="ADAL" clId="{A9F0E72C-DE39-4D10-B2DD-93EE44C2A31B}" dt="2021-09-06T20:43:44.034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40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Asbjörn Grövlen" userId="764f67b2-25cd-49e6-8d00-810421b7df33" providerId="ADAL" clId="{A9F0E72C-DE39-4D10-B2DD-93EE44C2A31B}" dt="2021-09-06T20:43:44.040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46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Asbjörn Grövlen" userId="764f67b2-25cd-49e6-8d00-810421b7df33" providerId="ADAL" clId="{A9F0E72C-DE39-4D10-B2DD-93EE44C2A31B}" dt="2021-09-06T20:43:44.046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52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Asbjörn Grövlen" userId="764f67b2-25cd-49e6-8d00-810421b7df33" providerId="ADAL" clId="{A9F0E72C-DE39-4D10-B2DD-93EE44C2A31B}" dt="2021-09-06T20:43:44.052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58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Asbjörn Grövlen" userId="764f67b2-25cd-49e6-8d00-810421b7df33" providerId="ADAL" clId="{A9F0E72C-DE39-4D10-B2DD-93EE44C2A31B}" dt="2021-09-06T20:43:44.058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64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Asbjörn Grövlen" userId="764f67b2-25cd-49e6-8d00-810421b7df33" providerId="ADAL" clId="{A9F0E72C-DE39-4D10-B2DD-93EE44C2A31B}" dt="2021-09-06T20:43:44.064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Asbjörn Grövlen" userId="764f67b2-25cd-49e6-8d00-810421b7df33" providerId="ADAL" clId="{A9F0E72C-DE39-4D10-B2DD-93EE44C2A31B}" dt="2021-09-06T20:43:44.075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sbjörn Grövlen" userId="764f67b2-25cd-49e6-8d00-810421b7df33" providerId="ADAL" clId="{A9F0E72C-DE39-4D10-B2DD-93EE44C2A31B}" dt="2021-09-06T20:43:44.075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Yazid Lyazidi" userId="fb62b910-4a2b-4d7a-8d37-c69f63587486" providerId="ADAL" clId="{3D98135A-4D8B-41CF-9791-72C948DE39BE}"/>
    <pc:docChg chg="custSel modMainMaster">
      <pc:chgData name="Yazid Lyazidi" userId="fb62b910-4a2b-4d7a-8d37-c69f63587486" providerId="ADAL" clId="{3D98135A-4D8B-41CF-9791-72C948DE39BE}" dt="2021-06-07T17:26:04.816" v="122"/>
      <pc:docMkLst>
        <pc:docMk/>
      </pc:docMkLst>
      <pc:sldMasterChg chg="modSldLayout">
        <pc:chgData name="Yazid Lyazidi" userId="fb62b910-4a2b-4d7a-8d37-c69f63587486" providerId="ADAL" clId="{3D98135A-4D8B-41CF-9791-72C948DE39BE}" dt="2021-06-07T17:26:04.816" v="122"/>
        <pc:sldMasterMkLst>
          <pc:docMk/>
          <pc:sldMasterMk cId="2523064765" sldId="2147483660"/>
        </pc:sldMasterMkLst>
        <pc:sldLayoutChg chg="modSp mod">
          <pc:chgData name="Yazid Lyazidi" userId="fb62b910-4a2b-4d7a-8d37-c69f63587486" providerId="ADAL" clId="{3D98135A-4D8B-41CF-9791-72C948DE39BE}" dt="2021-06-07T17:26:04.504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Yazid Lyazidi" userId="fb62b910-4a2b-4d7a-8d37-c69f63587486" providerId="ADAL" clId="{3D98135A-4D8B-41CF-9791-72C948DE39BE}" dt="2021-06-07T17:26:04.504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522" v="8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Yazid Lyazidi" userId="fb62b910-4a2b-4d7a-8d37-c69f63587486" providerId="ADAL" clId="{3D98135A-4D8B-41CF-9791-72C948DE39BE}" dt="2021-06-07T17:26:04.522" v="8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529" v="11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Yazid Lyazidi" userId="fb62b910-4a2b-4d7a-8d37-c69f63587486" providerId="ADAL" clId="{3D98135A-4D8B-41CF-9791-72C948DE39BE}" dt="2021-06-07T17:26:04.529" v="11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537" v="14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Yazid Lyazidi" userId="fb62b910-4a2b-4d7a-8d37-c69f63587486" providerId="ADAL" clId="{3D98135A-4D8B-41CF-9791-72C948DE39BE}" dt="2021-06-07T17:26:04.537" v="14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544" v="1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Yazid Lyazidi" userId="fb62b910-4a2b-4d7a-8d37-c69f63587486" providerId="ADAL" clId="{3D98135A-4D8B-41CF-9791-72C948DE39BE}" dt="2021-06-07T17:26:04.544" v="1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552" v="20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Yazid Lyazidi" userId="fb62b910-4a2b-4d7a-8d37-c69f63587486" providerId="ADAL" clId="{3D98135A-4D8B-41CF-9791-72C948DE39BE}" dt="2021-06-07T17:26:04.552" v="20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559" v="23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Yazid Lyazidi" userId="fb62b910-4a2b-4d7a-8d37-c69f63587486" providerId="ADAL" clId="{3D98135A-4D8B-41CF-9791-72C948DE39BE}" dt="2021-06-07T17:26:04.559" v="23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567" v="26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Yazid Lyazidi" userId="fb62b910-4a2b-4d7a-8d37-c69f63587486" providerId="ADAL" clId="{3D98135A-4D8B-41CF-9791-72C948DE39BE}" dt="2021-06-07T17:26:04.567" v="26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575" v="29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Yazid Lyazidi" userId="fb62b910-4a2b-4d7a-8d37-c69f63587486" providerId="ADAL" clId="{3D98135A-4D8B-41CF-9791-72C948DE39BE}" dt="2021-06-07T17:26:04.575" v="29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582" v="32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Yazid Lyazidi" userId="fb62b910-4a2b-4d7a-8d37-c69f63587486" providerId="ADAL" clId="{3D98135A-4D8B-41CF-9791-72C948DE39BE}" dt="2021-06-07T17:26:04.582" v="32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589" v="35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Yazid Lyazidi" userId="fb62b910-4a2b-4d7a-8d37-c69f63587486" providerId="ADAL" clId="{3D98135A-4D8B-41CF-9791-72C948DE39BE}" dt="2021-06-07T17:26:04.589" v="35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04" v="4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Yazid Lyazidi" userId="fb62b910-4a2b-4d7a-8d37-c69f63587486" providerId="ADAL" clId="{3D98135A-4D8B-41CF-9791-72C948DE39BE}" dt="2021-06-07T17:26:04.604" v="4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63" v="65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Yazid Lyazidi" userId="fb62b910-4a2b-4d7a-8d37-c69f63587486" providerId="ADAL" clId="{3D98135A-4D8B-41CF-9791-72C948DE39BE}" dt="2021-06-07T17:26:04.663" v="65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16" v="8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Yazid Lyazidi" userId="fb62b910-4a2b-4d7a-8d37-c69f63587486" providerId="ADAL" clId="{3D98135A-4D8B-41CF-9791-72C948DE39BE}" dt="2021-06-07T17:26:04.716" v="8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23" v="89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Yazid Lyazidi" userId="fb62b910-4a2b-4d7a-8d37-c69f63587486" providerId="ADAL" clId="{3D98135A-4D8B-41CF-9791-72C948DE39BE}" dt="2021-06-07T17:26:04.723" v="89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71" v="10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Yazid Lyazidi" userId="fb62b910-4a2b-4d7a-8d37-c69f63587486" providerId="ADAL" clId="{3D98135A-4D8B-41CF-9791-72C948DE39BE}" dt="2021-06-07T17:26:04.771" v="10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78" v="11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Yazid Lyazidi" userId="fb62b910-4a2b-4d7a-8d37-c69f63587486" providerId="ADAL" clId="{3D98135A-4D8B-41CF-9791-72C948DE39BE}" dt="2021-06-07T17:26:04.778" v="11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92" v="113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Yazid Lyazidi" userId="fb62b910-4a2b-4d7a-8d37-c69f63587486" providerId="ADAL" clId="{3D98135A-4D8B-41CF-9791-72C948DE39BE}" dt="2021-06-07T17:26:04.792" v="113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99" v="116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Yazid Lyazidi" userId="fb62b910-4a2b-4d7a-8d37-c69f63587486" providerId="ADAL" clId="{3D98135A-4D8B-41CF-9791-72C948DE39BE}" dt="2021-06-07T17:26:04.799" v="116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816" v="12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Yazid Lyazidi" userId="fb62b910-4a2b-4d7a-8d37-c69f63587486" providerId="ADAL" clId="{3D98135A-4D8B-41CF-9791-72C948DE39BE}" dt="2021-06-07T17:26:04.816" v="12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85" v="74"/>
          <pc:sldLayoutMkLst>
            <pc:docMk/>
            <pc:sldMasterMk cId="2523064765" sldId="2147483660"/>
            <pc:sldLayoutMk cId="4114665" sldId="2147483682"/>
          </pc:sldLayoutMkLst>
          <pc:spChg chg="mod">
            <ac:chgData name="Yazid Lyazidi" userId="fb62b910-4a2b-4d7a-8d37-c69f63587486" providerId="ADAL" clId="{3D98135A-4D8B-41CF-9791-72C948DE39BE}" dt="2021-06-07T17:26:04.685" v="74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92" v="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Yazid Lyazidi" userId="fb62b910-4a2b-4d7a-8d37-c69f63587486" providerId="ADAL" clId="{3D98135A-4D8B-41CF-9791-72C948DE39BE}" dt="2021-06-07T17:26:04.692" v="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00" v="80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Yazid Lyazidi" userId="fb62b910-4a2b-4d7a-8d37-c69f63587486" providerId="ADAL" clId="{3D98135A-4D8B-41CF-9791-72C948DE39BE}" dt="2021-06-07T17:26:04.700" v="80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08" v="83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Yazid Lyazidi" userId="fb62b910-4a2b-4d7a-8d37-c69f63587486" providerId="ADAL" clId="{3D98135A-4D8B-41CF-9791-72C948DE39BE}" dt="2021-06-07T17:26:04.708" v="83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31" v="92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Yazid Lyazidi" userId="fb62b910-4a2b-4d7a-8d37-c69f63587486" providerId="ADAL" clId="{3D98135A-4D8B-41CF-9791-72C948DE39BE}" dt="2021-06-07T17:26:04.731" v="92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38" v="95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Yazid Lyazidi" userId="fb62b910-4a2b-4d7a-8d37-c69f63587486" providerId="ADAL" clId="{3D98135A-4D8B-41CF-9791-72C948DE39BE}" dt="2021-06-07T17:26:04.738" v="95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46" v="98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Yazid Lyazidi" userId="fb62b910-4a2b-4d7a-8d37-c69f63587486" providerId="ADAL" clId="{3D98135A-4D8B-41CF-9791-72C948DE39BE}" dt="2021-06-07T17:26:04.746" v="98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54" v="101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Yazid Lyazidi" userId="fb62b910-4a2b-4d7a-8d37-c69f63587486" providerId="ADAL" clId="{3D98135A-4D8B-41CF-9791-72C948DE39BE}" dt="2021-06-07T17:26:04.754" v="101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808" v="11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Yazid Lyazidi" userId="fb62b910-4a2b-4d7a-8d37-c69f63587486" providerId="ADAL" clId="{3D98135A-4D8B-41CF-9791-72C948DE39BE}" dt="2021-06-07T17:26:04.808" v="11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596" v="38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Yazid Lyazidi" userId="fb62b910-4a2b-4d7a-8d37-c69f63587486" providerId="ADAL" clId="{3D98135A-4D8B-41CF-9791-72C948DE39BE}" dt="2021-06-07T17:26:04.596" v="38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514" v="5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Yazid Lyazidi" userId="fb62b910-4a2b-4d7a-8d37-c69f63587486" providerId="ADAL" clId="{3D98135A-4D8B-41CF-9791-72C948DE39BE}" dt="2021-06-07T17:26:04.514" v="5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77" v="7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Yazid Lyazidi" userId="fb62b910-4a2b-4d7a-8d37-c69f63587486" providerId="ADAL" clId="{3D98135A-4D8B-41CF-9791-72C948DE39BE}" dt="2021-06-07T17:26:04.677" v="7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763" v="10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Yazid Lyazidi" userId="fb62b910-4a2b-4d7a-8d37-c69f63587486" providerId="ADAL" clId="{3D98135A-4D8B-41CF-9791-72C948DE39BE}" dt="2021-06-07T17:26:04.763" v="10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11" v="44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Yazid Lyazidi" userId="fb62b910-4a2b-4d7a-8d37-c69f63587486" providerId="ADAL" clId="{3D98135A-4D8B-41CF-9791-72C948DE39BE}" dt="2021-06-07T17:26:04.611" v="44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19" v="4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Yazid Lyazidi" userId="fb62b910-4a2b-4d7a-8d37-c69f63587486" providerId="ADAL" clId="{3D98135A-4D8B-41CF-9791-72C948DE39BE}" dt="2021-06-07T17:26:04.619" v="4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26" v="50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Yazid Lyazidi" userId="fb62b910-4a2b-4d7a-8d37-c69f63587486" providerId="ADAL" clId="{3D98135A-4D8B-41CF-9791-72C948DE39BE}" dt="2021-06-07T17:26:04.626" v="50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34" v="53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Yazid Lyazidi" userId="fb62b910-4a2b-4d7a-8d37-c69f63587486" providerId="ADAL" clId="{3D98135A-4D8B-41CF-9791-72C948DE39BE}" dt="2021-06-07T17:26:04.634" v="53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41" v="56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Yazid Lyazidi" userId="fb62b910-4a2b-4d7a-8d37-c69f63587486" providerId="ADAL" clId="{3D98135A-4D8B-41CF-9791-72C948DE39BE}" dt="2021-06-07T17:26:04.641" v="56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48" v="59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Yazid Lyazidi" userId="fb62b910-4a2b-4d7a-8d37-c69f63587486" providerId="ADAL" clId="{3D98135A-4D8B-41CF-9791-72C948DE39BE}" dt="2021-06-07T17:26:04.648" v="59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56" v="62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Yazid Lyazidi" userId="fb62b910-4a2b-4d7a-8d37-c69f63587486" providerId="ADAL" clId="{3D98135A-4D8B-41CF-9791-72C948DE39BE}" dt="2021-06-07T17:26:04.656" v="62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Yazid Lyazidi" userId="fb62b910-4a2b-4d7a-8d37-c69f63587486" providerId="ADAL" clId="{3D98135A-4D8B-41CF-9791-72C948DE39BE}" dt="2021-06-07T17:26:04.671" v="6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Yazid Lyazidi" userId="fb62b910-4a2b-4d7a-8d37-c69f63587486" providerId="ADAL" clId="{3D98135A-4D8B-41CF-9791-72C948DE39BE}" dt="2021-06-07T17:26:04.671" v="6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Mohammad Mozaffari" userId="a01f42e6-1090-4b5e-ba08-3cda74b0b64a" providerId="ADAL" clId="{51EF18EA-7297-4F5B-AC7A-CEBD30029222}"/>
    <pc:docChg chg="custSel modMainMaster">
      <pc:chgData name="Mohammad Mozaffari" userId="a01f42e6-1090-4b5e-ba08-3cda74b0b64a" providerId="ADAL" clId="{51EF18EA-7297-4F5B-AC7A-CEBD30029222}" dt="2021-11-01T00:44:49.326" v="245"/>
      <pc:docMkLst>
        <pc:docMk/>
      </pc:docMkLst>
      <pc:sldMasterChg chg="modSldLayout">
        <pc:chgData name="Mohammad Mozaffari" userId="a01f42e6-1090-4b5e-ba08-3cda74b0b64a" providerId="ADAL" clId="{51EF18EA-7297-4F5B-AC7A-CEBD30029222}" dt="2021-11-01T00:44:49.326" v="245"/>
        <pc:sldMasterMkLst>
          <pc:docMk/>
          <pc:sldMasterMk cId="2523064765" sldId="2147483660"/>
        </pc:sldMasterMkLst>
        <pc:sldLayoutChg chg="modSp mod">
          <pc:chgData name="Mohammad Mozaffari" userId="a01f42e6-1090-4b5e-ba08-3cda74b0b64a" providerId="ADAL" clId="{51EF18EA-7297-4F5B-AC7A-CEBD30029222}" dt="2021-11-01T00:44:48.746" v="125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ohammad Mozaffari" userId="a01f42e6-1090-4b5e-ba08-3cda74b0b64a" providerId="ADAL" clId="{51EF18EA-7297-4F5B-AC7A-CEBD30029222}" dt="2021-11-01T00:44:48.746" v="125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781" v="131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Mohammad Mozaffari" userId="a01f42e6-1090-4b5e-ba08-3cda74b0b64a" providerId="ADAL" clId="{51EF18EA-7297-4F5B-AC7A-CEBD30029222}" dt="2021-11-01T00:44:48.781" v="131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799" v="134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Mohammad Mozaffari" userId="a01f42e6-1090-4b5e-ba08-3cda74b0b64a" providerId="ADAL" clId="{51EF18EA-7297-4F5B-AC7A-CEBD30029222}" dt="2021-11-01T00:44:48.799" v="134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821" v="13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Mohammad Mozaffari" userId="a01f42e6-1090-4b5e-ba08-3cda74b0b64a" providerId="ADAL" clId="{51EF18EA-7297-4F5B-AC7A-CEBD30029222}" dt="2021-11-01T00:44:48.821" v="13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838" v="140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Mohammad Mozaffari" userId="a01f42e6-1090-4b5e-ba08-3cda74b0b64a" providerId="ADAL" clId="{51EF18EA-7297-4F5B-AC7A-CEBD30029222}" dt="2021-11-01T00:44:48.838" v="140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857" v="143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Mohammad Mozaffari" userId="a01f42e6-1090-4b5e-ba08-3cda74b0b64a" providerId="ADAL" clId="{51EF18EA-7297-4F5B-AC7A-CEBD30029222}" dt="2021-11-01T00:44:48.857" v="143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876" v="146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Mohammad Mozaffari" userId="a01f42e6-1090-4b5e-ba08-3cda74b0b64a" providerId="ADAL" clId="{51EF18EA-7297-4F5B-AC7A-CEBD30029222}" dt="2021-11-01T00:44:48.876" v="146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894" v="149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Mohammad Mozaffari" userId="a01f42e6-1090-4b5e-ba08-3cda74b0b64a" providerId="ADAL" clId="{51EF18EA-7297-4F5B-AC7A-CEBD30029222}" dt="2021-11-01T00:44:48.894" v="149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913" v="152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Mohammad Mozaffari" userId="a01f42e6-1090-4b5e-ba08-3cda74b0b64a" providerId="ADAL" clId="{51EF18EA-7297-4F5B-AC7A-CEBD30029222}" dt="2021-11-01T00:44:48.913" v="152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931" v="155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Mohammad Mozaffari" userId="a01f42e6-1090-4b5e-ba08-3cda74b0b64a" providerId="ADAL" clId="{51EF18EA-7297-4F5B-AC7A-CEBD30029222}" dt="2021-11-01T00:44:48.931" v="155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946" v="158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Mohammad Mozaffari" userId="a01f42e6-1090-4b5e-ba08-3cda74b0b64a" providerId="ADAL" clId="{51EF18EA-7297-4F5B-AC7A-CEBD30029222}" dt="2021-11-01T00:44:48.946" v="158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974" v="164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ohammad Mozaffari" userId="a01f42e6-1090-4b5e-ba08-3cda74b0b64a" providerId="ADAL" clId="{51EF18EA-7297-4F5B-AC7A-CEBD30029222}" dt="2021-11-01T00:44:48.974" v="164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092" v="188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Mohammad Mozaffari" userId="a01f42e6-1090-4b5e-ba08-3cda74b0b64a" providerId="ADAL" clId="{51EF18EA-7297-4F5B-AC7A-CEBD30029222}" dt="2021-11-01T00:44:49.092" v="188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191" v="209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ohammad Mozaffari" userId="a01f42e6-1090-4b5e-ba08-3cda74b0b64a" providerId="ADAL" clId="{51EF18EA-7297-4F5B-AC7A-CEBD30029222}" dt="2021-11-01T00:44:49.191" v="209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201" v="212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Mohammad Mozaffari" userId="a01f42e6-1090-4b5e-ba08-3cda74b0b64a" providerId="ADAL" clId="{51EF18EA-7297-4F5B-AC7A-CEBD30029222}" dt="2021-11-01T00:44:49.201" v="212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268" v="230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Mohammad Mozaffari" userId="a01f42e6-1090-4b5e-ba08-3cda74b0b64a" providerId="ADAL" clId="{51EF18EA-7297-4F5B-AC7A-CEBD30029222}" dt="2021-11-01T00:44:49.268" v="230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280" v="233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ohammad Mozaffari" userId="a01f42e6-1090-4b5e-ba08-3cda74b0b64a" providerId="ADAL" clId="{51EF18EA-7297-4F5B-AC7A-CEBD30029222}" dt="2021-11-01T00:44:49.280" v="233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292" v="236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Mohammad Mozaffari" userId="a01f42e6-1090-4b5e-ba08-3cda74b0b64a" providerId="ADAL" clId="{51EF18EA-7297-4F5B-AC7A-CEBD30029222}" dt="2021-11-01T00:44:49.292" v="236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303" v="239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Mohammad Mozaffari" userId="a01f42e6-1090-4b5e-ba08-3cda74b0b64a" providerId="ADAL" clId="{51EF18EA-7297-4F5B-AC7A-CEBD30029222}" dt="2021-11-01T00:44:49.303" v="239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326" v="245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ohammad Mozaffari" userId="a01f42e6-1090-4b5e-ba08-3cda74b0b64a" providerId="ADAL" clId="{51EF18EA-7297-4F5B-AC7A-CEBD30029222}" dt="2021-11-01T00:44:49.326" v="245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118" v="19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Mohammad Mozaffari" userId="a01f42e6-1090-4b5e-ba08-3cda74b0b64a" providerId="ADAL" clId="{51EF18EA-7297-4F5B-AC7A-CEBD30029222}" dt="2021-11-01T00:44:49.118" v="19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130" v="200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Mohammad Mozaffari" userId="a01f42e6-1090-4b5e-ba08-3cda74b0b64a" providerId="ADAL" clId="{51EF18EA-7297-4F5B-AC7A-CEBD30029222}" dt="2021-11-01T00:44:49.130" v="200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141" v="203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Mohammad Mozaffari" userId="a01f42e6-1090-4b5e-ba08-3cda74b0b64a" providerId="ADAL" clId="{51EF18EA-7297-4F5B-AC7A-CEBD30029222}" dt="2021-11-01T00:44:49.141" v="203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179" v="206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Mohammad Mozaffari" userId="a01f42e6-1090-4b5e-ba08-3cda74b0b64a" providerId="ADAL" clId="{51EF18EA-7297-4F5B-AC7A-CEBD30029222}" dt="2021-11-01T00:44:49.179" v="206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211" v="215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Mohammad Mozaffari" userId="a01f42e6-1090-4b5e-ba08-3cda74b0b64a" providerId="ADAL" clId="{51EF18EA-7297-4F5B-AC7A-CEBD30029222}" dt="2021-11-01T00:44:49.211" v="215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220" v="218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Mohammad Mozaffari" userId="a01f42e6-1090-4b5e-ba08-3cda74b0b64a" providerId="ADAL" clId="{51EF18EA-7297-4F5B-AC7A-CEBD30029222}" dt="2021-11-01T00:44:49.220" v="218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231" v="221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Mohammad Mozaffari" userId="a01f42e6-1090-4b5e-ba08-3cda74b0b64a" providerId="ADAL" clId="{51EF18EA-7297-4F5B-AC7A-CEBD30029222}" dt="2021-11-01T00:44:49.231" v="221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241" v="224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Mohammad Mozaffari" userId="a01f42e6-1090-4b5e-ba08-3cda74b0b64a" providerId="ADAL" clId="{51EF18EA-7297-4F5B-AC7A-CEBD30029222}" dt="2021-11-01T00:44:49.241" v="224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315" v="242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ohammad Mozaffari" userId="a01f42e6-1090-4b5e-ba08-3cda74b0b64a" providerId="ADAL" clId="{51EF18EA-7297-4F5B-AC7A-CEBD30029222}" dt="2021-11-01T00:44:49.315" v="242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961" v="161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Mohammad Mozaffari" userId="a01f42e6-1090-4b5e-ba08-3cda74b0b64a" providerId="ADAL" clId="{51EF18EA-7297-4F5B-AC7A-CEBD30029222}" dt="2021-11-01T00:44:48.961" v="161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764" v="128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Mohammad Mozaffari" userId="a01f42e6-1090-4b5e-ba08-3cda74b0b64a" providerId="ADAL" clId="{51EF18EA-7297-4F5B-AC7A-CEBD30029222}" dt="2021-11-01T00:44:48.764" v="128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109" v="194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ohammad Mozaffari" userId="a01f42e6-1090-4b5e-ba08-3cda74b0b64a" providerId="ADAL" clId="{51EF18EA-7297-4F5B-AC7A-CEBD30029222}" dt="2021-11-01T00:44:49.109" v="194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258" v="22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ohammad Mozaffari" userId="a01f42e6-1090-4b5e-ba08-3cda74b0b64a" providerId="ADAL" clId="{51EF18EA-7297-4F5B-AC7A-CEBD30029222}" dt="2021-11-01T00:44:49.258" v="22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8.987" v="16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Mohammad Mozaffari" userId="a01f42e6-1090-4b5e-ba08-3cda74b0b64a" providerId="ADAL" clId="{51EF18EA-7297-4F5B-AC7A-CEBD30029222}" dt="2021-11-01T00:44:48.987" v="16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004" v="170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Mohammad Mozaffari" userId="a01f42e6-1090-4b5e-ba08-3cda74b0b64a" providerId="ADAL" clId="{51EF18EA-7297-4F5B-AC7A-CEBD30029222}" dt="2021-11-01T00:44:49.004" v="170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022" v="173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Mohammad Mozaffari" userId="a01f42e6-1090-4b5e-ba08-3cda74b0b64a" providerId="ADAL" clId="{51EF18EA-7297-4F5B-AC7A-CEBD30029222}" dt="2021-11-01T00:44:49.022" v="173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039" v="176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Mohammad Mozaffari" userId="a01f42e6-1090-4b5e-ba08-3cda74b0b64a" providerId="ADAL" clId="{51EF18EA-7297-4F5B-AC7A-CEBD30029222}" dt="2021-11-01T00:44:49.039" v="176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054" v="179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Mohammad Mozaffari" userId="a01f42e6-1090-4b5e-ba08-3cda74b0b64a" providerId="ADAL" clId="{51EF18EA-7297-4F5B-AC7A-CEBD30029222}" dt="2021-11-01T00:44:49.054" v="179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068" v="182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Mohammad Mozaffari" userId="a01f42e6-1090-4b5e-ba08-3cda74b0b64a" providerId="ADAL" clId="{51EF18EA-7297-4F5B-AC7A-CEBD30029222}" dt="2021-11-01T00:44:49.068" v="182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081" v="185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Mohammad Mozaffari" userId="a01f42e6-1090-4b5e-ba08-3cda74b0b64a" providerId="ADAL" clId="{51EF18EA-7297-4F5B-AC7A-CEBD30029222}" dt="2021-11-01T00:44:49.081" v="185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Mohammad Mozaffari" userId="a01f42e6-1090-4b5e-ba08-3cda74b0b64a" providerId="ADAL" clId="{51EF18EA-7297-4F5B-AC7A-CEBD30029222}" dt="2021-11-01T00:44:49.100" v="191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ohammad Mozaffari" userId="a01f42e6-1090-4b5e-ba08-3cda74b0b64a" providerId="ADAL" clId="{51EF18EA-7297-4F5B-AC7A-CEBD30029222}" dt="2021-11-01T00:44:49.100" v="191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Johan Bergman" userId="90c1a97c-3a36-4e58-b9d5-b0857fa6dd00" providerId="ADAL" clId="{DD8B2E70-EE90-4467-ABAD-676D362CD57A}"/>
    <pc:docChg chg="custSel modSld modMainMaster">
      <pc:chgData name="Johan Bergman" userId="90c1a97c-3a36-4e58-b9d5-b0857fa6dd00" providerId="ADAL" clId="{DD8B2E70-EE90-4467-ABAD-676D362CD57A}" dt="2021-06-02T22:07:57.795" v="186" actId="20577"/>
      <pc:docMkLst>
        <pc:docMk/>
      </pc:docMkLst>
      <pc:sldChg chg="modSp mod">
        <pc:chgData name="Johan Bergman" userId="90c1a97c-3a36-4e58-b9d5-b0857fa6dd00" providerId="ADAL" clId="{DD8B2E70-EE90-4467-ABAD-676D362CD57A}" dt="2021-06-02T22:07:57.795" v="186" actId="20577"/>
        <pc:sldMkLst>
          <pc:docMk/>
          <pc:sldMk cId="1218855417" sldId="256"/>
        </pc:sldMkLst>
        <pc:spChg chg="mod">
          <ac:chgData name="Johan Bergman" userId="90c1a97c-3a36-4e58-b9d5-b0857fa6dd00" providerId="ADAL" clId="{DD8B2E70-EE90-4467-ABAD-676D362CD57A}" dt="2021-06-02T22:07:57.795" v="186" actId="20577"/>
          <ac:spMkLst>
            <pc:docMk/>
            <pc:sldMk cId="1218855417" sldId="256"/>
            <ac:spMk id="2" creationId="{5409C6C2-BE62-4343-85FB-AF94732C2436}"/>
          </ac:spMkLst>
        </pc:spChg>
        <pc:spChg chg="mod">
          <ac:chgData name="Johan Bergman" userId="90c1a97c-3a36-4e58-b9d5-b0857fa6dd00" providerId="ADAL" clId="{DD8B2E70-EE90-4467-ABAD-676D362CD57A}" dt="2021-06-02T22:07:37.286" v="175" actId="20577"/>
          <ac:spMkLst>
            <pc:docMk/>
            <pc:sldMk cId="1218855417" sldId="256"/>
            <ac:spMk id="4" creationId="{2375DAB2-590C-4938-8058-2B80E2AC3929}"/>
          </ac:spMkLst>
        </pc:spChg>
      </pc:sldChg>
      <pc:sldMasterChg chg="modSldLayout">
        <pc:chgData name="Johan Bergman" userId="90c1a97c-3a36-4e58-b9d5-b0857fa6dd00" providerId="ADAL" clId="{DD8B2E70-EE90-4467-ABAD-676D362CD57A}" dt="2021-06-02T22:06:28.618" v="163" actId="20577"/>
        <pc:sldMasterMkLst>
          <pc:docMk/>
          <pc:sldMasterMk cId="2523064765" sldId="2147483660"/>
        </pc:sldMasterMkLst>
        <pc:sldLayoutChg chg="modSp mod">
          <pc:chgData name="Johan Bergman" userId="90c1a97c-3a36-4e58-b9d5-b0857fa6dd00" providerId="ADAL" clId="{DD8B2E70-EE90-4467-ABAD-676D362CD57A}" dt="2021-06-02T22:06:28.263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DD8B2E70-EE90-4467-ABAD-676D362CD57A}" dt="2021-06-02T22:06:28.263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282" v="11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Johan Bergman" userId="90c1a97c-3a36-4e58-b9d5-b0857fa6dd00" providerId="ADAL" clId="{DD8B2E70-EE90-4467-ABAD-676D362CD57A}" dt="2021-06-02T22:06:28.282" v="11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292" v="15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Johan Bergman" userId="90c1a97c-3a36-4e58-b9d5-b0857fa6dd00" providerId="ADAL" clId="{DD8B2E70-EE90-4467-ABAD-676D362CD57A}" dt="2021-06-02T22:06:28.292" v="15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301" v="19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Johan Bergman" userId="90c1a97c-3a36-4e58-b9d5-b0857fa6dd00" providerId="ADAL" clId="{DD8B2E70-EE90-4467-ABAD-676D362CD57A}" dt="2021-06-02T22:06:28.301" v="19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309" v="23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Johan Bergman" userId="90c1a97c-3a36-4e58-b9d5-b0857fa6dd00" providerId="ADAL" clId="{DD8B2E70-EE90-4467-ABAD-676D362CD57A}" dt="2021-06-02T22:06:28.309" v="23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318" v="27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Johan Bergman" userId="90c1a97c-3a36-4e58-b9d5-b0857fa6dd00" providerId="ADAL" clId="{DD8B2E70-EE90-4467-ABAD-676D362CD57A}" dt="2021-06-02T22:06:28.318" v="27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327" v="31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Johan Bergman" userId="90c1a97c-3a36-4e58-b9d5-b0857fa6dd00" providerId="ADAL" clId="{DD8B2E70-EE90-4467-ABAD-676D362CD57A}" dt="2021-06-02T22:06:28.327" v="31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335" v="35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Johan Bergman" userId="90c1a97c-3a36-4e58-b9d5-b0857fa6dd00" providerId="ADAL" clId="{DD8B2E70-EE90-4467-ABAD-676D362CD57A}" dt="2021-06-02T22:06:28.335" v="35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344" v="39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Johan Bergman" userId="90c1a97c-3a36-4e58-b9d5-b0857fa6dd00" providerId="ADAL" clId="{DD8B2E70-EE90-4467-ABAD-676D362CD57A}" dt="2021-06-02T22:06:28.344" v="39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352" v="43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Johan Bergman" userId="90c1a97c-3a36-4e58-b9d5-b0857fa6dd00" providerId="ADAL" clId="{DD8B2E70-EE90-4467-ABAD-676D362CD57A}" dt="2021-06-02T22:06:28.352" v="43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359" v="47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Johan Bergman" userId="90c1a97c-3a36-4e58-b9d5-b0857fa6dd00" providerId="ADAL" clId="{DD8B2E70-EE90-4467-ABAD-676D362CD57A}" dt="2021-06-02T22:06:28.359" v="47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374" v="5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DD8B2E70-EE90-4467-ABAD-676D362CD57A}" dt="2021-06-02T22:06:28.374" v="5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41" v="87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Johan Bergman" userId="90c1a97c-3a36-4e58-b9d5-b0857fa6dd00" providerId="ADAL" clId="{DD8B2E70-EE90-4467-ABAD-676D362CD57A}" dt="2021-06-02T22:06:28.441" v="87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95" v="115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DD8B2E70-EE90-4467-ABAD-676D362CD57A}" dt="2021-06-02T22:06:28.495" v="115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504" v="119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Johan Bergman" userId="90c1a97c-3a36-4e58-b9d5-b0857fa6dd00" providerId="ADAL" clId="{DD8B2E70-EE90-4467-ABAD-676D362CD57A}" dt="2021-06-02T22:06:28.504" v="119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561" v="143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Johan Bergman" userId="90c1a97c-3a36-4e58-b9d5-b0857fa6dd00" providerId="ADAL" clId="{DD8B2E70-EE90-4467-ABAD-676D362CD57A}" dt="2021-06-02T22:06:28.561" v="143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571" v="147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DD8B2E70-EE90-4467-ABAD-676D362CD57A}" dt="2021-06-02T22:06:28.571" v="147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581" v="151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Johan Bergman" userId="90c1a97c-3a36-4e58-b9d5-b0857fa6dd00" providerId="ADAL" clId="{DD8B2E70-EE90-4467-ABAD-676D362CD57A}" dt="2021-06-02T22:06:28.581" v="151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592" v="155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Johan Bergman" userId="90c1a97c-3a36-4e58-b9d5-b0857fa6dd00" providerId="ADAL" clId="{DD8B2E70-EE90-4467-ABAD-676D362CD57A}" dt="2021-06-02T22:06:28.592" v="155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618" v="16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DD8B2E70-EE90-4467-ABAD-676D362CD57A}" dt="2021-06-02T22:06:28.618" v="16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61" v="99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Johan Bergman" userId="90c1a97c-3a36-4e58-b9d5-b0857fa6dd00" providerId="ADAL" clId="{DD8B2E70-EE90-4467-ABAD-676D362CD57A}" dt="2021-06-02T22:06:28.461" v="99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69" v="103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Johan Bergman" userId="90c1a97c-3a36-4e58-b9d5-b0857fa6dd00" providerId="ADAL" clId="{DD8B2E70-EE90-4467-ABAD-676D362CD57A}" dt="2021-06-02T22:06:28.469" v="103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78" v="107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Johan Bergman" userId="90c1a97c-3a36-4e58-b9d5-b0857fa6dd00" providerId="ADAL" clId="{DD8B2E70-EE90-4467-ABAD-676D362CD57A}" dt="2021-06-02T22:06:28.478" v="107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86" v="111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Johan Bergman" userId="90c1a97c-3a36-4e58-b9d5-b0857fa6dd00" providerId="ADAL" clId="{DD8B2E70-EE90-4467-ABAD-676D362CD57A}" dt="2021-06-02T22:06:28.486" v="111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514" v="123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Johan Bergman" userId="90c1a97c-3a36-4e58-b9d5-b0857fa6dd00" providerId="ADAL" clId="{DD8B2E70-EE90-4467-ABAD-676D362CD57A}" dt="2021-06-02T22:06:28.514" v="123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523" v="127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Johan Bergman" userId="90c1a97c-3a36-4e58-b9d5-b0857fa6dd00" providerId="ADAL" clId="{DD8B2E70-EE90-4467-ABAD-676D362CD57A}" dt="2021-06-02T22:06:28.523" v="127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533" v="131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Johan Bergman" userId="90c1a97c-3a36-4e58-b9d5-b0857fa6dd00" providerId="ADAL" clId="{DD8B2E70-EE90-4467-ABAD-676D362CD57A}" dt="2021-06-02T22:06:28.533" v="131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544" v="135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Johan Bergman" userId="90c1a97c-3a36-4e58-b9d5-b0857fa6dd00" providerId="ADAL" clId="{DD8B2E70-EE90-4467-ABAD-676D362CD57A}" dt="2021-06-02T22:06:28.544" v="135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606" v="15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DD8B2E70-EE90-4467-ABAD-676D362CD57A}" dt="2021-06-02T22:06:28.606" v="15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367" v="51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Johan Bergman" userId="90c1a97c-3a36-4e58-b9d5-b0857fa6dd00" providerId="ADAL" clId="{DD8B2E70-EE90-4467-ABAD-676D362CD57A}" dt="2021-06-02T22:06:28.367" v="51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273" v="7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Johan Bergman" userId="90c1a97c-3a36-4e58-b9d5-b0857fa6dd00" providerId="ADAL" clId="{DD8B2E70-EE90-4467-ABAD-676D362CD57A}" dt="2021-06-02T22:06:28.273" v="7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53" v="95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DD8B2E70-EE90-4467-ABAD-676D362CD57A}" dt="2021-06-02T22:06:28.453" v="95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552" v="139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DD8B2E70-EE90-4467-ABAD-676D362CD57A}" dt="2021-06-02T22:06:28.552" v="139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384" v="59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Johan Bergman" userId="90c1a97c-3a36-4e58-b9d5-b0857fa6dd00" providerId="ADAL" clId="{DD8B2E70-EE90-4467-ABAD-676D362CD57A}" dt="2021-06-02T22:06:28.384" v="59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393" v="63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Johan Bergman" userId="90c1a97c-3a36-4e58-b9d5-b0857fa6dd00" providerId="ADAL" clId="{DD8B2E70-EE90-4467-ABAD-676D362CD57A}" dt="2021-06-02T22:06:28.393" v="63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01" v="67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Johan Bergman" userId="90c1a97c-3a36-4e58-b9d5-b0857fa6dd00" providerId="ADAL" clId="{DD8B2E70-EE90-4467-ABAD-676D362CD57A}" dt="2021-06-02T22:06:28.401" v="67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10" v="71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Johan Bergman" userId="90c1a97c-3a36-4e58-b9d5-b0857fa6dd00" providerId="ADAL" clId="{DD8B2E70-EE90-4467-ABAD-676D362CD57A}" dt="2021-06-02T22:06:28.410" v="71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19" v="75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Johan Bergman" userId="90c1a97c-3a36-4e58-b9d5-b0857fa6dd00" providerId="ADAL" clId="{DD8B2E70-EE90-4467-ABAD-676D362CD57A}" dt="2021-06-02T22:06:28.419" v="75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27" v="79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Johan Bergman" userId="90c1a97c-3a36-4e58-b9d5-b0857fa6dd00" providerId="ADAL" clId="{DD8B2E70-EE90-4467-ABAD-676D362CD57A}" dt="2021-06-02T22:06:28.427" v="79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35" v="83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Johan Bergman" userId="90c1a97c-3a36-4e58-b9d5-b0857fa6dd00" providerId="ADAL" clId="{DD8B2E70-EE90-4467-ABAD-676D362CD57A}" dt="2021-06-02T22:06:28.435" v="83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Johan Bergman" userId="90c1a97c-3a36-4e58-b9d5-b0857fa6dd00" providerId="ADAL" clId="{DD8B2E70-EE90-4467-ABAD-676D362CD57A}" dt="2021-06-02T22:06:28.447" v="91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DD8B2E70-EE90-4467-ABAD-676D362CD57A}" dt="2021-06-02T22:06:28.447" v="91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361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6A1D6D7F-F687-44ED-9DBC-6720A3C069B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D8B9E0DF-111F-4ACE-B3E1-DB287EDD1C4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DF785C71-134D-4C52-AAD9-E70E50EE17E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D43EFC24-F94B-46DC-A30B-4CB2B09B3FE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29F64B1C-5C31-42A2-AB7F-EEB45CCD18A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6F478ACA-0941-4610-A632-6666D0B89F8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682D0C28-4D6A-44C8-A763-7114E4CD93A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A8CE5FD4-0637-4A62-A30A-0434FAC6CCE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4612EC64-F125-4851-A4A7-6DCF274231A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00E2E36F-A8E3-4A42-BD9B-4B70E105562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C0D3095A-0E55-4CBF-9236-42535FD8051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71C41F6F-BA3D-46DE-9366-94DF0597E5E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D385B1C0-BB49-4CE0-BC45-37791266776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32DEFE6E-07B8-46A5-B1FD-000FD4BC34E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C19EFD4F-9003-46C8-8ACA-7FB356D640E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07D29122-2362-4897-9EAC-FE3AD0ED1C3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84B5B1C0-A9C2-4C3A-9ACE-998C052DAF4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442084F1-B290-4160-8D71-AEA8B590395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08427D6A-B551-4467-A4C0-3EB90FD2816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8D943CE9-A5E2-4853-A442-B64E081BBB3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8B4AD0F4-D553-4D31-BFEE-CA822273335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21610ED9-68C6-40AE-8123-1806F6E5FF0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45EEA579-7441-4776-BF11-ECEF6ECCD59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80977A5C-F414-4EBF-88F0-FC10635BAF8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B84E8A27-3B27-4B31-8D26-3C0FB12C109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9530FA68-DD5B-4D4C-9297-295568EB6A2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C259A000-D695-49D4-B313-64D2B30F5A1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33B57999-FFE4-4A83-A753-F08FEC590C5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F51674EF-B170-49DD-BDCB-68296142BC9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D32D2477-24B9-464B-8A50-7DABE7B6EF6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B470A875-4B58-485A-924F-1B5AEEB216D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BC4D89D4-B189-42DC-9CF4-1EE0676477C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EF0E49C3-4318-48A1-BF31-E3FADF04828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D9E7EBE0-20D9-4BBB-B9B0-5574D7A03D1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8675F45F-BDE8-447D-9BA8-D14A0C7E99E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2022-09-05  |  Page </a:t>
            </a:r>
            <a:fld id="{DC392E6C-30C2-4707-972B-D155D1C2343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F6704-186D-4307-9201-33C0BF4492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812EF-B313-4749-BDF4-6190D29EB6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B9E58-06A3-4030-9294-0B729702F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110F-F7D6-4AB5-8A16-5D3D00B96C6B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AC60E-E579-46A5-86B4-2A31256B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52D1D-2FE4-4383-BFB8-384384951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544A-E307-4D36-B802-F293B7E72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30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D7B2339F-1BAC-47B9-B820-A6F0FB9CF1C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FC5FC995-AD04-4C91-A9F4-0F2E4F08A4B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109F92C9-877F-48BC-9B96-2F498348CA3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D8EBA93B-F47A-4BC2-B7FC-6779FE8AFC6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2022-09-05  |  Page </a:t>
            </a:r>
            <a:fld id="{0FD973F4-A088-4C07-AA23-49EC7555B0F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c68bfd0a-e95c-4e91-a37f-190aaafa042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  <p:sldLayoutId id="2147483707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4e/Docs/RP-212705.zip" TargetMode="Externa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8.xml"/><Relationship Id="rId1" Type="http://schemas.openxmlformats.org/officeDocument/2006/relationships/customXml" Target="../../customXml/item11.xml"/><Relationship Id="rId4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7e/Docs/RP-222207.zip" TargetMode="External"/><Relationship Id="rId2" Type="http://schemas.openxmlformats.org/officeDocument/2006/relationships/hyperlink" Target="https://www.3gpp.org/ftp/TSG_RAN/TSG_RAN/TSGR_94e/Docs/RP-212705.zip" TargetMode="External"/><Relationship Id="rId1" Type="http://schemas.openxmlformats.org/officeDocument/2006/relationships/slideLayout" Target="../slideLayouts/slideLayout23.xml"/><Relationship Id="rId4" Type="http://schemas.openxmlformats.org/officeDocument/2006/relationships/hyperlink" Target="https://www.3gpp.org/ftp/tsg_ran/TSG_RAN/TSGR_97e/Docs/RP-222208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7e/Docs/RP-222207.zip" TargetMode="Externa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9C6C2-BE62-4343-85FB-AF94732C2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772" y="1702036"/>
            <a:ext cx="8710507" cy="2396310"/>
          </a:xfrm>
        </p:spPr>
        <p:txBody>
          <a:bodyPr/>
          <a:lstStyle/>
          <a:p>
            <a:r>
              <a:rPr lang="en-US" sz="5400"/>
              <a:t>Views on New Rel-18 WI: Enhanced support of reduced capability NR devices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92CD8-FDCA-4849-BCA4-C507C95131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98705" y="4682040"/>
            <a:ext cx="3596640" cy="516149"/>
          </a:xfrm>
        </p:spPr>
        <p:txBody>
          <a:bodyPr/>
          <a:lstStyle/>
          <a:p>
            <a:r>
              <a:rPr lang="en-US"/>
              <a:t>Ericsson</a:t>
            </a:r>
          </a:p>
        </p:txBody>
      </p:sp>
      <p:sp>
        <p:nvSpPr>
          <p:cNvPr id="4" name="Google Shape;87;p13">
            <a:extLst>
              <a:ext uri="{FF2B5EF4-FFF2-40B4-BE49-F238E27FC236}">
                <a16:creationId xmlns:a16="http://schemas.microsoft.com/office/drawing/2014/main" id="{2375DAB2-590C-4938-8058-2B80E2AC3929}"/>
              </a:ext>
            </a:extLst>
          </p:cNvPr>
          <p:cNvSpPr/>
          <p:nvPr/>
        </p:nvSpPr>
        <p:spPr>
          <a:xfrm>
            <a:off x="0" y="0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3GPP TSG RAN meeting #97e</a:t>
            </a:r>
            <a:endParaRPr lang="en-US">
              <a:solidFill>
                <a:schemeClr val="tx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Electronic Meeting</a:t>
            </a:r>
            <a:endParaRPr lang="en-US">
              <a:solidFill>
                <a:schemeClr val="tx1"/>
              </a:solidFill>
            </a:endParaRPr>
          </a:p>
          <a:p>
            <a:pPr lvl="0"/>
            <a:r>
              <a:rPr lang="en-US" sz="18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September 12 - 16, 2022</a:t>
            </a:r>
            <a:br>
              <a:rPr lang="en-US" sz="18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Agenda Item: 9.2.10</a:t>
            </a:r>
            <a:endParaRPr lang="en-US" sz="1800" b="0" i="0" u="none" strike="noStrike" cap="none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86;p13">
            <a:extLst>
              <a:ext uri="{FF2B5EF4-FFF2-40B4-BE49-F238E27FC236}">
                <a16:creationId xmlns:a16="http://schemas.microsoft.com/office/drawing/2014/main" id="{7D93193D-CEB5-4A27-9F29-EA8F160B6877}"/>
              </a:ext>
            </a:extLst>
          </p:cNvPr>
          <p:cNvSpPr txBox="1"/>
          <p:nvPr/>
        </p:nvSpPr>
        <p:spPr>
          <a:xfrm>
            <a:off x="10565976" y="73746"/>
            <a:ext cx="1517374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en-US" sz="1800">
                <a:solidFill>
                  <a:schemeClr val="tx1"/>
                </a:solidFill>
              </a:rPr>
              <a:t>RP-222209</a:t>
            </a:r>
          </a:p>
        </p:txBody>
      </p:sp>
    </p:spTree>
    <p:extLst>
      <p:ext uri="{BB962C8B-B14F-4D97-AF65-F5344CB8AC3E}">
        <p14:creationId xmlns:p14="http://schemas.microsoft.com/office/powerpoint/2010/main" val="1218855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2D2C1-8F4A-4D84-ABB2-4363FFF85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Views on relaxed UE processing timeline</a:t>
            </a:r>
            <a:br>
              <a:rPr lang="en-US"/>
            </a:br>
            <a:r>
              <a:rPr lang="en-US" i="1">
                <a:solidFill>
                  <a:schemeClr val="bg1">
                    <a:lumMod val="65000"/>
                  </a:schemeClr>
                </a:solidFill>
              </a:rPr>
              <a:t>(Options PT1/PT2)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AE296-D969-40D3-B531-DBFD572D1A7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1600">
                <a:solidFill>
                  <a:srgbClr val="0070C0"/>
                </a:solidFill>
              </a:rPr>
              <a:t>Additional cost saving for PT1+PT2 are:</a:t>
            </a:r>
          </a:p>
          <a:p>
            <a:pPr lvl="2"/>
            <a:r>
              <a:rPr lang="en-US" sz="1600">
                <a:solidFill>
                  <a:srgbClr val="242424"/>
                </a:solidFill>
              </a:rPr>
              <a:t>2.9 to 4.0% on top of </a:t>
            </a:r>
            <a:r>
              <a:rPr lang="en-US" sz="1600" err="1">
                <a:solidFill>
                  <a:srgbClr val="242424"/>
                </a:solidFill>
              </a:rPr>
              <a:t>BWx</a:t>
            </a:r>
            <a:r>
              <a:rPr lang="en-US" sz="1600">
                <a:solidFill>
                  <a:srgbClr val="242424"/>
                </a:solidFill>
              </a:rPr>
              <a:t> options</a:t>
            </a:r>
          </a:p>
          <a:p>
            <a:pPr lvl="2"/>
            <a:r>
              <a:rPr lang="en-US" sz="1600">
                <a:solidFill>
                  <a:srgbClr val="242424"/>
                </a:solidFill>
              </a:rPr>
              <a:t>3.2 to 4.7% on top of </a:t>
            </a:r>
            <a:r>
              <a:rPr lang="en-US" sz="1600" err="1">
                <a:solidFill>
                  <a:srgbClr val="242424"/>
                </a:solidFill>
              </a:rPr>
              <a:t>PRx</a:t>
            </a:r>
            <a:r>
              <a:rPr lang="en-US" sz="1600">
                <a:solidFill>
                  <a:srgbClr val="242424"/>
                </a:solidFill>
              </a:rPr>
              <a:t> options</a:t>
            </a:r>
          </a:p>
          <a:p>
            <a:endParaRPr lang="en-US" sz="1600"/>
          </a:p>
          <a:p>
            <a:r>
              <a:rPr lang="en-US" sz="1600">
                <a:solidFill>
                  <a:srgbClr val="0070C0"/>
                </a:solidFill>
              </a:rPr>
              <a:t>The additional cost saving for PT1 and PT2 incurs significant network impacts (e.g., scheduling flexibility and complexity).</a:t>
            </a:r>
          </a:p>
          <a:p>
            <a:pPr lvl="2"/>
            <a:r>
              <a:rPr lang="en-US" sz="1600"/>
              <a:t>PT1 could also cause coexistence issues with legacy UEs (if early identification of Rel-18 RedCap UEs in Msg1 is not available).</a:t>
            </a:r>
          </a:p>
          <a:p>
            <a:pPr lvl="2"/>
            <a:r>
              <a:rPr lang="en-US" sz="1600">
                <a:solidFill>
                  <a:srgbClr val="242424"/>
                </a:solidFill>
              </a:rPr>
              <a:t>PT1 and PT2 will also have latency and specification impacts.</a:t>
            </a:r>
          </a:p>
          <a:p>
            <a:endParaRPr lang="en-US" sz="1600">
              <a:solidFill>
                <a:srgbClr val="0070C0"/>
              </a:solidFill>
            </a:endParaRPr>
          </a:p>
          <a:p>
            <a:r>
              <a:rPr lang="en-US" sz="1600">
                <a:solidFill>
                  <a:srgbClr val="0070C0"/>
                </a:solidFill>
              </a:rPr>
              <a:t>Options PT1 and PT2 should be avoided due to small cost saving but significant network impacts.</a:t>
            </a:r>
          </a:p>
          <a:p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213152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3BF4F-436D-4B73-BB9F-90BAE7C7B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2AD14C-F252-4F92-AECD-579ED81E00C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600">
                <a:solidFill>
                  <a:srgbClr val="0070C0"/>
                </a:solidFill>
              </a:rPr>
              <a:t>Regarding the studied techniques for further RedCap UE complexity reduction in Rel-18,</a:t>
            </a:r>
          </a:p>
          <a:p>
            <a:pPr lvl="2"/>
            <a:r>
              <a:rPr lang="en-US" sz="1600"/>
              <a:t>Option BW3 or PR3 achieves a good balance between complexity reduction and expected impacts.</a:t>
            </a:r>
          </a:p>
          <a:p>
            <a:pPr lvl="2"/>
            <a:r>
              <a:rPr lang="en-US" sz="1600"/>
              <a:t>Options BW1, PT1 and PT2 should be avoided due to their significant network impacts.</a:t>
            </a:r>
          </a:p>
          <a:p>
            <a:pPr lvl="2"/>
            <a:r>
              <a:rPr lang="en-US" sz="1600"/>
              <a:t>Whether to adopt option PR1 as a potential add-on can be decided during WI phase.</a:t>
            </a:r>
          </a:p>
          <a:p>
            <a:endParaRPr lang="en-US" sz="1600"/>
          </a:p>
          <a:p>
            <a:r>
              <a:rPr lang="en-US" sz="1600">
                <a:solidFill>
                  <a:srgbClr val="0070C0"/>
                </a:solidFill>
              </a:rPr>
              <a:t>For the other objectives in the draft WID discussed during RAN#94e (</a:t>
            </a:r>
            <a:r>
              <a:rPr lang="en-US" sz="1600">
                <a:solidFill>
                  <a:srgbClr val="0070C0"/>
                </a:solidFill>
                <a:hlinkClick r:id="rId2"/>
              </a:rPr>
              <a:t>RP-212705</a:t>
            </a:r>
            <a:r>
              <a:rPr lang="en-US" sz="1600">
                <a:solidFill>
                  <a:srgbClr val="0070C0"/>
                </a:solidFill>
              </a:rPr>
              <a:t>),</a:t>
            </a:r>
          </a:p>
          <a:p>
            <a:pPr lvl="2"/>
            <a:r>
              <a:rPr lang="en-US" sz="1600"/>
              <a:t>Support for Enhanced eDRX in RRC_INACTIVE &gt; 10.24s should be specified in Rel-18.</a:t>
            </a:r>
          </a:p>
          <a:p>
            <a:pPr lvl="2"/>
            <a:r>
              <a:rPr lang="en-US" sz="1600"/>
              <a:t>Whether to introduce support for lower UE power classes needs further RAN plenary discussion.</a:t>
            </a:r>
          </a:p>
        </p:txBody>
      </p:sp>
    </p:spTree>
    <p:extLst>
      <p:ext uri="{BB962C8B-B14F-4D97-AF65-F5344CB8AC3E}">
        <p14:creationId xmlns:p14="http://schemas.microsoft.com/office/powerpoint/2010/main" val="1003333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4347F-A936-497E-9C9B-2CB94E127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3B68A-988C-418B-BBBB-74B7011636B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hangingPunct="0"/>
            <a:r>
              <a:rPr lang="en-US" sz="1600">
                <a:solidFill>
                  <a:srgbClr val="0070C0"/>
                </a:solidFill>
              </a:rPr>
              <a:t>A draft WID on RedCap enhancements was provided in </a:t>
            </a:r>
            <a:r>
              <a:rPr lang="en-US" sz="1600">
                <a:solidFill>
                  <a:srgbClr val="0070C0"/>
                </a:solidFill>
                <a:hlinkClick r:id="rId2"/>
              </a:rPr>
              <a:t>RP-212705</a:t>
            </a:r>
            <a:r>
              <a:rPr lang="en-US" sz="1600">
                <a:solidFill>
                  <a:srgbClr val="0070C0"/>
                </a:solidFill>
              </a:rPr>
              <a:t> in RAN#94e with following proposed objectives:</a:t>
            </a:r>
          </a:p>
          <a:p>
            <a:pPr lvl="2" hangingPunct="0"/>
            <a:r>
              <a:rPr lang="en-US" sz="1600"/>
              <a:t>Enhanced eDRX in RRC_INACTIVE &gt; 10.24s</a:t>
            </a:r>
          </a:p>
          <a:p>
            <a:pPr lvl="2" hangingPunct="0"/>
            <a:r>
              <a:rPr lang="en-US" sz="1600"/>
              <a:t>Further reduced UE cost/complexity</a:t>
            </a:r>
          </a:p>
          <a:p>
            <a:pPr lvl="2" hangingPunct="0"/>
            <a:r>
              <a:rPr lang="en-US" sz="1600"/>
              <a:t>Support for lower UE power class</a:t>
            </a:r>
          </a:p>
          <a:p>
            <a:pPr hangingPunct="0"/>
            <a:endParaRPr lang="en-US" sz="1600">
              <a:solidFill>
                <a:srgbClr val="0070C0"/>
              </a:solidFill>
            </a:endParaRPr>
          </a:p>
          <a:p>
            <a:pPr hangingPunct="0"/>
            <a:r>
              <a:rPr lang="en-US" sz="1600">
                <a:solidFill>
                  <a:srgbClr val="0070C0"/>
                </a:solidFill>
              </a:rPr>
              <a:t>RAN1 has carried out a study item on further UE complexity reduction for UEs targeting 10 Mbps peak rate</a:t>
            </a:r>
          </a:p>
          <a:p>
            <a:pPr lvl="2" hangingPunct="0"/>
            <a:r>
              <a:rPr lang="en-US" sz="1600"/>
              <a:t>The conclusions and recommendations from RAN1 are provided in clause 9 in TR 38.865 in </a:t>
            </a:r>
            <a:r>
              <a:rPr lang="en-US" sz="1600">
                <a:hlinkClick r:id="rId3"/>
              </a:rPr>
              <a:t>RP-222207</a:t>
            </a:r>
            <a:r>
              <a:rPr lang="en-US" sz="1600"/>
              <a:t>.</a:t>
            </a:r>
          </a:p>
          <a:p>
            <a:pPr hangingPunct="0"/>
            <a:endParaRPr lang="en-US" sz="1600"/>
          </a:p>
          <a:p>
            <a:pPr hangingPunct="0"/>
            <a:r>
              <a:rPr lang="en-US" sz="1600">
                <a:solidFill>
                  <a:srgbClr val="0070C0"/>
                </a:solidFill>
              </a:rPr>
              <a:t>An updated draft WID is provided in </a:t>
            </a:r>
            <a:r>
              <a:rPr lang="en-US" sz="1600">
                <a:solidFill>
                  <a:srgbClr val="0070C0"/>
                </a:solidFill>
                <a:hlinkClick r:id="rId4"/>
              </a:rPr>
              <a:t>RP-222208</a:t>
            </a:r>
            <a:r>
              <a:rPr lang="en-US" sz="1600">
                <a:solidFill>
                  <a:srgbClr val="0070C0"/>
                </a:solidFill>
              </a:rPr>
              <a:t>, but it contains several discussion/decision points for the RAN plenary.</a:t>
            </a:r>
          </a:p>
          <a:p>
            <a:pPr lvl="2" hangingPunct="0"/>
            <a:r>
              <a:rPr lang="en-US" sz="1600"/>
              <a:t>Some down-selection between the potential UE complexity reduction techniques needs to be done by the RAN plenary.</a:t>
            </a:r>
          </a:p>
          <a:p>
            <a:pPr hangingPunct="0"/>
            <a:endParaRPr lang="en-US" sz="1600">
              <a:solidFill>
                <a:srgbClr val="0070C0"/>
              </a:solidFill>
            </a:endParaRPr>
          </a:p>
          <a:p>
            <a:pPr hangingPunct="0"/>
            <a:r>
              <a:rPr lang="en-US" sz="1600">
                <a:solidFill>
                  <a:srgbClr val="0070C0"/>
                </a:solidFill>
              </a:rPr>
              <a:t>This contribution presents our views on the open issues in the conclusions and recommendations from RAN1.</a:t>
            </a:r>
          </a:p>
        </p:txBody>
      </p:sp>
    </p:spTree>
    <p:extLst>
      <p:ext uri="{BB962C8B-B14F-4D97-AF65-F5344CB8AC3E}">
        <p14:creationId xmlns:p14="http://schemas.microsoft.com/office/powerpoint/2010/main" val="4198502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Background:</a:t>
            </a:r>
            <a:br>
              <a:rPr lang="en-US"/>
            </a:br>
            <a:r>
              <a:rPr lang="en-US"/>
              <a:t>Rel-17 RedCap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600">
                <a:solidFill>
                  <a:srgbClr val="0070C0"/>
                </a:solidFill>
              </a:rPr>
              <a:t>Rel-17 RedCap achieves significant UE complexity reduction compared to Rel-15 reference UEs.</a:t>
            </a:r>
          </a:p>
          <a:p>
            <a:pPr lvl="2"/>
            <a:r>
              <a:rPr lang="en-US" sz="1600"/>
              <a:t>65%-70% cost reduction according to the methodology adopted in TR 38.875</a:t>
            </a:r>
          </a:p>
          <a:p>
            <a:pPr lvl="4"/>
            <a:r>
              <a:rPr lang="en-US" sz="1600"/>
              <a:t>Maximum UE bandwidth 20 MHz in FR1 and 100 MHz in FR2</a:t>
            </a:r>
          </a:p>
          <a:p>
            <a:pPr lvl="4"/>
            <a:r>
              <a:rPr lang="en-US" sz="1600"/>
              <a:t>Minimum number of Rx branches and DL MIMO layers is 1</a:t>
            </a:r>
          </a:p>
          <a:p>
            <a:pPr lvl="4"/>
            <a:r>
              <a:rPr lang="en-US" sz="1600"/>
              <a:t>Support of 256QAM in DL is optional in FR1</a:t>
            </a:r>
          </a:p>
          <a:p>
            <a:pPr lvl="4"/>
            <a:r>
              <a:rPr lang="en-US" sz="1600"/>
              <a:t>Support of HD-FDD operation type A</a:t>
            </a:r>
          </a:p>
          <a:p>
            <a:pPr lvl="2"/>
            <a:endParaRPr lang="en-US" sz="1600"/>
          </a:p>
          <a:p>
            <a:r>
              <a:rPr lang="en-US" sz="1600">
                <a:solidFill>
                  <a:srgbClr val="0070C0"/>
                </a:solidFill>
              </a:rPr>
              <a:t>Additional cost saving by further UE complexity reduction in Rel-18 is expected to be modest.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691029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2D2C1-8F4A-4D84-ABB2-4363FFF85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Background:</a:t>
            </a:r>
            <a:br>
              <a:rPr lang="en-US"/>
            </a:br>
            <a:r>
              <a:rPr lang="en-US"/>
              <a:t>Study of further UE bandwidth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AE296-D969-40D3-B531-DBFD572D1A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4"/>
            <a:ext cx="11081204" cy="4612109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rgbClr val="0070C0"/>
                </a:solidFill>
              </a:rPr>
              <a:t>Three options for further bandwidth reduction (from 20 MHz to 5 MHz) were studied:</a:t>
            </a:r>
          </a:p>
          <a:p>
            <a:pPr lvl="2"/>
            <a:r>
              <a:rPr lang="en-US" sz="1600" u="sng"/>
              <a:t>Option BW1</a:t>
            </a:r>
            <a:r>
              <a:rPr lang="en-US" sz="1600"/>
              <a:t>: Both RF and BB bandwidths are 5 MHz for UL and DL</a:t>
            </a:r>
          </a:p>
          <a:p>
            <a:pPr lvl="2"/>
            <a:r>
              <a:rPr lang="en-US" sz="1600" u="sng"/>
              <a:t>Option BW2</a:t>
            </a:r>
            <a:r>
              <a:rPr lang="en-US" sz="1600"/>
              <a:t>: 5 MHz BB bandwidth for all signals and channels with 20 MHz RF bandwidth for UL and DL</a:t>
            </a:r>
          </a:p>
          <a:p>
            <a:pPr lvl="2"/>
            <a:r>
              <a:rPr lang="en-US" sz="1600" u="sng"/>
              <a:t>Option BW3</a:t>
            </a:r>
            <a:r>
              <a:rPr lang="en-US" sz="1600"/>
              <a:t>: 5 MHz BB bandwidth only for PDSCH (for both unicast and broadcast) and PUSCH with 20 MHz RF bandwidth for UL and DL. </a:t>
            </a:r>
          </a:p>
          <a:p>
            <a:pPr lvl="4"/>
            <a:r>
              <a:rPr lang="en-US" sz="1600"/>
              <a:t>The other physical channels and signals are still allowed to use a BWP up to 20 MHz maximum UE RF+BB bandwidth.</a:t>
            </a:r>
          </a:p>
          <a:p>
            <a:pPr marL="0" indent="0">
              <a:buNone/>
            </a:pPr>
            <a:endParaRPr lang="en-US" sz="1600">
              <a:solidFill>
                <a:srgbClr val="0070C0"/>
              </a:solidFill>
            </a:endParaRPr>
          </a:p>
          <a:p>
            <a:r>
              <a:rPr lang="en-US" sz="1600">
                <a:solidFill>
                  <a:srgbClr val="0070C0"/>
                </a:solidFill>
              </a:rPr>
              <a:t>Average cost reduction compared to Rel-17 baselines (based on TR 38.865):</a:t>
            </a:r>
            <a:endParaRPr lang="en-US" sz="160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74BD27E-1209-4EBE-8087-981F9FBA51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681889"/>
              </p:ext>
            </p:extLst>
          </p:nvPr>
        </p:nvGraphicFramePr>
        <p:xfrm>
          <a:off x="756557" y="4654271"/>
          <a:ext cx="10678886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5049">
                  <a:extLst>
                    <a:ext uri="{9D8B030D-6E8A-4147-A177-3AD203B41FA5}">
                      <a16:colId xmlns:a16="http://schemas.microsoft.com/office/drawing/2014/main" val="1899714227"/>
                    </a:ext>
                  </a:extLst>
                </a:gridCol>
                <a:gridCol w="1704313">
                  <a:extLst>
                    <a:ext uri="{9D8B030D-6E8A-4147-A177-3AD203B41FA5}">
                      <a16:colId xmlns:a16="http://schemas.microsoft.com/office/drawing/2014/main" val="2979220877"/>
                    </a:ext>
                  </a:extLst>
                </a:gridCol>
                <a:gridCol w="1619977">
                  <a:extLst>
                    <a:ext uri="{9D8B030D-6E8A-4147-A177-3AD203B41FA5}">
                      <a16:colId xmlns:a16="http://schemas.microsoft.com/office/drawing/2014/main" val="1908275847"/>
                    </a:ext>
                  </a:extLst>
                </a:gridCol>
                <a:gridCol w="1909547">
                  <a:extLst>
                    <a:ext uri="{9D8B030D-6E8A-4147-A177-3AD203B41FA5}">
                      <a16:colId xmlns:a16="http://schemas.microsoft.com/office/drawing/2014/main" val="2736643132"/>
                    </a:ext>
                  </a:extLst>
                </a:gridCol>
              </a:tblGrid>
              <a:tr h="162871">
                <a:tc>
                  <a:txBody>
                    <a:bodyPr/>
                    <a:lstStyle/>
                    <a:p>
                      <a:r>
                        <a:rPr lang="en-US" sz="1600"/>
                        <a:t>Cost saving relative to Rel-17 </a:t>
                      </a:r>
                      <a:r>
                        <a:rPr lang="en-US" sz="1600" err="1"/>
                        <a:t>RedCap</a:t>
                      </a:r>
                      <a:r>
                        <a:rPr lang="en-US" sz="1600"/>
                        <a:t> (20 MHz BW)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FD-FDD (1 Rx)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TDD (1 Rx)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HD-FDD (1 Rx)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3518174"/>
                  </a:ext>
                </a:extLst>
              </a:tr>
              <a:tr h="162871">
                <a:tc>
                  <a:txBody>
                    <a:bodyPr/>
                    <a:lstStyle/>
                    <a:p>
                      <a:r>
                        <a:rPr lang="en-US" sz="1600"/>
                        <a:t>Option BW1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11.9%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11.3%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14.1%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595521"/>
                  </a:ext>
                </a:extLst>
              </a:tr>
              <a:tr h="162871">
                <a:tc>
                  <a:txBody>
                    <a:bodyPr/>
                    <a:lstStyle/>
                    <a:p>
                      <a:r>
                        <a:rPr lang="en-US" sz="1600"/>
                        <a:t>Option BW2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9.2%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8.1%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11.9%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744324"/>
                  </a:ext>
                </a:extLst>
              </a:tr>
              <a:tr h="162871">
                <a:tc>
                  <a:txBody>
                    <a:bodyPr/>
                    <a:lstStyle/>
                    <a:p>
                      <a:r>
                        <a:rPr lang="en-US" sz="1600"/>
                        <a:t>Option BW3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8.0%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7.7%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8.9%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639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766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2D2C1-8F4A-4D84-ABB2-4363FFF85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Background:</a:t>
            </a:r>
            <a:br>
              <a:rPr lang="en-US"/>
            </a:br>
            <a:r>
              <a:rPr lang="en-US"/>
              <a:t>Study of further UE peak rate reduction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F5AE296-D969-40D3-B531-DBFD572D1A71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844674"/>
                <a:ext cx="11081204" cy="4612109"/>
              </a:xfrm>
            </p:spPr>
            <p:txBody>
              <a:bodyPr>
                <a:normAutofit/>
              </a:bodyPr>
              <a:lstStyle/>
              <a:p>
                <a:r>
                  <a:rPr lang="en-US" sz="1600">
                    <a:solidFill>
                      <a:srgbClr val="0070C0"/>
                    </a:solidFill>
                  </a:rPr>
                  <a:t>Three options for further peak rate reduction were studied:</a:t>
                </a:r>
              </a:p>
              <a:p>
                <a:pPr lvl="2"/>
                <a:r>
                  <a:rPr lang="en-US" sz="1600" u="sng"/>
                  <a:t>Option PR1</a:t>
                </a:r>
                <a:r>
                  <a:rPr lang="en-US" sz="1600"/>
                  <a:t>: </a:t>
                </a:r>
                <a:r>
                  <a:rPr lang="en-US" sz="1600">
                    <a:effectLst/>
                    <a:ea typeface="Calibri" panose="020F0502020204030204" pitchFamily="34" charset="0"/>
                  </a:rPr>
                  <a:t>Relaxation of the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SupPr>
                      <m:e>
                        <m:r>
                          <a:rPr lang="en-US" sz="16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𝑣</m:t>
                        </m:r>
                      </m:e>
                      <m:sub>
                        <m:r>
                          <a:rPr lang="en-US" sz="16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𝐿𝑎𝑦𝑒𝑟𝑠</m:t>
                        </m:r>
                      </m:sub>
                      <m:sup>
                        <m:r>
                          <a:rPr lang="en-US" sz="16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16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𝑗</m:t>
                        </m:r>
                        <m:r>
                          <a:rPr lang="en-US" sz="16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)</m:t>
                        </m:r>
                      </m:sup>
                    </m:sSubSup>
                    <m:r>
                      <a:rPr lang="en-US" sz="16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⋅</m:t>
                    </m:r>
                    <m:sSubSup>
                      <m:sSubSup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SupPr>
                      <m:e>
                        <m:r>
                          <a:rPr lang="en-US" sz="16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𝑄</m:t>
                        </m:r>
                      </m:e>
                      <m:sub>
                        <m:r>
                          <a:rPr lang="en-US" sz="16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𝑚</m:t>
                        </m:r>
                      </m:sub>
                      <m:sup>
                        <m:d>
                          <m:dPr>
                            <m:ctrlPr>
                              <a:rPr lang="en-US" sz="1600" i="1" smtClean="0">
                                <a:effectLst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en-US" sz="16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𝑗</m:t>
                            </m:r>
                          </m:e>
                        </m:d>
                      </m:sup>
                    </m:sSubSup>
                    <m:r>
                      <a:rPr lang="en-US" sz="16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⋅</m:t>
                    </m:r>
                    <m:sSup>
                      <m:sSup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6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𝑓</m:t>
                        </m:r>
                      </m:e>
                      <m:sup>
                        <m:d>
                          <m:dPr>
                            <m:ctrlPr>
                              <a:rPr lang="en-US" sz="1600" i="1" smtClean="0">
                                <a:effectLst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en-US" sz="16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𝑗</m:t>
                            </m:r>
                          </m:e>
                        </m:d>
                      </m:sup>
                    </m:sSup>
                  </m:oMath>
                </a14:m>
                <a:r>
                  <a:rPr lang="en-US" sz="1600">
                    <a:effectLst/>
                    <a:ea typeface="Calibri" panose="020F0502020204030204" pitchFamily="34" charset="0"/>
                  </a:rPr>
                  <a:t> constraint from ≥4 to ≥1</a:t>
                </a:r>
              </a:p>
              <a:p>
                <a:pPr lvl="2"/>
                <a:r>
                  <a:rPr lang="en-US" sz="1600" u="sng"/>
                  <a:t>Option PR2</a:t>
                </a:r>
                <a:r>
                  <a:rPr lang="en-US" sz="1600"/>
                  <a:t>: Restriction of maximum TBS for PDSCH and PUSCH to 10000/5000 bits for 15/30 kHz SCS</a:t>
                </a:r>
              </a:p>
              <a:p>
                <a:pPr lvl="2"/>
                <a:r>
                  <a:rPr lang="en-US" sz="1600" u="sng"/>
                  <a:t>Option PR3</a:t>
                </a:r>
                <a:r>
                  <a:rPr lang="en-US" sz="1600"/>
                  <a:t>: Restriction of maximum number of PRBs for PDSCH and PUSCH to 25/11 PRBs for 15/30 kHz SCS</a:t>
                </a:r>
              </a:p>
              <a:p>
                <a:pPr marL="0" indent="0">
                  <a:buNone/>
                </a:pPr>
                <a:endParaRPr lang="en-US" sz="1600">
                  <a:solidFill>
                    <a:srgbClr val="0070C0"/>
                  </a:solidFill>
                </a:endParaRPr>
              </a:p>
              <a:p>
                <a:r>
                  <a:rPr lang="en-US" sz="1600">
                    <a:solidFill>
                      <a:srgbClr val="0070C0"/>
                    </a:solidFill>
                  </a:rPr>
                  <a:t>Average cost reduction compared to Rel-17 baselines (based on TR 38.865):</a:t>
                </a:r>
                <a:endParaRPr lang="en-US" sz="160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F5AE296-D969-40D3-B531-DBFD572D1A7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844674"/>
                <a:ext cx="11081204" cy="4612109"/>
              </a:xfrm>
              <a:blipFill>
                <a:blip r:embed="rId2"/>
                <a:stretch>
                  <a:fillRect l="-495" t="-6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74BD27E-1209-4EBE-8087-981F9FBA51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0518"/>
              </p:ext>
            </p:extLst>
          </p:nvPr>
        </p:nvGraphicFramePr>
        <p:xfrm>
          <a:off x="756557" y="4184933"/>
          <a:ext cx="10678886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5049">
                  <a:extLst>
                    <a:ext uri="{9D8B030D-6E8A-4147-A177-3AD203B41FA5}">
                      <a16:colId xmlns:a16="http://schemas.microsoft.com/office/drawing/2014/main" val="1899714227"/>
                    </a:ext>
                  </a:extLst>
                </a:gridCol>
                <a:gridCol w="1704313">
                  <a:extLst>
                    <a:ext uri="{9D8B030D-6E8A-4147-A177-3AD203B41FA5}">
                      <a16:colId xmlns:a16="http://schemas.microsoft.com/office/drawing/2014/main" val="2979220877"/>
                    </a:ext>
                  </a:extLst>
                </a:gridCol>
                <a:gridCol w="1619977">
                  <a:extLst>
                    <a:ext uri="{9D8B030D-6E8A-4147-A177-3AD203B41FA5}">
                      <a16:colId xmlns:a16="http://schemas.microsoft.com/office/drawing/2014/main" val="1908275847"/>
                    </a:ext>
                  </a:extLst>
                </a:gridCol>
                <a:gridCol w="1909547">
                  <a:extLst>
                    <a:ext uri="{9D8B030D-6E8A-4147-A177-3AD203B41FA5}">
                      <a16:colId xmlns:a16="http://schemas.microsoft.com/office/drawing/2014/main" val="2736643132"/>
                    </a:ext>
                  </a:extLst>
                </a:gridCol>
              </a:tblGrid>
              <a:tr h="162871">
                <a:tc>
                  <a:txBody>
                    <a:bodyPr/>
                    <a:lstStyle/>
                    <a:p>
                      <a:r>
                        <a:rPr lang="en-US" sz="1600"/>
                        <a:t>Cost saving relative to Rel-17 </a:t>
                      </a:r>
                      <a:r>
                        <a:rPr lang="en-US" sz="1600" err="1"/>
                        <a:t>RedCap</a:t>
                      </a:r>
                      <a:r>
                        <a:rPr lang="en-US" sz="1600"/>
                        <a:t> (20 MHz BW)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FD-FDD (1 Rx)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TDD (1 Rx)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HD-FDD (1 Rx)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3518174"/>
                  </a:ext>
                </a:extLst>
              </a:tr>
              <a:tr h="162871">
                <a:tc>
                  <a:txBody>
                    <a:bodyPr/>
                    <a:lstStyle/>
                    <a:p>
                      <a:r>
                        <a:rPr lang="en-US" sz="1600"/>
                        <a:t>Option PR1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4.1%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4.0%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5.0%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595521"/>
                  </a:ext>
                </a:extLst>
              </a:tr>
              <a:tr h="162871">
                <a:tc>
                  <a:txBody>
                    <a:bodyPr/>
                    <a:lstStyle/>
                    <a:p>
                      <a:r>
                        <a:rPr lang="en-US" sz="1600"/>
                        <a:t>Option PR2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4.3%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4.2%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5.1%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744324"/>
                  </a:ext>
                </a:extLst>
              </a:tr>
              <a:tr h="162871">
                <a:tc>
                  <a:txBody>
                    <a:bodyPr/>
                    <a:lstStyle/>
                    <a:p>
                      <a:r>
                        <a:rPr lang="en-US" sz="1600"/>
                        <a:t>Option PR3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7.1%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6.7%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8.1%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639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670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2D2C1-8F4A-4D84-ABB2-4363FFF85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Background:</a:t>
            </a:r>
            <a:br>
              <a:rPr lang="en-US"/>
            </a:br>
            <a:r>
              <a:rPr lang="en-US"/>
              <a:t>Study of relaxed UE processing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AE296-D969-40D3-B531-DBFD572D1A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4"/>
            <a:ext cx="11081204" cy="4612109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rgbClr val="0070C0"/>
                </a:solidFill>
              </a:rPr>
              <a:t>Two options for , relaxed UE processing timeline were studied:</a:t>
            </a:r>
          </a:p>
          <a:p>
            <a:pPr lvl="2"/>
            <a:r>
              <a:rPr lang="en-US" sz="1600" u="sng"/>
              <a:t>Option PT1</a:t>
            </a:r>
            <a:r>
              <a:rPr lang="en-US" sz="1600"/>
              <a:t>: Relaxation of UE processing time for PDSCH/PUSCH in terms of N1 and N2 compared to those of UE processing time capability 1</a:t>
            </a:r>
          </a:p>
          <a:p>
            <a:pPr lvl="4"/>
            <a:r>
              <a:rPr lang="en-US" sz="1600"/>
              <a:t>The relaxation factor for N1 and N2 is assumed to be 2 in TR 38.865</a:t>
            </a:r>
          </a:p>
          <a:p>
            <a:pPr lvl="2"/>
            <a:r>
              <a:rPr lang="en-US" sz="1600" u="sng"/>
              <a:t>Option PT2</a:t>
            </a:r>
            <a:r>
              <a:rPr lang="en-US" sz="1600"/>
              <a:t>: Relaxation of UE processing time for CSI in terms of Z and Z’ </a:t>
            </a:r>
          </a:p>
          <a:p>
            <a:pPr lvl="4"/>
            <a:r>
              <a:rPr lang="en-US" sz="1600"/>
              <a:t>The relaxation factor for Z and Z’ is assumed to be 2 in TR 38.865</a:t>
            </a:r>
          </a:p>
          <a:p>
            <a:pPr lvl="2"/>
            <a:endParaRPr lang="en-US" sz="1600">
              <a:solidFill>
                <a:srgbClr val="0070C0"/>
              </a:solidFill>
            </a:endParaRPr>
          </a:p>
          <a:p>
            <a:r>
              <a:rPr lang="en-US" sz="1600">
                <a:solidFill>
                  <a:srgbClr val="0070C0"/>
                </a:solidFill>
              </a:rPr>
              <a:t>Average cost reduction for </a:t>
            </a:r>
            <a:r>
              <a:rPr lang="en-US" sz="1600" u="sng">
                <a:solidFill>
                  <a:srgbClr val="0070C0"/>
                </a:solidFill>
              </a:rPr>
              <a:t>PT1</a:t>
            </a:r>
            <a:r>
              <a:rPr lang="en-US" sz="1600">
                <a:solidFill>
                  <a:srgbClr val="0070C0"/>
                </a:solidFill>
              </a:rPr>
              <a:t> in combination with </a:t>
            </a:r>
            <a:r>
              <a:rPr lang="en-US" sz="1600" u="sng" err="1">
                <a:solidFill>
                  <a:srgbClr val="0070C0"/>
                </a:solidFill>
              </a:rPr>
              <a:t>BWx</a:t>
            </a:r>
            <a:r>
              <a:rPr lang="en-US" sz="1600" u="sng">
                <a:solidFill>
                  <a:srgbClr val="0070C0"/>
                </a:solidFill>
              </a:rPr>
              <a:t> and </a:t>
            </a:r>
            <a:r>
              <a:rPr lang="en-US" sz="1600" u="sng" err="1">
                <a:solidFill>
                  <a:srgbClr val="0070C0"/>
                </a:solidFill>
              </a:rPr>
              <a:t>PRx</a:t>
            </a:r>
            <a:r>
              <a:rPr lang="en-US" sz="1600" u="sng">
                <a:solidFill>
                  <a:srgbClr val="0070C0"/>
                </a:solidFill>
              </a:rPr>
              <a:t> options</a:t>
            </a:r>
            <a:r>
              <a:rPr lang="en-US" sz="1600">
                <a:solidFill>
                  <a:srgbClr val="0070C0"/>
                </a:solidFill>
              </a:rPr>
              <a:t> (based on TR 38.865):</a:t>
            </a:r>
            <a:endParaRPr lang="en-US" sz="160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74BD27E-1209-4EBE-8087-981F9FBA51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824356"/>
              </p:ext>
            </p:extLst>
          </p:nvPr>
        </p:nvGraphicFramePr>
        <p:xfrm>
          <a:off x="809203" y="4499725"/>
          <a:ext cx="10665304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8124">
                  <a:extLst>
                    <a:ext uri="{9D8B030D-6E8A-4147-A177-3AD203B41FA5}">
                      <a16:colId xmlns:a16="http://schemas.microsoft.com/office/drawing/2014/main" val="1899714227"/>
                    </a:ext>
                  </a:extLst>
                </a:gridCol>
                <a:gridCol w="1702145">
                  <a:extLst>
                    <a:ext uri="{9D8B030D-6E8A-4147-A177-3AD203B41FA5}">
                      <a16:colId xmlns:a16="http://schemas.microsoft.com/office/drawing/2014/main" val="2979220877"/>
                    </a:ext>
                  </a:extLst>
                </a:gridCol>
                <a:gridCol w="1617917">
                  <a:extLst>
                    <a:ext uri="{9D8B030D-6E8A-4147-A177-3AD203B41FA5}">
                      <a16:colId xmlns:a16="http://schemas.microsoft.com/office/drawing/2014/main" val="1908275847"/>
                    </a:ext>
                  </a:extLst>
                </a:gridCol>
                <a:gridCol w="1907118">
                  <a:extLst>
                    <a:ext uri="{9D8B030D-6E8A-4147-A177-3AD203B41FA5}">
                      <a16:colId xmlns:a16="http://schemas.microsoft.com/office/drawing/2014/main" val="2736643132"/>
                    </a:ext>
                  </a:extLst>
                </a:gridCol>
              </a:tblGrid>
              <a:tr h="318717">
                <a:tc>
                  <a:txBody>
                    <a:bodyPr/>
                    <a:lstStyle/>
                    <a:p>
                      <a:r>
                        <a:rPr lang="en-US" sz="1500"/>
                        <a:t>Cost saving relative to Rel-17 </a:t>
                      </a:r>
                      <a:r>
                        <a:rPr lang="en-US" sz="1500" err="1"/>
                        <a:t>RedCap</a:t>
                      </a:r>
                      <a:r>
                        <a:rPr lang="en-US" sz="1500"/>
                        <a:t> (20 MHz BW)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/>
                        <a:t>FD-FDD (1 Rx)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/>
                        <a:t>TDD (1 Rx)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/>
                        <a:t>HD-FDD (1 Rx)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3518174"/>
                  </a:ext>
                </a:extLst>
              </a:tr>
              <a:tr h="318717">
                <a:tc>
                  <a:txBody>
                    <a:bodyPr/>
                    <a:lstStyle/>
                    <a:p>
                      <a:r>
                        <a:rPr lang="en-US" sz="1500"/>
                        <a:t>Option BW1+PT1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12.4%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11.6%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14.3%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595521"/>
                  </a:ext>
                </a:extLst>
              </a:tr>
              <a:tr h="318717">
                <a:tc>
                  <a:txBody>
                    <a:bodyPr/>
                    <a:lstStyle/>
                    <a:p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Option BW3+PT1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8.7%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7.8%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10.2%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381480"/>
                  </a:ext>
                </a:extLst>
              </a:tr>
              <a:tr h="31871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Option PR1+PT1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5.4%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4.9%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6.6%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0696404"/>
                  </a:ext>
                </a:extLst>
              </a:tr>
              <a:tr h="318717">
                <a:tc>
                  <a:txBody>
                    <a:bodyPr/>
                    <a:lstStyle/>
                    <a:p>
                      <a:r>
                        <a:rPr lang="en-US" sz="1500"/>
                        <a:t>Option PR3+PT1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7.7%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7.2%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9.3%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4874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215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2D2C1-8F4A-4D84-ABB2-4363FFF85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Background:</a:t>
            </a:r>
            <a:br>
              <a:rPr lang="en-US"/>
            </a:br>
            <a:r>
              <a:rPr lang="en-US"/>
              <a:t>Study of relaxed UE processing timeline,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AE296-D969-40D3-B531-DBFD572D1A7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1600">
                <a:solidFill>
                  <a:srgbClr val="0070C0"/>
                </a:solidFill>
              </a:rPr>
              <a:t>Average cost reduction for </a:t>
            </a:r>
            <a:r>
              <a:rPr lang="en-US" sz="1600" u="sng">
                <a:solidFill>
                  <a:srgbClr val="0070C0"/>
                </a:solidFill>
              </a:rPr>
              <a:t>PT1 and PT2</a:t>
            </a:r>
            <a:r>
              <a:rPr lang="en-US" sz="1600">
                <a:solidFill>
                  <a:srgbClr val="0070C0"/>
                </a:solidFill>
              </a:rPr>
              <a:t> in combination with </a:t>
            </a:r>
            <a:r>
              <a:rPr lang="en-US" sz="1600" u="sng" err="1">
                <a:solidFill>
                  <a:srgbClr val="0070C0"/>
                </a:solidFill>
              </a:rPr>
              <a:t>BWx</a:t>
            </a:r>
            <a:r>
              <a:rPr lang="en-US" sz="1600" u="sng">
                <a:solidFill>
                  <a:srgbClr val="0070C0"/>
                </a:solidFill>
              </a:rPr>
              <a:t> and </a:t>
            </a:r>
            <a:r>
              <a:rPr lang="en-US" sz="1600" u="sng" err="1">
                <a:solidFill>
                  <a:srgbClr val="0070C0"/>
                </a:solidFill>
              </a:rPr>
              <a:t>PRx</a:t>
            </a:r>
            <a:r>
              <a:rPr lang="en-US" sz="1600" u="sng">
                <a:solidFill>
                  <a:srgbClr val="0070C0"/>
                </a:solidFill>
              </a:rPr>
              <a:t> options</a:t>
            </a:r>
            <a:r>
              <a:rPr lang="en-US" sz="1600">
                <a:solidFill>
                  <a:srgbClr val="0070C0"/>
                </a:solidFill>
              </a:rPr>
              <a:t> (based on TR 38.865):</a:t>
            </a:r>
            <a:endParaRPr lang="en-US" sz="1600"/>
          </a:p>
          <a:p>
            <a:endParaRPr lang="en-US" sz="160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C9CC343-289C-4696-9018-EE036D72F4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931477"/>
              </p:ext>
            </p:extLst>
          </p:nvPr>
        </p:nvGraphicFramePr>
        <p:xfrm>
          <a:off x="763348" y="2308860"/>
          <a:ext cx="10665304" cy="224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8124">
                  <a:extLst>
                    <a:ext uri="{9D8B030D-6E8A-4147-A177-3AD203B41FA5}">
                      <a16:colId xmlns:a16="http://schemas.microsoft.com/office/drawing/2014/main" val="1899714227"/>
                    </a:ext>
                  </a:extLst>
                </a:gridCol>
                <a:gridCol w="1702145">
                  <a:extLst>
                    <a:ext uri="{9D8B030D-6E8A-4147-A177-3AD203B41FA5}">
                      <a16:colId xmlns:a16="http://schemas.microsoft.com/office/drawing/2014/main" val="2979220877"/>
                    </a:ext>
                  </a:extLst>
                </a:gridCol>
                <a:gridCol w="1617917">
                  <a:extLst>
                    <a:ext uri="{9D8B030D-6E8A-4147-A177-3AD203B41FA5}">
                      <a16:colId xmlns:a16="http://schemas.microsoft.com/office/drawing/2014/main" val="1908275847"/>
                    </a:ext>
                  </a:extLst>
                </a:gridCol>
                <a:gridCol w="1907118">
                  <a:extLst>
                    <a:ext uri="{9D8B030D-6E8A-4147-A177-3AD203B41FA5}">
                      <a16:colId xmlns:a16="http://schemas.microsoft.com/office/drawing/2014/main" val="2736643132"/>
                    </a:ext>
                  </a:extLst>
                </a:gridCol>
              </a:tblGrid>
              <a:tr h="318717">
                <a:tc>
                  <a:txBody>
                    <a:bodyPr/>
                    <a:lstStyle/>
                    <a:p>
                      <a:r>
                        <a:rPr lang="en-US" sz="1500"/>
                        <a:t>Cost saving relative to Rel-17 </a:t>
                      </a:r>
                      <a:r>
                        <a:rPr lang="en-US" sz="1500" err="1"/>
                        <a:t>RedCap</a:t>
                      </a:r>
                      <a:r>
                        <a:rPr lang="en-US" sz="1500"/>
                        <a:t> (20 MHz BW)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/>
                        <a:t>FD-FDD (1 Rx)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/>
                        <a:t>TDD (1 Rx)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/>
                        <a:t>HD-FDD (1 Rx)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3518174"/>
                  </a:ext>
                </a:extLst>
              </a:tr>
              <a:tr h="318717">
                <a:tc>
                  <a:txBody>
                    <a:bodyPr/>
                    <a:lstStyle/>
                    <a:p>
                      <a:r>
                        <a:rPr lang="en-US" sz="1500"/>
                        <a:t>Option BW1+PT1+PT2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14.8%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14.7%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17.5%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595521"/>
                  </a:ext>
                </a:extLst>
              </a:tr>
              <a:tr h="318717">
                <a:tc>
                  <a:txBody>
                    <a:bodyPr/>
                    <a:lstStyle/>
                    <a:p>
                      <a:r>
                        <a:rPr lang="en-US" sz="1500"/>
                        <a:t>Option BW2+PT1+PT2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11.5%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10.9%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15.3%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744324"/>
                  </a:ext>
                </a:extLst>
              </a:tr>
              <a:tr h="318717">
                <a:tc>
                  <a:txBody>
                    <a:bodyPr/>
                    <a:lstStyle/>
                    <a:p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Option BW3+PT1</a:t>
                      </a:r>
                      <a:r>
                        <a:rPr lang="en-US" sz="1500"/>
                        <a:t>+PT2</a:t>
                      </a:r>
                      <a:endParaRPr lang="en-US" sz="15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11.6%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11.5%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12.9%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381480"/>
                  </a:ext>
                </a:extLst>
              </a:tr>
              <a:tr h="31871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Option PR1+PT1</a:t>
                      </a:r>
                      <a:r>
                        <a:rPr lang="en-US" sz="1500"/>
                        <a:t>+PT2</a:t>
                      </a:r>
                      <a:endParaRPr lang="en-US" sz="15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7.9%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8.7%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9.3%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0696404"/>
                  </a:ext>
                </a:extLst>
              </a:tr>
              <a:tr h="318717">
                <a:tc>
                  <a:txBody>
                    <a:bodyPr/>
                    <a:lstStyle/>
                    <a:p>
                      <a:r>
                        <a:rPr lang="en-US" sz="1500"/>
                        <a:t>Option PR2+PT1+PT2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7.2%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6.2%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9.5%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639221"/>
                  </a:ext>
                </a:extLst>
              </a:tr>
              <a:tr h="318717">
                <a:tc>
                  <a:txBody>
                    <a:bodyPr/>
                    <a:lstStyle/>
                    <a:p>
                      <a:r>
                        <a:rPr lang="en-US" sz="1500"/>
                        <a:t>Option PR3+PT1+PT2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10.2%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10.7%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12.1%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4874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2523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E683C-557F-4C9B-BFCD-4C68750C3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Conclusions and recommendations from RAN1</a:t>
            </a:r>
            <a:br>
              <a:rPr lang="en-US"/>
            </a:br>
            <a:r>
              <a:rPr lang="en-US" i="1">
                <a:solidFill>
                  <a:schemeClr val="bg1">
                    <a:lumMod val="65000"/>
                  </a:schemeClr>
                </a:solidFill>
              </a:rPr>
              <a:t>(TR 38.865)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8D02E-123E-42C2-ABBE-0DD2CFF17F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600">
                <a:solidFill>
                  <a:srgbClr val="0070C0"/>
                </a:solidFill>
              </a:rPr>
              <a:t>Based on its study, RAN1 has the following conclusions and recommendations in clause 9 in TR 38.865 in </a:t>
            </a:r>
            <a:r>
              <a:rPr lang="en-US" sz="1600">
                <a:hlinkClick r:id="rId2"/>
              </a:rPr>
              <a:t>RP-222207</a:t>
            </a:r>
            <a:r>
              <a:rPr lang="en-US" sz="1600">
                <a:solidFill>
                  <a:srgbClr val="0070C0"/>
                </a:solidFill>
              </a:rPr>
              <a:t>:</a:t>
            </a:r>
          </a:p>
          <a:p>
            <a:pPr lvl="2"/>
            <a:r>
              <a:rPr lang="en-US" sz="1600"/>
              <a:t>Most companies in RAN1 recommend that </a:t>
            </a:r>
            <a:r>
              <a:rPr lang="en-US" sz="1600" u="sng"/>
              <a:t>option BW3 or PR3 </a:t>
            </a:r>
            <a:r>
              <a:rPr lang="en-US" sz="1600"/>
              <a:t>is selected.</a:t>
            </a:r>
          </a:p>
          <a:p>
            <a:pPr lvl="2"/>
            <a:r>
              <a:rPr lang="en-US" sz="1600"/>
              <a:t>Some companies instead want to consider </a:t>
            </a:r>
            <a:r>
              <a:rPr lang="en-US" sz="1600" u="sng"/>
              <a:t>option PR1 or BW1</a:t>
            </a:r>
            <a:r>
              <a:rPr lang="en-US" sz="1600"/>
              <a:t>.</a:t>
            </a:r>
          </a:p>
          <a:p>
            <a:pPr lvl="2"/>
            <a:r>
              <a:rPr lang="en-US" sz="1600"/>
              <a:t>Finally, some companies also want to consider </a:t>
            </a:r>
            <a:r>
              <a:rPr lang="en-US" sz="1600" u="sng"/>
              <a:t>options PT1 and/or PT2</a:t>
            </a:r>
            <a:r>
              <a:rPr lang="en-US" sz="1600"/>
              <a:t>.</a:t>
            </a:r>
          </a:p>
          <a:p>
            <a:endParaRPr lang="en-US" sz="1600">
              <a:solidFill>
                <a:srgbClr val="0070C0"/>
              </a:solidFill>
            </a:endParaRPr>
          </a:p>
          <a:p>
            <a:r>
              <a:rPr lang="en-US" sz="1600">
                <a:solidFill>
                  <a:srgbClr val="0070C0"/>
                </a:solidFill>
              </a:rPr>
              <a:t>Furthermore, RAN1 recommends that </a:t>
            </a:r>
            <a:r>
              <a:rPr lang="en-US" sz="1600" u="sng">
                <a:solidFill>
                  <a:srgbClr val="0070C0"/>
                </a:solidFill>
              </a:rPr>
              <a:t>option PR1</a:t>
            </a:r>
            <a:r>
              <a:rPr lang="en-US" sz="1600">
                <a:solidFill>
                  <a:srgbClr val="0070C0"/>
                </a:solidFill>
              </a:rPr>
              <a:t> can be considered as a potential add-on to the other techniques.</a:t>
            </a:r>
          </a:p>
          <a:p>
            <a:pPr lvl="2"/>
            <a:r>
              <a:rPr lang="en-US" sz="1600"/>
              <a:t>Whether to adopt this potential add-on can be decided during WI phase.</a:t>
            </a:r>
          </a:p>
          <a:p>
            <a:endParaRPr lang="en-US" sz="1600">
              <a:solidFill>
                <a:srgbClr val="0070C0"/>
              </a:solidFill>
            </a:endParaRPr>
          </a:p>
          <a:p>
            <a:pPr hangingPunct="0"/>
            <a:r>
              <a:rPr lang="en-US" sz="1600">
                <a:solidFill>
                  <a:srgbClr val="0070C0"/>
                </a:solidFill>
              </a:rPr>
              <a:t>On the following slides, we present our views on the open issues in the conclusions and recommendations from RAN1.</a:t>
            </a:r>
          </a:p>
        </p:txBody>
      </p:sp>
    </p:spTree>
    <p:extLst>
      <p:ext uri="{BB962C8B-B14F-4D97-AF65-F5344CB8AC3E}">
        <p14:creationId xmlns:p14="http://schemas.microsoft.com/office/powerpoint/2010/main" val="3613251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2D2C1-8F4A-4D84-ABB2-4363FFF85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Views on further reduced UE bandwidth or peak rate</a:t>
            </a:r>
            <a:br>
              <a:rPr lang="en-US"/>
            </a:br>
            <a:r>
              <a:rPr lang="en-US" i="1">
                <a:solidFill>
                  <a:schemeClr val="bg1">
                    <a:lumMod val="65000"/>
                  </a:schemeClr>
                </a:solidFill>
              </a:rPr>
              <a:t>(Options BW1/BW3/PR1/PR3)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AE296-D969-40D3-B531-DBFD572D1A7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1600">
                <a:solidFill>
                  <a:srgbClr val="0070C0"/>
                </a:solidFill>
              </a:rPr>
              <a:t>We agree with the majority view in RAN1 that one of </a:t>
            </a:r>
            <a:r>
              <a:rPr lang="en-US" sz="1600" u="sng">
                <a:solidFill>
                  <a:srgbClr val="0070C0"/>
                </a:solidFill>
              </a:rPr>
              <a:t>options BW3 or PR3</a:t>
            </a:r>
            <a:r>
              <a:rPr lang="en-US" sz="1600">
                <a:solidFill>
                  <a:srgbClr val="0070C0"/>
                </a:solidFill>
              </a:rPr>
              <a:t> may achieve a good balance between complexity reduction and expected impacts.</a:t>
            </a:r>
          </a:p>
          <a:p>
            <a:pPr lvl="2"/>
            <a:r>
              <a:rPr lang="en-US" sz="1600"/>
              <a:t>Option BW3 has slightly higher expected complexity reduction but also somewhat higher expected impacts than option PR3.</a:t>
            </a:r>
          </a:p>
          <a:p>
            <a:pPr lvl="2"/>
            <a:r>
              <a:rPr lang="en-US" sz="1600"/>
              <a:t>Both BW3 and PR3 (as well as the other PR options) avoid major specification work, which is important given the expected small TU allocation in WI phase.</a:t>
            </a:r>
          </a:p>
          <a:p>
            <a:endParaRPr lang="en-US" sz="1600"/>
          </a:p>
          <a:p>
            <a:r>
              <a:rPr lang="en-US" sz="1600" u="sng">
                <a:solidFill>
                  <a:srgbClr val="0070C0"/>
                </a:solidFill>
              </a:rPr>
              <a:t>Option BW1</a:t>
            </a:r>
            <a:r>
              <a:rPr lang="en-US" sz="1600">
                <a:solidFill>
                  <a:srgbClr val="0070C0"/>
                </a:solidFill>
              </a:rPr>
              <a:t> should be avoided due to significant network impacts compared to the expected complexity reduction.</a:t>
            </a:r>
          </a:p>
          <a:p>
            <a:pPr lvl="2"/>
            <a:r>
              <a:rPr lang="en-US" sz="1600"/>
              <a:t>The difference in cost saving between different BW reduction options is small (in the range 3.6% to 5.2%).</a:t>
            </a:r>
          </a:p>
          <a:p>
            <a:pPr lvl="2"/>
            <a:r>
              <a:rPr lang="en-US" sz="1600"/>
              <a:t>Option BW1 results in significant impacts on link performance, coexistence, network deployment flexibility, and specification:</a:t>
            </a:r>
          </a:p>
          <a:p>
            <a:pPr lvl="4"/>
            <a:r>
              <a:rPr lang="en-US" sz="1600"/>
              <a:t>Significant link performance degradation for PBCH and PDCCH</a:t>
            </a:r>
          </a:p>
          <a:p>
            <a:pPr lvl="4"/>
            <a:r>
              <a:rPr lang="en-US" sz="1600"/>
              <a:t>Significant coexistence impacts in terms of support of SSB/CORESET#0 configurations (especially 30 kHz SCS)</a:t>
            </a:r>
          </a:p>
          <a:p>
            <a:pPr lvl="4"/>
            <a:r>
              <a:rPr lang="en-US" sz="1600"/>
              <a:t>Limitations of RACH configurations and PRACH sharing procedure</a:t>
            </a:r>
          </a:p>
          <a:p>
            <a:pPr lvl="4"/>
            <a:r>
              <a:rPr lang="en-US" sz="1600"/>
              <a:t>Potential additional SSB overhead</a:t>
            </a:r>
          </a:p>
        </p:txBody>
      </p:sp>
    </p:spTree>
    <p:extLst>
      <p:ext uri="{BB962C8B-B14F-4D97-AF65-F5344CB8AC3E}">
        <p14:creationId xmlns:p14="http://schemas.microsoft.com/office/powerpoint/2010/main" val="172237801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0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2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3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5qkJ7IAbteZdD7peIi2OMj14RFhwHSl8/u4136Lu223Q6B6NmGtwbI1wQHDtNe+r3/VB9Mgn532F70+SuTIft197fuh2DDZSV+OO54NgVqE="},{"name":"ConfidentialityClass","value":"cT/FOwTWaPknrhRlNMh4SQ=="},{"name":"ExternalConfidentialityLabel","value":"5wlu7ZdPxHQj1W0w+yTNSg=="},{"name":"LanguageCode","value":"5wlu7ZdPxHQj1W0w+yTNSg=="},{"name":"Date","value":"1l5V/uihYcxdqKYfXVHu8g=="},{"name":"TemplateType","value":"PxVEvJY8nE7m/hY9622Sng=="},{"name":"DocTitle","value":"PxVEvJY8nE7m/hY9622Sng=="},{"name":"TotalPageNo","value":"PxVEvJY8nE7m/hY9622Sng=="}]}]]></TemplafyFormConfiguratio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  <SharedWithUsers xmlns="9b239327-9e80-40e4-b1b7-4394fed77a33">
      <UserInfo>
        <DisplayName/>
        <AccountId xsi:nil="true"/>
        <AccountType/>
      </UserInfo>
    </SharedWithUsers>
    <MediaLengthInSeconds xmlns="2f282d3b-eb4a-4b09-b61f-b9593442e286" xsi:nil="true"/>
    <TaxCatchAll xmlns="d8762117-8292-4133-b1c7-eab5c6487cfd" xsi:nil="true"/>
    <lcf76f155ced4ddcb4097134ff3c332f xmlns="2f282d3b-eb4a-4b09-b61f-b9593442e286">
      <Terms xmlns="http://schemas.microsoft.com/office/infopath/2007/PartnerControls"/>
    </lcf76f155ced4ddcb4097134ff3c332f>
  </documentManagement>
</p:properties>
</file>

<file path=customXml/item5.xml><?xml version="1.0" encoding="utf-8"?>
<TemplafyTemplateConfiguration><![CDATA[{"elementsMetadata":[{"type":"shape","id":"c68bfd0a-e95c-4e91-a37f-190aaafa042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0" ma:contentTypeDescription="Create a new document." ma:contentTypeScope="" ma:versionID="1bba11f96c6225f843b575f07d3b3531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a854c64e477cf35e24c83949733673a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10.xml><?xml version="1.0" encoding="utf-8"?>
<ds:datastoreItem xmlns:ds="http://schemas.openxmlformats.org/officeDocument/2006/customXml" ds:itemID="{C09F197C-6A49-47D0-B877-F88807989676}">
  <ds:schemaRefs/>
</ds:datastoreItem>
</file>

<file path=customXml/itemProps11.xml><?xml version="1.0" encoding="utf-8"?>
<ds:datastoreItem xmlns:ds="http://schemas.openxmlformats.org/officeDocument/2006/customXml" ds:itemID="{1CE36EA9-2186-4EB1-871A-8AE59C2A13BB}">
  <ds:schemaRefs/>
</ds:datastoreItem>
</file>

<file path=customXml/itemProps2.xml><?xml version="1.0" encoding="utf-8"?>
<ds:datastoreItem xmlns:ds="http://schemas.openxmlformats.org/officeDocument/2006/customXml" ds:itemID="{8F902AEA-DE8F-4C5B-A9DD-112413A977CD}">
  <ds:schemaRefs/>
</ds:datastoreItem>
</file>

<file path=customXml/itemProps3.xml><?xml version="1.0" encoding="utf-8"?>
<ds:datastoreItem xmlns:ds="http://schemas.openxmlformats.org/officeDocument/2006/customXml" ds:itemID="{D92C3DF5-A179-4E2D-BD20-07044B39171F}">
  <ds:schemaRefs/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2f282d3b-eb4a-4b09-b61f-b9593442e286"/>
    <ds:schemaRef ds:uri="9b239327-9e80-40e4-b1b7-4394fed77a33"/>
    <ds:schemaRef ds:uri="d8762117-8292-4133-b1c7-eab5c6487cf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07958A4E-FAB1-42E4-B6B5-29B01F63F87B}">
  <ds:schemaRefs/>
</ds:datastoreItem>
</file>

<file path=customXml/itemProps6.xml><?xml version="1.0" encoding="utf-8"?>
<ds:datastoreItem xmlns:ds="http://schemas.openxmlformats.org/officeDocument/2006/customXml" ds:itemID="{B9AEDDE3-EA02-4A8F-B8F8-0606A0AA45FC}">
  <ds:schemaRefs/>
</ds:datastoreItem>
</file>

<file path=customXml/itemProps7.xml><?xml version="1.0" encoding="utf-8"?>
<ds:datastoreItem xmlns:ds="http://schemas.openxmlformats.org/officeDocument/2006/customXml" ds:itemID="{EDB02CA9-2741-4673-9F09-2DB46053C4EE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8.xml><?xml version="1.0" encoding="utf-8"?>
<ds:datastoreItem xmlns:ds="http://schemas.openxmlformats.org/officeDocument/2006/customXml" ds:itemID="{58CC0B31-82B9-497A-9A2E-F3F72D0BBDAD}">
  <ds:schemaRefs/>
</ds:datastoreItem>
</file>

<file path=customXml/itemProps9.xml><?xml version="1.0" encoding="utf-8"?>
<ds:datastoreItem xmlns:ds="http://schemas.openxmlformats.org/officeDocument/2006/customXml" ds:itemID="{EBDEDD06-C040-4BB7-A9F6-374ABC22913D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Application>Microsoft Office PowerPoint</Application>
  <PresentationFormat>Widescreen</PresentationFormat>
  <Slides>12</Slides>
  <Notes>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PresentationTemplate2017</vt:lpstr>
      <vt:lpstr>Views on New Rel-18 WI: Enhanced support of reduced capability NR devices</vt:lpstr>
      <vt:lpstr>Introduction</vt:lpstr>
      <vt:lpstr>Background: Rel-17 RedCap</vt:lpstr>
      <vt:lpstr>Background: Study of further UE bandwidth reduction</vt:lpstr>
      <vt:lpstr>Background: Study of further UE peak rate reduction</vt:lpstr>
      <vt:lpstr>Background: Study of relaxed UE processing timeline</vt:lpstr>
      <vt:lpstr>Background: Study of relaxed UE processing timeline, cont.</vt:lpstr>
      <vt:lpstr>Conclusions and recommendations from RAN1 (TR 38.865)</vt:lpstr>
      <vt:lpstr>Views on further reduced UE bandwidth or peak rate (Options BW1/BW3/PR1/PR3)</vt:lpstr>
      <vt:lpstr>Views on relaxed UE processing timeline (Options PT1/PT2)</vt:lpstr>
      <vt:lpstr>Summary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New Rel-18 WI: Enhanced support of reduced capability NR devices</dc:title>
  <dc:creator/>
  <cp:keywords/>
  <dc:description> 
Rev </dc:description>
  <cp:revision>1</cp:revision>
  <dcterms:created xsi:type="dcterms:W3CDTF">2019-04-23T15:12:54Z</dcterms:created>
  <dcterms:modified xsi:type="dcterms:W3CDTF">2022-09-05T19:55:43Z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2020-05-25T15:19:59.4129898Z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637104846143367476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2022-09-05</vt:lpwstr>
  </property>
  <property fmtid="{D5CDD505-2E9C-101B-9397-08002B2CF9AE}" pid="21" name="Reference">
    <vt:lpwstr/>
  </property>
  <property fmtid="{D5CDD505-2E9C-101B-9397-08002B2CF9AE}" pid="22" name="Title">
    <vt:lpwstr>Views on New Rel-18 WI: Enhanced support of reduced capability NR devices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Order">
    <vt:r8>53162100</vt:r8>
  </property>
  <property fmtid="{D5CDD505-2E9C-101B-9397-08002B2CF9AE}" pid="39" name="xd_Signature">
    <vt:bool>false</vt:bool>
  </property>
  <property fmtid="{D5CDD505-2E9C-101B-9397-08002B2CF9AE}" pid="40" name="xd_ProgID">
    <vt:lpwstr/>
  </property>
  <property fmtid="{D5CDD505-2E9C-101B-9397-08002B2CF9AE}" pid="41" name="ComplianceAssetId">
    <vt:lpwstr/>
  </property>
  <property fmtid="{D5CDD505-2E9C-101B-9397-08002B2CF9AE}" pid="42" name="TemplateUrl">
    <vt:lpwstr/>
  </property>
  <property fmtid="{D5CDD505-2E9C-101B-9397-08002B2CF9AE}" pid="43" name="_ExtendedDescription">
    <vt:lpwstr/>
  </property>
  <property fmtid="{D5CDD505-2E9C-101B-9397-08002B2CF9AE}" pid="44" name="MediaServiceImageTags">
    <vt:lpwstr/>
  </property>
</Properties>
</file>