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9"/>
  </p:notesMasterIdLst>
  <p:handoutMasterIdLst>
    <p:handoutMasterId r:id="rId20"/>
  </p:handoutMasterIdLst>
  <p:sldIdLst>
    <p:sldId id="271" r:id="rId13"/>
    <p:sldId id="277" r:id="rId14"/>
    <p:sldId id="280" r:id="rId15"/>
    <p:sldId id="278" r:id="rId16"/>
    <p:sldId id="281" r:id="rId17"/>
    <p:sldId id="261" r:id="rId18"/>
  </p:sldIdLst>
  <p:sldSz cx="12192000" cy="6858000"/>
  <p:notesSz cx="6858000" cy="9144000"/>
  <p:embeddedFontLst>
    <p:embeddedFont>
      <p:font typeface="Ericsson Hilda" panose="00000500000000000000" pitchFamily="2" charset="0"/>
      <p:regular r:id="rId21"/>
      <p:bold r:id="rId22"/>
      <p:italic r:id="rId23"/>
      <p:boldItalic r:id="rId24"/>
    </p:embeddedFont>
    <p:embeddedFont>
      <p:font typeface="Ericsson Hilda Light" panose="00000400000000000000" pitchFamily="2" charset="0"/>
      <p:regular r:id="rId25"/>
      <p:italic r:id="rId26"/>
    </p:embeddedFont>
    <p:embeddedFont>
      <p:font typeface="Ericsson Technical Icons" panose="000005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3C741C-F036-45F6-9E4D-84B482F386DB}" v="38" dt="2022-05-23T07:01:56.6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93" d="100"/>
          <a:sy n="93" d="100"/>
        </p:scale>
        <p:origin x="100" y="2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1" d="100"/>
          <a:sy n="71" d="100"/>
        </p:scale>
        <p:origin x="307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microsoft.com/office/2015/10/relationships/revisionInfo" Target="revisionInfo.xml"/><Relationship Id="rId10" Type="http://schemas.openxmlformats.org/officeDocument/2006/relationships/customXml" Target="../customXml/item10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microsoft.com/office/2016/11/relationships/changesInfo" Target="changesInfos/changesInfo1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Masini" userId="446cd9d3-d73a-4f5c-b87e-4610f52c71cf" providerId="ADAL" clId="{D73C741C-F036-45F6-9E4D-84B482F386DB}"/>
    <pc:docChg chg="custSel modSld modMainMaster">
      <pc:chgData name="Gino Masini" userId="446cd9d3-d73a-4f5c-b87e-4610f52c71cf" providerId="ADAL" clId="{D73C741C-F036-45F6-9E4D-84B482F386DB}" dt="2022-05-30T16:03:53.095" v="1498" actId="6549"/>
      <pc:docMkLst>
        <pc:docMk/>
      </pc:docMkLst>
      <pc:sldChg chg="modSp mod">
        <pc:chgData name="Gino Masini" userId="446cd9d3-d73a-4f5c-b87e-4610f52c71cf" providerId="ADAL" clId="{D73C741C-F036-45F6-9E4D-84B482F386DB}" dt="2022-05-30T16:03:53.095" v="1498" actId="6549"/>
        <pc:sldMkLst>
          <pc:docMk/>
          <pc:sldMk cId="2230748882" sldId="271"/>
        </pc:sldMkLst>
        <pc:spChg chg="mod">
          <ac:chgData name="Gino Masini" userId="446cd9d3-d73a-4f5c-b87e-4610f52c71cf" providerId="ADAL" clId="{D73C741C-F036-45F6-9E4D-84B482F386DB}" dt="2022-05-30T16:03:53.095" v="1498" actId="6549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D73C741C-F036-45F6-9E4D-84B482F386DB}" dt="2022-05-23T08:20:02.533" v="259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D73C741C-F036-45F6-9E4D-84B482F386DB}" dt="2022-05-26T12:56:20.679" v="832" actId="114"/>
        <pc:sldMkLst>
          <pc:docMk/>
          <pc:sldMk cId="950509729" sldId="277"/>
        </pc:sldMkLst>
        <pc:spChg chg="mod">
          <ac:chgData name="Gino Masini" userId="446cd9d3-d73a-4f5c-b87e-4610f52c71cf" providerId="ADAL" clId="{D73C741C-F036-45F6-9E4D-84B482F386DB}" dt="2022-05-26T12:56:20.679" v="832" actId="114"/>
          <ac:spMkLst>
            <pc:docMk/>
            <pc:sldMk cId="950509729" sldId="277"/>
            <ac:spMk id="3" creationId="{E484668E-0816-4414-8A0B-720EEBAFDEC9}"/>
          </ac:spMkLst>
        </pc:spChg>
      </pc:sldChg>
      <pc:sldChg chg="addSp modSp mod">
        <pc:chgData name="Gino Masini" userId="446cd9d3-d73a-4f5c-b87e-4610f52c71cf" providerId="ADAL" clId="{D73C741C-F036-45F6-9E4D-84B482F386DB}" dt="2022-05-24T21:57:23.137" v="623" actId="20577"/>
        <pc:sldMkLst>
          <pc:docMk/>
          <pc:sldMk cId="3457361065" sldId="278"/>
        </pc:sldMkLst>
        <pc:spChg chg="add mod">
          <ac:chgData name="Gino Masini" userId="446cd9d3-d73a-4f5c-b87e-4610f52c71cf" providerId="ADAL" clId="{D73C741C-F036-45F6-9E4D-84B482F386DB}" dt="2022-05-23T07:32:20.425" v="216" actId="1035"/>
          <ac:spMkLst>
            <pc:docMk/>
            <pc:sldMk cId="3457361065" sldId="278"/>
            <ac:spMk id="4" creationId="{8143D8D4-B05A-4B7A-857F-33C5D9629C2C}"/>
          </ac:spMkLst>
        </pc:spChg>
        <pc:spChg chg="add mod">
          <ac:chgData name="Gino Masini" userId="446cd9d3-d73a-4f5c-b87e-4610f52c71cf" providerId="ADAL" clId="{D73C741C-F036-45F6-9E4D-84B482F386DB}" dt="2022-05-24T21:57:23.137" v="623" actId="20577"/>
          <ac:spMkLst>
            <pc:docMk/>
            <pc:sldMk cId="3457361065" sldId="278"/>
            <ac:spMk id="5" creationId="{D3FFFFF9-B3B7-4A70-A145-C53465E72AA5}"/>
          </ac:spMkLst>
        </pc:spChg>
      </pc:sldChg>
      <pc:sldChg chg="modSp mod">
        <pc:chgData name="Gino Masini" userId="446cd9d3-d73a-4f5c-b87e-4610f52c71cf" providerId="ADAL" clId="{D73C741C-F036-45F6-9E4D-84B482F386DB}" dt="2022-05-30T16:02:51.586" v="1497" actId="20577"/>
        <pc:sldMkLst>
          <pc:docMk/>
          <pc:sldMk cId="3549350137" sldId="280"/>
        </pc:sldMkLst>
        <pc:spChg chg="mod">
          <ac:chgData name="Gino Masini" userId="446cd9d3-d73a-4f5c-b87e-4610f52c71cf" providerId="ADAL" clId="{D73C741C-F036-45F6-9E4D-84B482F386DB}" dt="2022-05-30T16:02:51.586" v="1497" actId="20577"/>
          <ac:spMkLst>
            <pc:docMk/>
            <pc:sldMk cId="3549350137" sldId="280"/>
            <ac:spMk id="3" creationId="{45443EE6-7490-4166-8924-65BFE1AF1635}"/>
          </ac:spMkLst>
        </pc:spChg>
      </pc:sldChg>
      <pc:sldChg chg="modSp mod">
        <pc:chgData name="Gino Masini" userId="446cd9d3-d73a-4f5c-b87e-4610f52c71cf" providerId="ADAL" clId="{D73C741C-F036-45F6-9E4D-84B482F386DB}" dt="2022-05-30T16:00:24.549" v="1415" actId="20577"/>
        <pc:sldMkLst>
          <pc:docMk/>
          <pc:sldMk cId="2504314326" sldId="281"/>
        </pc:sldMkLst>
        <pc:spChg chg="mod">
          <ac:chgData name="Gino Masini" userId="446cd9d3-d73a-4f5c-b87e-4610f52c71cf" providerId="ADAL" clId="{D73C741C-F036-45F6-9E4D-84B482F386DB}" dt="2022-05-30T16:00:24.549" v="1415" actId="20577"/>
          <ac:spMkLst>
            <pc:docMk/>
            <pc:sldMk cId="2504314326" sldId="281"/>
            <ac:spMk id="3" creationId="{ADB2955C-2C9C-44B2-9BE5-7789CCF2B34D}"/>
          </ac:spMkLst>
        </pc:spChg>
      </pc:sldChg>
      <pc:sldMasterChg chg="modSldLayout">
        <pc:chgData name="Gino Masini" userId="446cd9d3-d73a-4f5c-b87e-4610f52c71cf" providerId="ADAL" clId="{D73C741C-F036-45F6-9E4D-84B482F386DB}" dt="2022-05-30T15:56:05.038" v="984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D73C741C-F036-45F6-9E4D-84B482F386DB}" dt="2022-05-30T15:56:04.896" v="840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D73C741C-F036-45F6-9E4D-84B482F386DB}" dt="2022-05-30T15:56:04.896" v="840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896" v="844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D73C741C-F036-45F6-9E4D-84B482F386DB}" dt="2022-05-30T15:56:04.896" v="844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896" v="848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D73C741C-F036-45F6-9E4D-84B482F386DB}" dt="2022-05-30T15:56:04.896" v="848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12" v="852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D73C741C-F036-45F6-9E4D-84B482F386DB}" dt="2022-05-30T15:56:04.912" v="852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12" v="856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D73C741C-F036-45F6-9E4D-84B482F386DB}" dt="2022-05-30T15:56:04.912" v="856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12" v="860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D73C741C-F036-45F6-9E4D-84B482F386DB}" dt="2022-05-30T15:56:04.912" v="860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12" v="864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D73C741C-F036-45F6-9E4D-84B482F386DB}" dt="2022-05-30T15:56:04.912" v="864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28" v="868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D73C741C-F036-45F6-9E4D-84B482F386DB}" dt="2022-05-30T15:56:04.928" v="868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28" v="872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D73C741C-F036-45F6-9E4D-84B482F386DB}" dt="2022-05-30T15:56:04.928" v="872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28" v="880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D73C741C-F036-45F6-9E4D-84B482F386DB}" dt="2022-05-30T15:56:04.928" v="880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91" v="936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D73C741C-F036-45F6-9E4D-84B482F386DB}" dt="2022-05-30T15:56:04.991" v="936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91" v="940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D73C741C-F036-45F6-9E4D-84B482F386DB}" dt="2022-05-30T15:56:04.991" v="940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22" v="964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D73C741C-F036-45F6-9E4D-84B482F386DB}" dt="2022-05-30T15:56:05.022" v="964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22" v="968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D73C741C-F036-45F6-9E4D-84B482F386DB}" dt="2022-05-30T15:56:05.022" v="968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22" v="972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D73C741C-F036-45F6-9E4D-84B482F386DB}" dt="2022-05-30T15:56:05.022" v="972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38" v="976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D73C741C-F036-45F6-9E4D-84B482F386DB}" dt="2022-05-30T15:56:05.038" v="976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38" v="984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D73C741C-F036-45F6-9E4D-84B482F386DB}" dt="2022-05-30T15:56:05.038" v="984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74" v="920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D73C741C-F036-45F6-9E4D-84B482F386DB}" dt="2022-05-30T15:56:04.974" v="920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74" v="924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D73C741C-F036-45F6-9E4D-84B482F386DB}" dt="2022-05-30T15:56:04.974" v="924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74" v="928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D73C741C-F036-45F6-9E4D-84B482F386DB}" dt="2022-05-30T15:56:04.974" v="928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91" v="932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D73C741C-F036-45F6-9E4D-84B482F386DB}" dt="2022-05-30T15:56:04.991" v="932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91" v="944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D73C741C-F036-45F6-9E4D-84B482F386DB}" dt="2022-05-30T15:56:04.991" v="944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07" v="948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D73C741C-F036-45F6-9E4D-84B482F386DB}" dt="2022-05-30T15:56:05.007" v="948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07" v="952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D73C741C-F036-45F6-9E4D-84B482F386DB}" dt="2022-05-30T15:56:05.007" v="952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07" v="956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D73C741C-F036-45F6-9E4D-84B482F386DB}" dt="2022-05-30T15:56:05.007" v="956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38" v="980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D73C741C-F036-45F6-9E4D-84B482F386DB}" dt="2022-05-30T15:56:05.038" v="980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28" v="876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D73C741C-F036-45F6-9E4D-84B482F386DB}" dt="2022-05-30T15:56:04.928" v="876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896" v="836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D73C741C-F036-45F6-9E4D-84B482F386DB}" dt="2022-05-30T15:56:04.896" v="836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74" v="916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D73C741C-F036-45F6-9E4D-84B482F386DB}" dt="2022-05-30T15:56:04.974" v="916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5.022" v="960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D73C741C-F036-45F6-9E4D-84B482F386DB}" dt="2022-05-30T15:56:05.022" v="960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44" v="884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D73C741C-F036-45F6-9E4D-84B482F386DB}" dt="2022-05-30T15:56:04.944" v="884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44" v="888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D73C741C-F036-45F6-9E4D-84B482F386DB}" dt="2022-05-30T15:56:04.944" v="888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44" v="892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D73C741C-F036-45F6-9E4D-84B482F386DB}" dt="2022-05-30T15:56:04.944" v="892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44" v="896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D73C741C-F036-45F6-9E4D-84B482F386DB}" dt="2022-05-30T15:56:04.944" v="896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59" v="900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D73C741C-F036-45F6-9E4D-84B482F386DB}" dt="2022-05-30T15:56:04.959" v="900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65" v="904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D73C741C-F036-45F6-9E4D-84B482F386DB}" dt="2022-05-30T15:56:04.965" v="904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65" v="908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D73C741C-F036-45F6-9E4D-84B482F386DB}" dt="2022-05-30T15:56:04.965" v="908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D73C741C-F036-45F6-9E4D-84B482F386DB}" dt="2022-05-30T15:56:04.965" v="91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D73C741C-F036-45F6-9E4D-84B482F386DB}" dt="2022-05-30T15:56:04.965" v="91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Gino Masini" userId="446cd9d3-d73a-4f5c-b87e-4610f52c71cf" providerId="ADAL" clId="{365D377B-4055-47C2-9366-911A500A83A1}"/>
    <pc:docChg chg="undo custSel delSld modSld modMainMaster">
      <pc:chgData name="Gino Masini" userId="446cd9d3-d73a-4f5c-b87e-4610f52c71cf" providerId="ADAL" clId="{365D377B-4055-47C2-9366-911A500A83A1}" dt="2022-05-20T12:26:01.138" v="1380" actId="13926"/>
      <pc:docMkLst>
        <pc:docMk/>
      </pc:docMkLst>
      <pc:sldChg chg="modSp mod">
        <pc:chgData name="Gino Masini" userId="446cd9d3-d73a-4f5c-b87e-4610f52c71cf" providerId="ADAL" clId="{365D377B-4055-47C2-9366-911A500A83A1}" dt="2022-05-19T09:10:12.888" v="1045" actId="20577"/>
        <pc:sldMkLst>
          <pc:docMk/>
          <pc:sldMk cId="2230748882" sldId="271"/>
        </pc:sldMkLst>
        <pc:spChg chg="mod">
          <ac:chgData name="Gino Masini" userId="446cd9d3-d73a-4f5c-b87e-4610f52c71cf" providerId="ADAL" clId="{365D377B-4055-47C2-9366-911A500A83A1}" dt="2022-05-19T08:51:32.662" v="30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Gino Masini" userId="446cd9d3-d73a-4f5c-b87e-4610f52c71cf" providerId="ADAL" clId="{365D377B-4055-47C2-9366-911A500A83A1}" dt="2022-05-19T08:51:18.185" v="24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Gino Masini" userId="446cd9d3-d73a-4f5c-b87e-4610f52c71cf" providerId="ADAL" clId="{365D377B-4055-47C2-9366-911A500A83A1}" dt="2022-05-19T09:10:12.888" v="1045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modSp mod">
        <pc:chgData name="Gino Masini" userId="446cd9d3-d73a-4f5c-b87e-4610f52c71cf" providerId="ADAL" clId="{365D377B-4055-47C2-9366-911A500A83A1}" dt="2022-05-19T11:05:23.612" v="1204" actId="114"/>
        <pc:sldMkLst>
          <pc:docMk/>
          <pc:sldMk cId="950509729" sldId="277"/>
        </pc:sldMkLst>
        <pc:spChg chg="mod">
          <ac:chgData name="Gino Masini" userId="446cd9d3-d73a-4f5c-b87e-4610f52c71cf" providerId="ADAL" clId="{365D377B-4055-47C2-9366-911A500A83A1}" dt="2022-05-19T11:05:23.612" v="1204" actId="114"/>
          <ac:spMkLst>
            <pc:docMk/>
            <pc:sldMk cId="950509729" sldId="277"/>
            <ac:spMk id="3" creationId="{E484668E-0816-4414-8A0B-720EEBAFDEC9}"/>
          </ac:spMkLst>
        </pc:spChg>
      </pc:sldChg>
      <pc:sldChg chg="modSp mod">
        <pc:chgData name="Gino Masini" userId="446cd9d3-d73a-4f5c-b87e-4610f52c71cf" providerId="ADAL" clId="{365D377B-4055-47C2-9366-911A500A83A1}" dt="2022-05-19T09:07:37.789" v="982" actId="20577"/>
        <pc:sldMkLst>
          <pc:docMk/>
          <pc:sldMk cId="3457361065" sldId="278"/>
        </pc:sldMkLst>
        <pc:spChg chg="mod">
          <ac:chgData name="Gino Masini" userId="446cd9d3-d73a-4f5c-b87e-4610f52c71cf" providerId="ADAL" clId="{365D377B-4055-47C2-9366-911A500A83A1}" dt="2022-05-19T08:55:00.934" v="219" actId="20577"/>
          <ac:spMkLst>
            <pc:docMk/>
            <pc:sldMk cId="3457361065" sldId="278"/>
            <ac:spMk id="2" creationId="{56FBFB24-DFDF-4D1E-8637-9D6F824883A0}"/>
          </ac:spMkLst>
        </pc:spChg>
        <pc:spChg chg="mod">
          <ac:chgData name="Gino Masini" userId="446cd9d3-d73a-4f5c-b87e-4610f52c71cf" providerId="ADAL" clId="{365D377B-4055-47C2-9366-911A500A83A1}" dt="2022-05-19T09:07:37.789" v="982" actId="20577"/>
          <ac:spMkLst>
            <pc:docMk/>
            <pc:sldMk cId="3457361065" sldId="278"/>
            <ac:spMk id="3" creationId="{AB910585-F651-4A6F-A389-3887D7889F0F}"/>
          </ac:spMkLst>
        </pc:spChg>
      </pc:sldChg>
      <pc:sldChg chg="del">
        <pc:chgData name="Gino Masini" userId="446cd9d3-d73a-4f5c-b87e-4610f52c71cf" providerId="ADAL" clId="{365D377B-4055-47C2-9366-911A500A83A1}" dt="2022-05-19T08:54:54.803" v="210" actId="47"/>
        <pc:sldMkLst>
          <pc:docMk/>
          <pc:sldMk cId="2457130803" sldId="279"/>
        </pc:sldMkLst>
      </pc:sldChg>
      <pc:sldChg chg="modSp mod">
        <pc:chgData name="Gino Masini" userId="446cd9d3-d73a-4f5c-b87e-4610f52c71cf" providerId="ADAL" clId="{365D377B-4055-47C2-9366-911A500A83A1}" dt="2022-05-20T12:26:01.138" v="1380" actId="13926"/>
        <pc:sldMkLst>
          <pc:docMk/>
          <pc:sldMk cId="3549350137" sldId="280"/>
        </pc:sldMkLst>
        <pc:spChg chg="mod">
          <ac:chgData name="Gino Masini" userId="446cd9d3-d73a-4f5c-b87e-4610f52c71cf" providerId="ADAL" clId="{365D377B-4055-47C2-9366-911A500A83A1}" dt="2022-05-20T12:26:01.138" v="1380" actId="13926"/>
          <ac:spMkLst>
            <pc:docMk/>
            <pc:sldMk cId="3549350137" sldId="280"/>
            <ac:spMk id="3" creationId="{45443EE6-7490-4166-8924-65BFE1AF1635}"/>
          </ac:spMkLst>
        </pc:spChg>
      </pc:sldChg>
      <pc:sldChg chg="modSp mod">
        <pc:chgData name="Gino Masini" userId="446cd9d3-d73a-4f5c-b87e-4610f52c71cf" providerId="ADAL" clId="{365D377B-4055-47C2-9366-911A500A83A1}" dt="2022-05-19T09:08:16.704" v="1011" actId="20577"/>
        <pc:sldMkLst>
          <pc:docMk/>
          <pc:sldMk cId="2504314326" sldId="281"/>
        </pc:sldMkLst>
        <pc:spChg chg="mod">
          <ac:chgData name="Gino Masini" userId="446cd9d3-d73a-4f5c-b87e-4610f52c71cf" providerId="ADAL" clId="{365D377B-4055-47C2-9366-911A500A83A1}" dt="2022-05-19T09:08:16.704" v="1011" actId="20577"/>
          <ac:spMkLst>
            <pc:docMk/>
            <pc:sldMk cId="2504314326" sldId="281"/>
            <ac:spMk id="3" creationId="{ADB2955C-2C9C-44B2-9BE5-7789CCF2B34D}"/>
          </ac:spMkLst>
        </pc:spChg>
      </pc:sldChg>
      <pc:sldChg chg="del">
        <pc:chgData name="Gino Masini" userId="446cd9d3-d73a-4f5c-b87e-4610f52c71cf" providerId="ADAL" clId="{365D377B-4055-47C2-9366-911A500A83A1}" dt="2022-05-19T08:55:11.827" v="221" actId="47"/>
        <pc:sldMkLst>
          <pc:docMk/>
          <pc:sldMk cId="4209524296" sldId="283"/>
        </pc:sldMkLst>
      </pc:sldChg>
      <pc:sldChg chg="del">
        <pc:chgData name="Gino Masini" userId="446cd9d3-d73a-4f5c-b87e-4610f52c71cf" providerId="ADAL" clId="{365D377B-4055-47C2-9366-911A500A83A1}" dt="2022-05-19T08:55:10.293" v="220" actId="47"/>
        <pc:sldMkLst>
          <pc:docMk/>
          <pc:sldMk cId="3220864791" sldId="284"/>
        </pc:sldMkLst>
      </pc:sldChg>
      <pc:sldMasterChg chg="modSldLayout">
        <pc:chgData name="Gino Masini" userId="446cd9d3-d73a-4f5c-b87e-4610f52c71cf" providerId="ADAL" clId="{365D377B-4055-47C2-9366-911A500A83A1}" dt="2022-05-20T12:25:10.324" v="1378" actId="20577"/>
        <pc:sldMasterMkLst>
          <pc:docMk/>
          <pc:sldMasterMk cId="2523064765" sldId="2147483660"/>
        </pc:sldMasterMkLst>
        <pc:sldLayoutChg chg="modSp mod">
          <pc:chgData name="Gino Masini" userId="446cd9d3-d73a-4f5c-b87e-4610f52c71cf" providerId="ADAL" clId="{365D377B-4055-47C2-9366-911A500A83A1}" dt="2022-05-20T12:25:10.101" v="1234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Gino Masini" userId="446cd9d3-d73a-4f5c-b87e-4610f52c71cf" providerId="ADAL" clId="{365D377B-4055-47C2-9366-911A500A83A1}" dt="2022-05-20T12:25:10.101" v="1234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01" v="1238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Gino Masini" userId="446cd9d3-d73a-4f5c-b87e-4610f52c71cf" providerId="ADAL" clId="{365D377B-4055-47C2-9366-911A500A83A1}" dt="2022-05-20T12:25:10.101" v="1238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11" v="1242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Gino Masini" userId="446cd9d3-d73a-4f5c-b87e-4610f52c71cf" providerId="ADAL" clId="{365D377B-4055-47C2-9366-911A500A83A1}" dt="2022-05-20T12:25:10.111" v="1242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19" v="124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Gino Masini" userId="446cd9d3-d73a-4f5c-b87e-4610f52c71cf" providerId="ADAL" clId="{365D377B-4055-47C2-9366-911A500A83A1}" dt="2022-05-20T12:25:10.119" v="124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21" v="1250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Gino Masini" userId="446cd9d3-d73a-4f5c-b87e-4610f52c71cf" providerId="ADAL" clId="{365D377B-4055-47C2-9366-911A500A83A1}" dt="2022-05-20T12:25:10.121" v="1250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31" v="1254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Gino Masini" userId="446cd9d3-d73a-4f5c-b87e-4610f52c71cf" providerId="ADAL" clId="{365D377B-4055-47C2-9366-911A500A83A1}" dt="2022-05-20T12:25:10.131" v="1254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31" v="1258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Gino Masini" userId="446cd9d3-d73a-4f5c-b87e-4610f52c71cf" providerId="ADAL" clId="{365D377B-4055-47C2-9366-911A500A83A1}" dt="2022-05-20T12:25:10.131" v="1258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42" v="1262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Gino Masini" userId="446cd9d3-d73a-4f5c-b87e-4610f52c71cf" providerId="ADAL" clId="{365D377B-4055-47C2-9366-911A500A83A1}" dt="2022-05-20T12:25:10.142" v="1262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42" v="1266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Gino Masini" userId="446cd9d3-d73a-4f5c-b87e-4610f52c71cf" providerId="ADAL" clId="{365D377B-4055-47C2-9366-911A500A83A1}" dt="2022-05-20T12:25:10.142" v="1266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61" v="127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Gino Masini" userId="446cd9d3-d73a-4f5c-b87e-4610f52c71cf" providerId="ADAL" clId="{365D377B-4055-47C2-9366-911A500A83A1}" dt="2022-05-20T12:25:10.161" v="127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51" v="1330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Gino Masini" userId="446cd9d3-d73a-4f5c-b87e-4610f52c71cf" providerId="ADAL" clId="{365D377B-4055-47C2-9366-911A500A83A1}" dt="2022-05-20T12:25:10.251" v="1330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53" v="1334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Gino Masini" userId="446cd9d3-d73a-4f5c-b87e-4610f52c71cf" providerId="ADAL" clId="{365D377B-4055-47C2-9366-911A500A83A1}" dt="2022-05-20T12:25:10.253" v="1334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94" v="1358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Gino Masini" userId="446cd9d3-d73a-4f5c-b87e-4610f52c71cf" providerId="ADAL" clId="{365D377B-4055-47C2-9366-911A500A83A1}" dt="2022-05-20T12:25:10.294" v="1358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302" v="1362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Gino Masini" userId="446cd9d3-d73a-4f5c-b87e-4610f52c71cf" providerId="ADAL" clId="{365D377B-4055-47C2-9366-911A500A83A1}" dt="2022-05-20T12:25:10.302" v="1362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304" v="1366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Gino Masini" userId="446cd9d3-d73a-4f5c-b87e-4610f52c71cf" providerId="ADAL" clId="{365D377B-4055-47C2-9366-911A500A83A1}" dt="2022-05-20T12:25:10.304" v="1366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314" v="1370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Gino Masini" userId="446cd9d3-d73a-4f5c-b87e-4610f52c71cf" providerId="ADAL" clId="{365D377B-4055-47C2-9366-911A500A83A1}" dt="2022-05-20T12:25:10.314" v="1370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324" v="1378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Gino Masini" userId="446cd9d3-d73a-4f5c-b87e-4610f52c71cf" providerId="ADAL" clId="{365D377B-4055-47C2-9366-911A500A83A1}" dt="2022-05-20T12:25:10.324" v="1378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23" v="1314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Gino Masini" userId="446cd9d3-d73a-4f5c-b87e-4610f52c71cf" providerId="ADAL" clId="{365D377B-4055-47C2-9366-911A500A83A1}" dt="2022-05-20T12:25:10.223" v="1314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31" v="1318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Gino Masini" userId="446cd9d3-d73a-4f5c-b87e-4610f52c71cf" providerId="ADAL" clId="{365D377B-4055-47C2-9366-911A500A83A1}" dt="2022-05-20T12:25:10.231" v="1318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33" v="1322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Gino Masini" userId="446cd9d3-d73a-4f5c-b87e-4610f52c71cf" providerId="ADAL" clId="{365D377B-4055-47C2-9366-911A500A83A1}" dt="2022-05-20T12:25:10.233" v="1322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43" v="1326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Gino Masini" userId="446cd9d3-d73a-4f5c-b87e-4610f52c71cf" providerId="ADAL" clId="{365D377B-4055-47C2-9366-911A500A83A1}" dt="2022-05-20T12:25:10.243" v="1326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63" v="1338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Gino Masini" userId="446cd9d3-d73a-4f5c-b87e-4610f52c71cf" providerId="ADAL" clId="{365D377B-4055-47C2-9366-911A500A83A1}" dt="2022-05-20T12:25:10.263" v="1338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63" v="1342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Gino Masini" userId="446cd9d3-d73a-4f5c-b87e-4610f52c71cf" providerId="ADAL" clId="{365D377B-4055-47C2-9366-911A500A83A1}" dt="2022-05-20T12:25:10.263" v="1342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73" v="1346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Gino Masini" userId="446cd9d3-d73a-4f5c-b87e-4610f52c71cf" providerId="ADAL" clId="{365D377B-4055-47C2-9366-911A500A83A1}" dt="2022-05-20T12:25:10.273" v="1346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82" v="1350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Gino Masini" userId="446cd9d3-d73a-4f5c-b87e-4610f52c71cf" providerId="ADAL" clId="{365D377B-4055-47C2-9366-911A500A83A1}" dt="2022-05-20T12:25:10.282" v="1350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322" v="1374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Gino Masini" userId="446cd9d3-d73a-4f5c-b87e-4610f52c71cf" providerId="ADAL" clId="{365D377B-4055-47C2-9366-911A500A83A1}" dt="2022-05-20T12:25:10.322" v="1374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52" v="1270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Gino Masini" userId="446cd9d3-d73a-4f5c-b87e-4610f52c71cf" providerId="ADAL" clId="{365D377B-4055-47C2-9366-911A500A83A1}" dt="2022-05-20T12:25:10.152" v="1270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089" v="1230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Gino Masini" userId="446cd9d3-d73a-4f5c-b87e-4610f52c71cf" providerId="ADAL" clId="{365D377B-4055-47C2-9366-911A500A83A1}" dt="2022-05-20T12:25:10.089" v="1230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12" v="1310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Gino Masini" userId="446cd9d3-d73a-4f5c-b87e-4610f52c71cf" providerId="ADAL" clId="{365D377B-4055-47C2-9366-911A500A83A1}" dt="2022-05-20T12:25:10.212" v="1310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84" v="135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Gino Masini" userId="446cd9d3-d73a-4f5c-b87e-4610f52c71cf" providerId="ADAL" clId="{365D377B-4055-47C2-9366-911A500A83A1}" dt="2022-05-20T12:25:10.284" v="135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62" v="1278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Gino Masini" userId="446cd9d3-d73a-4f5c-b87e-4610f52c71cf" providerId="ADAL" clId="{365D377B-4055-47C2-9366-911A500A83A1}" dt="2022-05-20T12:25:10.162" v="1278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72" v="1282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Gino Masini" userId="446cd9d3-d73a-4f5c-b87e-4610f52c71cf" providerId="ADAL" clId="{365D377B-4055-47C2-9366-911A500A83A1}" dt="2022-05-20T12:25:10.172" v="1282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72" v="128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Gino Masini" userId="446cd9d3-d73a-4f5c-b87e-4610f52c71cf" providerId="ADAL" clId="{365D377B-4055-47C2-9366-911A500A83A1}" dt="2022-05-20T12:25:10.172" v="128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82" v="1290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Gino Masini" userId="446cd9d3-d73a-4f5c-b87e-4610f52c71cf" providerId="ADAL" clId="{365D377B-4055-47C2-9366-911A500A83A1}" dt="2022-05-20T12:25:10.182" v="1290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92" v="1294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Gino Masini" userId="446cd9d3-d73a-4f5c-b87e-4610f52c71cf" providerId="ADAL" clId="{365D377B-4055-47C2-9366-911A500A83A1}" dt="2022-05-20T12:25:10.192" v="1294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192" v="1298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Gino Masini" userId="446cd9d3-d73a-4f5c-b87e-4610f52c71cf" providerId="ADAL" clId="{365D377B-4055-47C2-9366-911A500A83A1}" dt="2022-05-20T12:25:10.192" v="1298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02" v="1302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Gino Masini" userId="446cd9d3-d73a-4f5c-b87e-4610f52c71cf" providerId="ADAL" clId="{365D377B-4055-47C2-9366-911A500A83A1}" dt="2022-05-20T12:25:10.202" v="1302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 mod">
          <pc:chgData name="Gino Masini" userId="446cd9d3-d73a-4f5c-b87e-4610f52c71cf" providerId="ADAL" clId="{365D377B-4055-47C2-9366-911A500A83A1}" dt="2022-05-20T12:25:10.212" v="1306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Gino Masini" userId="446cd9d3-d73a-4f5c-b87e-4610f52c71cf" providerId="ADAL" clId="{365D377B-4055-47C2-9366-911A500A83A1}" dt="2022-05-20T12:25:10.212" v="1306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5218E1F-785D-42E1-B380-25EAA92764A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7D286E9-3269-4EE3-A2C0-9FDF5936726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EA478E4-4B1B-482B-8F6E-869CCE205CD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76A7618-7E03-4DC5-8F0F-394BC79D454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39E0106-30E9-45F0-848C-0E7BDBD98A1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9047225-3363-42F0-978B-8AC0AEE03B8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AFED2525-8007-4A7B-90CC-990611A0EA0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0D359F43-68C0-4382-9A04-09DF53AE390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5A27D9C-8355-4055-B23F-93B82F17044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21772917-6193-423B-839D-C77A481B2A7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C593ED7C-31D4-43A8-93B2-1B335FE7BB1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CE6C2BE-0D4D-43E6-A064-515D3B37937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06765B5-3A60-4E22-AF94-263575B0592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3B8186A-F0AA-4BDC-9A3D-731B7CD560D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4D718A5-6132-4388-9933-DC7E65C389A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F090ADC-8686-455E-95F8-89F4F8F8C35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6E52723-75B3-45C4-B273-8235A3A162D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A48FA3E-A7D8-431E-8ED7-4CA3FBD71C9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CE52186-AB6B-4D1A-A88D-20936D91E8E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29E0F11-81FD-4AEA-B604-C097D0B8C4B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68715FE8-ED89-4D0E-BF72-BC2A9D5A756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5843ECC3-A4C2-43D4-A638-319AEB09E7C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8A33986-CD55-4FCD-963D-54E844B3960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64719B4-D1A0-4534-9157-072DBAD95B2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14CCBCF-5D88-47B0-95F1-DC77939AB65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7E02A73-A02A-43AD-BE27-FA5ADAF62F2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25FB840-DC9F-4197-B132-3F39BAF1C8A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9994DBC-0270-40F7-AE3E-547ACD8E843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1DD3E3E-7E07-49BB-8199-C2D7E597813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1EC1D8EA-08B6-44F0-9FD1-863BD3B14DC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4C0785F-48E4-4D8C-B252-86A74CB87B8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A5C4779-87C2-479B-B35C-4AC1123714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06D0DB4-245F-4A84-B75C-1AFC1F66492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A220D75-4534-43B5-B648-5C4A5D78850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E4D5BBB3-DE92-41CA-AC0F-5D4EF651718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68788A2-590C-479F-96CA-A2B0D63B6EF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C7BF1AB-C9DA-40EB-9A8C-63CF729247E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F9392A4-A30E-4A29-B8DE-0EB932EC351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7" y="2756303"/>
            <a:ext cx="8353426" cy="2285611"/>
          </a:xfrm>
        </p:spPr>
        <p:txBody>
          <a:bodyPr/>
          <a:lstStyle/>
          <a:p>
            <a:r>
              <a:rPr lang="en-US" sz="7200" dirty="0"/>
              <a:t>Inclusive Language Review – Last Status Report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RP-221076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3" y="311792"/>
            <a:ext cx="5173409" cy="2027082"/>
          </a:xfrm>
        </p:spPr>
        <p:txBody>
          <a:bodyPr/>
          <a:lstStyle/>
          <a:p>
            <a:pPr algn="l"/>
            <a:r>
              <a:rPr lang="en-US" sz="2000" dirty="0"/>
              <a:t>3GPP TSG RAN #96</a:t>
            </a:r>
            <a:br>
              <a:rPr lang="en-US" sz="2000" dirty="0"/>
            </a:br>
            <a:r>
              <a:rPr lang="en-US" sz="2000" dirty="0"/>
              <a:t>Budapest, Hungary, 6-9 June 2022</a:t>
            </a:r>
            <a:br>
              <a:rPr lang="en-US" sz="2000" dirty="0"/>
            </a:br>
            <a:endParaRPr lang="en-US" sz="2000" dirty="0"/>
          </a:p>
          <a:p>
            <a:pPr algn="l"/>
            <a:r>
              <a:rPr lang="en-US" sz="2000" dirty="0"/>
              <a:t>Source: Ericsson (Coordinator)</a:t>
            </a:r>
            <a:br>
              <a:rPr lang="en-US" sz="2000" dirty="0"/>
            </a:br>
            <a:r>
              <a:rPr lang="en-US" sz="2000" dirty="0"/>
              <a:t>Agenda Item: 5</a:t>
            </a:r>
            <a:br>
              <a:rPr lang="en-US" sz="2000" dirty="0"/>
            </a:br>
            <a:r>
              <a:rPr lang="en-US" sz="2000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8C630-F97A-471C-B2D0-38AE09F79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4668E-0816-4414-8A0B-720EEBAFDE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Inclusive language Rapporteur CRs from RAN and RAN WGs approved at RAN #95-e</a:t>
            </a:r>
          </a:p>
          <a:p>
            <a:pPr lvl="1"/>
            <a:r>
              <a:rPr lang="en-US" dirty="0"/>
              <a:t>Previous status report: RP-220309; Summary of offline discussion: RP-220878</a:t>
            </a:r>
          </a:p>
          <a:p>
            <a:pPr lvl="1"/>
            <a:r>
              <a:rPr lang="en-US" dirty="0"/>
              <a:t>All Rel-17 specifications, including TSs, TRs, GERAN, UTRAN, were impacted</a:t>
            </a:r>
          </a:p>
          <a:p>
            <a:r>
              <a:rPr lang="en-US" dirty="0"/>
              <a:t>TSG SA and CT should approve corresponding CRs to their specifications at the June plenary</a:t>
            </a:r>
          </a:p>
          <a:p>
            <a:r>
              <a:rPr lang="en-US" dirty="0">
                <a:solidFill>
                  <a:srgbClr val="C00000"/>
                </a:solidFill>
              </a:rPr>
              <a:t>At RAN #95-e it was decided </a:t>
            </a:r>
            <a:r>
              <a:rPr lang="en-US" i="1" dirty="0">
                <a:solidFill>
                  <a:srgbClr val="C00000"/>
                </a:solidFill>
              </a:rPr>
              <a:t>not</a:t>
            </a:r>
            <a:r>
              <a:rPr lang="en-US" dirty="0">
                <a:solidFill>
                  <a:srgbClr val="C00000"/>
                </a:solidFill>
              </a:rPr>
              <a:t> to update UTRAN specifications to Rel-17</a:t>
            </a:r>
          </a:p>
          <a:p>
            <a:pPr marL="183600" lvl="1" indent="0">
              <a:buNone/>
            </a:pPr>
            <a:r>
              <a:rPr lang="en-US" dirty="0">
                <a:solidFill>
                  <a:srgbClr val="C00000"/>
                </a:solidFill>
              </a:rPr>
              <a:t>→ </a:t>
            </a:r>
            <a:r>
              <a:rPr lang="en-US" i="1" dirty="0">
                <a:solidFill>
                  <a:srgbClr val="C00000"/>
                </a:solidFill>
              </a:rPr>
              <a:t>corresponding Inclusive language CRs from RAN and RAN3 (25-series) were noted</a:t>
            </a:r>
          </a:p>
          <a:p>
            <a:r>
              <a:rPr lang="en-US" dirty="0">
                <a:solidFill>
                  <a:srgbClr val="C00000"/>
                </a:solidFill>
              </a:rPr>
              <a:t>SA #95-e later </a:t>
            </a:r>
            <a:r>
              <a:rPr lang="en-US" i="1" dirty="0">
                <a:solidFill>
                  <a:srgbClr val="C00000"/>
                </a:solidFill>
              </a:rPr>
              <a:t>reverted the RAN decision</a:t>
            </a:r>
            <a:r>
              <a:rPr lang="en-US" dirty="0">
                <a:solidFill>
                  <a:srgbClr val="C00000"/>
                </a:solidFill>
              </a:rPr>
              <a:t>: UTRAN Rel-17 specifications have been generated</a:t>
            </a:r>
          </a:p>
          <a:p>
            <a:pPr marL="183600" lvl="1" indent="0">
              <a:buNone/>
            </a:pPr>
            <a:r>
              <a:rPr lang="en-US" dirty="0">
                <a:solidFill>
                  <a:srgbClr val="C00000"/>
                </a:solidFill>
              </a:rPr>
              <a:t>→ Inclusive language CRs noted at RAN #95-e, </a:t>
            </a:r>
            <a:r>
              <a:rPr lang="en-US" i="1" dirty="0">
                <a:solidFill>
                  <a:srgbClr val="C00000"/>
                </a:solidFill>
              </a:rPr>
              <a:t>needed to be agreed/approved again</a:t>
            </a:r>
          </a:p>
        </p:txBody>
      </p:sp>
    </p:spTree>
    <p:extLst>
      <p:ext uri="{BB962C8B-B14F-4D97-AF65-F5344CB8AC3E}">
        <p14:creationId xmlns:p14="http://schemas.microsoft.com/office/powerpoint/2010/main" val="950509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B0093-5FD2-4438-83A3-314DEADD4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 RAN TSG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443EE6-7490-4166-8924-65BFE1AF16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2 CRs submitted to RAN #95-e and noted, </a:t>
            </a:r>
            <a:r>
              <a:rPr lang="en-US" dirty="0">
                <a:solidFill>
                  <a:srgbClr val="C00000"/>
                </a:solidFill>
              </a:rPr>
              <a:t>need to be approved now</a:t>
            </a:r>
            <a:r>
              <a:rPr lang="en-US" dirty="0">
                <a:solidFill>
                  <a:srgbClr val="0070C0"/>
                </a:solidFill>
              </a:rPr>
              <a:t>:</a:t>
            </a:r>
            <a:endParaRPr lang="en-US" dirty="0"/>
          </a:p>
          <a:p>
            <a:pPr lvl="1"/>
            <a:r>
              <a:rPr lang="en-US" dirty="0"/>
              <a:t>RP-221077, rev of RP-220311 (CR to TS 25.306) (Spec Rapporteur: Ericsson)</a:t>
            </a:r>
          </a:p>
          <a:p>
            <a:pPr lvl="1"/>
            <a:r>
              <a:rPr lang="en-US" dirty="0"/>
              <a:t>RP-221078, rev of RP-220312 (CR to TS 25.331) (Spec Rapporteur: Ericsson)</a:t>
            </a:r>
          </a:p>
          <a:p>
            <a:r>
              <a:rPr lang="en-US" dirty="0">
                <a:solidFill>
                  <a:srgbClr val="0070C0"/>
                </a:solidFill>
              </a:rPr>
              <a:t>1 new CR is needed </a:t>
            </a:r>
            <a:r>
              <a:rPr lang="en-US" dirty="0"/>
              <a:t>to fix remaining issues in TS 25.304</a:t>
            </a:r>
          </a:p>
          <a:p>
            <a:pPr lvl="1"/>
            <a:r>
              <a:rPr lang="en-US" dirty="0"/>
              <a:t>RP-221629 (CR to TS 25.304) (Spec Rapporteur: HiSilicon)</a:t>
            </a:r>
          </a:p>
          <a:p>
            <a:pPr lvl="2"/>
            <a:r>
              <a:rPr lang="en-US" dirty="0"/>
              <a:t>Note: this CR is not from the Spec Rapporteur; agreed ways of working (RP-202179) call for Rapporteur CRs only, so it was suggested to the sourcing companies to reach out to the Spec Rapporteur</a:t>
            </a:r>
          </a:p>
        </p:txBody>
      </p:sp>
    </p:spTree>
    <p:extLst>
      <p:ext uri="{BB962C8B-B14F-4D97-AF65-F5344CB8AC3E}">
        <p14:creationId xmlns:p14="http://schemas.microsoft.com/office/powerpoint/2010/main" val="3549350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BFB24-DFDF-4D1E-8637-9D6F82488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 RAN3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10585-F651-4A6F-A389-3887D7889F0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3 CRs noted at RAN #95-e have been revised and agreed at RAN3 #116-e, </a:t>
            </a:r>
            <a:r>
              <a:rPr lang="en-US" dirty="0">
                <a:solidFill>
                  <a:srgbClr val="C00000"/>
                </a:solidFill>
              </a:rPr>
              <a:t>and need to be approved now:</a:t>
            </a:r>
            <a:endParaRPr lang="en-US" dirty="0"/>
          </a:p>
          <a:p>
            <a:pPr lvl="1"/>
            <a:r>
              <a:rPr lang="en-US" dirty="0"/>
              <a:t>R3-223054, rev of R3-221708 (CR to TS 25.402)</a:t>
            </a:r>
          </a:p>
          <a:p>
            <a:pPr lvl="1"/>
            <a:r>
              <a:rPr lang="en-US" dirty="0"/>
              <a:t>R3-223053, rev of R3-221643 (CR to TS 25.467)</a:t>
            </a:r>
          </a:p>
          <a:p>
            <a:pPr lvl="1"/>
            <a:r>
              <a:rPr lang="en-US" dirty="0"/>
              <a:t>R3-223786, rev of R3-223619, rev of R3-221642 (CR to TS 25.484)</a:t>
            </a: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8143D8D4-B05A-4B7A-857F-33C5D9629C2C}"/>
              </a:ext>
            </a:extLst>
          </p:cNvPr>
          <p:cNvSpPr/>
          <p:nvPr/>
        </p:nvSpPr>
        <p:spPr bwMode="auto">
          <a:xfrm>
            <a:off x="8158164" y="2493172"/>
            <a:ext cx="242887" cy="1271587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/>
          </a:ln>
          <a:effectLst/>
        </p:spPr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3FFFFF9-B3B7-4A70-A145-C53465E72AA5}"/>
              </a:ext>
            </a:extLst>
          </p:cNvPr>
          <p:cNvSpPr txBox="1">
            <a:spLocks/>
          </p:cNvSpPr>
          <p:nvPr/>
        </p:nvSpPr>
        <p:spPr>
          <a:xfrm>
            <a:off x="8443913" y="2921796"/>
            <a:ext cx="2607468" cy="421481"/>
          </a:xfrm>
          <a:prstGeom prst="rect">
            <a:avLst/>
          </a:prstGeom>
        </p:spPr>
        <p:txBody>
          <a:bodyPr vert="horz" lIns="72000" tIns="36000" rIns="72000" bIns="36000" rtlCol="0">
            <a:normAutofit/>
          </a:bodyPr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/>
              <a:t>CR pack: RP-221148</a:t>
            </a:r>
          </a:p>
        </p:txBody>
      </p:sp>
    </p:spTree>
    <p:extLst>
      <p:ext uri="{BB962C8B-B14F-4D97-AF65-F5344CB8AC3E}">
        <p14:creationId xmlns:p14="http://schemas.microsoft.com/office/powerpoint/2010/main" val="3457361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5FE62-1A4E-4C4D-834E-346DD6264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955C-2C9C-44B2-9BE5-7789CCF2B3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/>
              <a:t>Approve the inclusive language CRs submitted to RAN #96-e:</a:t>
            </a:r>
          </a:p>
          <a:p>
            <a:pPr lvl="1"/>
            <a:r>
              <a:rPr lang="en-US" b="1" dirty="0"/>
              <a:t>3 UTRAN CRs: RP-221077, RP-221078, RP-221629 (if agreeable)</a:t>
            </a:r>
            <a:endParaRPr lang="en-US" b="1" dirty="0">
              <a:highlight>
                <a:srgbClr val="FF0000"/>
              </a:highlight>
            </a:endParaRPr>
          </a:p>
          <a:p>
            <a:pPr lvl="1"/>
            <a:r>
              <a:rPr lang="en-US" b="1" dirty="0"/>
              <a:t>3 UTRAN CRs from RAN3: RP-221148</a:t>
            </a:r>
            <a:endParaRPr lang="en-US" b="1" dirty="0">
              <a:highlight>
                <a:srgbClr val="FF0000"/>
              </a:highlight>
            </a:endParaRPr>
          </a:p>
          <a:p>
            <a:r>
              <a:rPr lang="en-US" dirty="0"/>
              <a:t>It is now possible to start the review in RAN5; then this activity can be closed in RAN</a:t>
            </a:r>
          </a:p>
          <a:p>
            <a:endParaRPr lang="en-US" b="1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Heartfelt thanks should go to all Specification Rapporteurs for their cooperation and patient checking!</a:t>
            </a:r>
          </a:p>
        </p:txBody>
      </p:sp>
    </p:spTree>
    <p:extLst>
      <p:ext uri="{BB962C8B-B14F-4D97-AF65-F5344CB8AC3E}">
        <p14:creationId xmlns:p14="http://schemas.microsoft.com/office/powerpoint/2010/main" val="2504314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B9AEDDE3-EA02-4A8F-B8F8-0606A0AA45FC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800</TotalTime>
  <Words>420</Words>
  <Application>Microsoft Office PowerPoint</Application>
  <PresentationFormat>Widescreen</PresentationFormat>
  <Paragraphs>36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Ericsson Hilda</vt:lpstr>
      <vt:lpstr>Ericsson Technical Icons</vt:lpstr>
      <vt:lpstr>Ericsson Hilda Light</vt:lpstr>
      <vt:lpstr>PresentationTemplate2017</vt:lpstr>
      <vt:lpstr>Inclusive Language Review – Last Status Report</vt:lpstr>
      <vt:lpstr>Summary</vt:lpstr>
      <vt:lpstr>Status in RAN TSG</vt:lpstr>
      <vt:lpstr>Status in RAN3</vt:lpstr>
      <vt:lpstr>Proposals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/>
  <cp:keywords/>
  <dc:description> 
Rev </dc:description>
  <cp:lastModifiedBy>Ericsson User</cp:lastModifiedBy>
  <cp:revision>365</cp:revision>
  <dcterms:created xsi:type="dcterms:W3CDTF">2019-04-23T15:12:54Z</dcterms:created>
  <dcterms:modified xsi:type="dcterms:W3CDTF">2022-05-30T16:03:59Z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