
<file path=[Content_Types].xml><?xml version="1.0" encoding="utf-8"?>
<Types xmlns="http://schemas.openxmlformats.org/package/2006/content-types">
  <Default Extension="docx" ContentType="application/vnd.openxmlformats-officedocument.wordprocessingml.documen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6"/>
  </p:sldMasterIdLst>
  <p:notesMasterIdLst>
    <p:notesMasterId r:id="rId25"/>
  </p:notesMasterIdLst>
  <p:handoutMasterIdLst>
    <p:handoutMasterId r:id="rId26"/>
  </p:handoutMasterIdLst>
  <p:sldIdLst>
    <p:sldId id="271" r:id="rId17"/>
    <p:sldId id="270" r:id="rId18"/>
    <p:sldId id="272" r:id="rId19"/>
    <p:sldId id="273" r:id="rId20"/>
    <p:sldId id="274" r:id="rId21"/>
    <p:sldId id="276" r:id="rId22"/>
    <p:sldId id="275" r:id="rId23"/>
    <p:sldId id="261" r:id="rId24"/>
  </p:sldIdLst>
  <p:sldSz cx="12192000" cy="6858000"/>
  <p:notesSz cx="6858000" cy="9144000"/>
  <p:embeddedFontLst>
    <p:embeddedFont>
      <p:font typeface="Ericsson Hilda" panose="00000500000000000000" pitchFamily="2" charset="0"/>
      <p:regular r:id="rId27"/>
      <p:bold r:id="rId28"/>
      <p:italic r:id="rId29"/>
      <p:boldItalic r:id="rId30"/>
    </p:embeddedFont>
    <p:embeddedFont>
      <p:font typeface="Ericsson Hilda ExtraBold" panose="00000900000000000000" pitchFamily="2" charset="0"/>
      <p:bold r:id="rId31"/>
    </p:embeddedFont>
    <p:embeddedFont>
      <p:font typeface="Ericsson Hilda ExtraLight" panose="00000300000000000000" pitchFamily="2" charset="0"/>
      <p:regular r:id="rId32"/>
    </p:embeddedFont>
    <p:embeddedFont>
      <p:font typeface="Ericsson Hilda Light" panose="00000400000000000000" pitchFamily="2" charset="0"/>
      <p:regular r:id="rId33"/>
      <p:italic r:id="rId34"/>
    </p:embeddedFont>
    <p:embeddedFont>
      <p:font typeface="Ericsson Technical Icons" panose="00000500000000000000" pitchFamily="2" charset="0"/>
      <p:regular r:id="rId35"/>
      <p:bold r:id="rId36"/>
      <p:italic r:id="rId37"/>
      <p:boldItalic r:id="rId38"/>
    </p:embeddedFont>
  </p:embeddedFontLst>
  <p:defaultTextStyle>
    <a:defPPr>
      <a:defRPr lang="en-US"/>
    </a:def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csson" initials="CB" lastIdx="1" clrIdx="0">
    <p:extLst>
      <p:ext uri="{19B8F6BF-5375-455C-9EA6-DF929625EA0E}">
        <p15:presenceInfo xmlns:p15="http://schemas.microsoft.com/office/powerpoint/2012/main" userId="Erics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8D5D59-B4C4-470A-9DBB-C29C6BF00D5E}" v="1" dt="2022-03-10T21:28:14.4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124" autoAdjust="0"/>
  </p:normalViewPr>
  <p:slideViewPr>
    <p:cSldViewPr snapToGrid="0" snapToObjects="1" showGuides="1">
      <p:cViewPr varScale="1">
        <p:scale>
          <a:sx n="105" d="100"/>
          <a:sy n="105" d="100"/>
        </p:scale>
        <p:origin x="120" y="2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slide" Target="slides/slide2.xml"/><Relationship Id="rId26" Type="http://schemas.openxmlformats.org/officeDocument/2006/relationships/handoutMaster" Target="handoutMasters/handoutMaster1.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5.xml"/><Relationship Id="rId34"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 Target="slides/slide1.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Master" Target="slideMasters/slideMaster1.xml"/><Relationship Id="rId20" Type="http://schemas.openxmlformats.org/officeDocument/2006/relationships/slide" Target="slides/slide4.xml"/><Relationship Id="rId29" Type="http://schemas.openxmlformats.org/officeDocument/2006/relationships/font" Target="fonts/font3.fntdata"/><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8.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7.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customXml" Target="../customXml/item10.xml"/><Relationship Id="rId19" Type="http://schemas.openxmlformats.org/officeDocument/2006/relationships/slide" Target="slides/slide3.xml"/><Relationship Id="rId31" Type="http://schemas.openxmlformats.org/officeDocument/2006/relationships/font" Target="fonts/font5.fntdata"/><Relationship Id="rId44"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6.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Chapman" userId="62f56abd-8013-406a-a5cf-528bee683f35" providerId="ADAL" clId="{BF8D5D59-B4C4-470A-9DBB-C29C6BF00D5E}"/>
    <pc:docChg chg="undo custSel modSld modMainMaster">
      <pc:chgData name="Thomas Chapman" userId="62f56abd-8013-406a-a5cf-528bee683f35" providerId="ADAL" clId="{BF8D5D59-B4C4-470A-9DBB-C29C6BF00D5E}" dt="2022-03-10T21:29:38.715" v="58" actId="20577"/>
      <pc:docMkLst>
        <pc:docMk/>
      </pc:docMkLst>
      <pc:sldChg chg="modSp mod delCm">
        <pc:chgData name="Thomas Chapman" userId="62f56abd-8013-406a-a5cf-528bee683f35" providerId="ADAL" clId="{BF8D5D59-B4C4-470A-9DBB-C29C6BF00D5E}" dt="2022-03-10T16:08:23.450" v="9" actId="115"/>
        <pc:sldMkLst>
          <pc:docMk/>
          <pc:sldMk cId="3709959988" sldId="270"/>
        </pc:sldMkLst>
        <pc:spChg chg="mod">
          <ac:chgData name="Thomas Chapman" userId="62f56abd-8013-406a-a5cf-528bee683f35" providerId="ADAL" clId="{BF8D5D59-B4C4-470A-9DBB-C29C6BF00D5E}" dt="2022-03-10T16:08:23.450" v="9" actId="115"/>
          <ac:spMkLst>
            <pc:docMk/>
            <pc:sldMk cId="3709959988" sldId="270"/>
            <ac:spMk id="11" creationId="{2E8E8F9E-D1C4-4C6A-B250-14307A886012}"/>
          </ac:spMkLst>
        </pc:spChg>
      </pc:sldChg>
      <pc:sldChg chg="modSp mod">
        <pc:chgData name="Thomas Chapman" userId="62f56abd-8013-406a-a5cf-528bee683f35" providerId="ADAL" clId="{BF8D5D59-B4C4-470A-9DBB-C29C6BF00D5E}" dt="2022-03-10T21:28:22.155" v="53" actId="20577"/>
        <pc:sldMkLst>
          <pc:docMk/>
          <pc:sldMk cId="2230748882" sldId="271"/>
        </pc:sldMkLst>
        <pc:spChg chg="mod">
          <ac:chgData name="Thomas Chapman" userId="62f56abd-8013-406a-a5cf-528bee683f35" providerId="ADAL" clId="{BF8D5D59-B4C4-470A-9DBB-C29C6BF00D5E}" dt="2022-03-10T16:10:03.851" v="41" actId="20577"/>
          <ac:spMkLst>
            <pc:docMk/>
            <pc:sldMk cId="2230748882" sldId="271"/>
            <ac:spMk id="3" creationId="{17D5CE7D-CCF0-44B0-843A-8D46859C44EE}"/>
          </ac:spMkLst>
        </pc:spChg>
        <pc:spChg chg="mod">
          <ac:chgData name="Thomas Chapman" userId="62f56abd-8013-406a-a5cf-528bee683f35" providerId="ADAL" clId="{BF8D5D59-B4C4-470A-9DBB-C29C6BF00D5E}" dt="2022-03-10T21:28:22.155" v="53" actId="20577"/>
          <ac:spMkLst>
            <pc:docMk/>
            <pc:sldMk cId="2230748882" sldId="271"/>
            <ac:spMk id="4" creationId="{6A927E07-3624-45B8-934B-C229726CA813}"/>
          </ac:spMkLst>
        </pc:spChg>
      </pc:sldChg>
      <pc:sldChg chg="modSp mod">
        <pc:chgData name="Thomas Chapman" userId="62f56abd-8013-406a-a5cf-528bee683f35" providerId="ADAL" clId="{BF8D5D59-B4C4-470A-9DBB-C29C6BF00D5E}" dt="2022-03-10T21:29:38.715" v="58" actId="20577"/>
        <pc:sldMkLst>
          <pc:docMk/>
          <pc:sldMk cId="2604203220" sldId="272"/>
        </pc:sldMkLst>
        <pc:spChg chg="mod">
          <ac:chgData name="Thomas Chapman" userId="62f56abd-8013-406a-a5cf-528bee683f35" providerId="ADAL" clId="{BF8D5D59-B4C4-470A-9DBB-C29C6BF00D5E}" dt="2022-03-10T21:29:38.715" v="58" actId="20577"/>
          <ac:spMkLst>
            <pc:docMk/>
            <pc:sldMk cId="2604203220" sldId="272"/>
            <ac:spMk id="5" creationId="{80CFE1E9-2446-4327-A152-D121E1DA7E83}"/>
          </ac:spMkLst>
        </pc:spChg>
      </pc:sldChg>
      <pc:sldChg chg="modSp mod">
        <pc:chgData name="Thomas Chapman" userId="62f56abd-8013-406a-a5cf-528bee683f35" providerId="ADAL" clId="{BF8D5D59-B4C4-470A-9DBB-C29C6BF00D5E}" dt="2022-03-10T21:28:59.564" v="56" actId="6549"/>
        <pc:sldMkLst>
          <pc:docMk/>
          <pc:sldMk cId="2000987250" sldId="273"/>
        </pc:sldMkLst>
        <pc:spChg chg="mod">
          <ac:chgData name="Thomas Chapman" userId="62f56abd-8013-406a-a5cf-528bee683f35" providerId="ADAL" clId="{BF8D5D59-B4C4-470A-9DBB-C29C6BF00D5E}" dt="2022-03-10T21:28:59.564" v="56" actId="6549"/>
          <ac:spMkLst>
            <pc:docMk/>
            <pc:sldMk cId="2000987250" sldId="273"/>
            <ac:spMk id="3" creationId="{29DFB386-5CDE-47A7-8C87-8558A9F7FBA6}"/>
          </ac:spMkLst>
        </pc:spChg>
      </pc:sldChg>
      <pc:sldChg chg="modSp mod">
        <pc:chgData name="Thomas Chapman" userId="62f56abd-8013-406a-a5cf-528bee683f35" providerId="ADAL" clId="{BF8D5D59-B4C4-470A-9DBB-C29C6BF00D5E}" dt="2022-03-10T16:09:09.867" v="23" actId="207"/>
        <pc:sldMkLst>
          <pc:docMk/>
          <pc:sldMk cId="322115480" sldId="274"/>
        </pc:sldMkLst>
        <pc:spChg chg="mod">
          <ac:chgData name="Thomas Chapman" userId="62f56abd-8013-406a-a5cf-528bee683f35" providerId="ADAL" clId="{BF8D5D59-B4C4-470A-9DBB-C29C6BF00D5E}" dt="2022-03-10T16:09:09.867" v="23" actId="207"/>
          <ac:spMkLst>
            <pc:docMk/>
            <pc:sldMk cId="322115480" sldId="274"/>
            <ac:spMk id="3" creationId="{025D5637-1FD2-4CCD-B5D5-7C7C7870156B}"/>
          </ac:spMkLst>
        </pc:spChg>
      </pc:sldChg>
      <pc:sldChg chg="modSp mod">
        <pc:chgData name="Thomas Chapman" userId="62f56abd-8013-406a-a5cf-528bee683f35" providerId="ADAL" clId="{BF8D5D59-B4C4-470A-9DBB-C29C6BF00D5E}" dt="2022-03-10T16:09:30.189" v="29" actId="115"/>
        <pc:sldMkLst>
          <pc:docMk/>
          <pc:sldMk cId="3701466878" sldId="275"/>
        </pc:sldMkLst>
        <pc:spChg chg="mod">
          <ac:chgData name="Thomas Chapman" userId="62f56abd-8013-406a-a5cf-528bee683f35" providerId="ADAL" clId="{BF8D5D59-B4C4-470A-9DBB-C29C6BF00D5E}" dt="2022-03-10T16:09:30.189" v="29" actId="115"/>
          <ac:spMkLst>
            <pc:docMk/>
            <pc:sldMk cId="3701466878" sldId="275"/>
            <ac:spMk id="2" creationId="{7E0EE6E5-A193-4AB1-98D4-C42A47808A14}"/>
          </ac:spMkLst>
        </pc:spChg>
      </pc:sldChg>
      <pc:sldChg chg="modSp mod">
        <pc:chgData name="Thomas Chapman" userId="62f56abd-8013-406a-a5cf-528bee683f35" providerId="ADAL" clId="{BF8D5D59-B4C4-470A-9DBB-C29C6BF00D5E}" dt="2022-03-10T16:09:19.694" v="25" actId="115"/>
        <pc:sldMkLst>
          <pc:docMk/>
          <pc:sldMk cId="3393844579" sldId="276"/>
        </pc:sldMkLst>
        <pc:spChg chg="mod">
          <ac:chgData name="Thomas Chapman" userId="62f56abd-8013-406a-a5cf-528bee683f35" providerId="ADAL" clId="{BF8D5D59-B4C4-470A-9DBB-C29C6BF00D5E}" dt="2022-03-10T16:09:19.694" v="25" actId="115"/>
          <ac:spMkLst>
            <pc:docMk/>
            <pc:sldMk cId="3393844579" sldId="276"/>
            <ac:spMk id="2" creationId="{E2B419CC-8F02-4643-BE3B-E1DCDED4D6E6}"/>
          </ac:spMkLst>
        </pc:spChg>
      </pc:sldChg>
      <pc:sldMasterChg chg="modSp mod">
        <pc:chgData name="Thomas Chapman" userId="62f56abd-8013-406a-a5cf-528bee683f35" providerId="ADAL" clId="{BF8D5D59-B4C4-470A-9DBB-C29C6BF00D5E}" dt="2022-03-10T21:28:14.405" v="45" actId="20577"/>
        <pc:sldMasterMkLst>
          <pc:docMk/>
          <pc:sldMasterMk cId="2523064765" sldId="2147483660"/>
        </pc:sldMasterMkLst>
        <pc:spChg chg="mod">
          <ac:chgData name="Thomas Chapman" userId="62f56abd-8013-406a-a5cf-528bee683f35" providerId="ADAL" clId="{BF8D5D59-B4C4-470A-9DBB-C29C6BF00D5E}" dt="2022-03-10T21:28:14.405" v="45" actId="20577"/>
          <ac:spMkLst>
            <pc:docMk/>
            <pc:sldMasterMk cId="2523064765" sldId="2147483660"/>
            <ac:spMk id="5" creationId="{4D34DC33-B6A1-43EF-9A99-F7C83545B926}"/>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dirty="0"/>
          </a:p>
        </p:txBody>
      </p:sp>
    </p:spTree>
    <p:extLst>
      <p:ext uri="{BB962C8B-B14F-4D97-AF65-F5344CB8AC3E}">
        <p14:creationId xmlns:p14="http://schemas.microsoft.com/office/powerpoint/2010/main" val="3493623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Date Placeholder 4"/>
          <p:cNvSpPr>
            <a:spLocks noGrp="1"/>
          </p:cNvSpPr>
          <p:nvPr>
            <p:ph type="dt" idx="11"/>
          </p:nvPr>
        </p:nvSpPr>
        <p:spPr/>
        <p:txBody>
          <a:bodyPr/>
          <a:lstStyle/>
          <a:p>
            <a:r>
              <a:rPr lang="en-GB"/>
              <a:t> </a:t>
            </a:r>
            <a:endParaRPr lang="en-GB" dirty="0"/>
          </a:p>
        </p:txBody>
      </p:sp>
      <p:sp>
        <p:nvSpPr>
          <p:cNvPr id="6" name="Footer Placeholder 5"/>
          <p:cNvSpPr>
            <a:spLocks noGrp="1"/>
          </p:cNvSpPr>
          <p:nvPr>
            <p:ph type="ftr" sz="quarter" idx="12"/>
          </p:nvPr>
        </p:nvSpPr>
        <p:spPr/>
        <p:txBody>
          <a:bodyPr/>
          <a:lstStyle/>
          <a:p>
            <a:endParaRPr lang="en-GB" dirty="0"/>
          </a:p>
        </p:txBody>
      </p:sp>
      <p:sp>
        <p:nvSpPr>
          <p:cNvPr id="7" name="Slide Number Placeholder 6"/>
          <p:cNvSpPr>
            <a:spLocks noGrp="1"/>
          </p:cNvSpPr>
          <p:nvPr>
            <p:ph type="sldNum" sz="quarter" idx="13"/>
          </p:nvPr>
        </p:nvSpPr>
        <p:spPr/>
        <p:txBody>
          <a:bodyPr/>
          <a:lstStyle/>
          <a:p>
            <a:fld id="{1A9966BF-A434-4BC2-9969-A0AE8B068B9B}" type="slidenum">
              <a:rPr lang="en-GB" smtClean="0"/>
              <a:t>8</a:t>
            </a:fld>
            <a:endParaRPr lang="en-GB"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endParaRPr lang="en-US"/>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GB" dirty="0"/>
            </a:br>
            <a:r>
              <a:rPr lang="en-US" dirty="0"/>
              <a:t>Ericsson Hilda Black 20pt</a:t>
            </a:r>
            <a:endParaRPr lang="en-US"/>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endParaRPr lang="en-US"/>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endParaRPr lang="en-US"/>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endParaRPr lang="en-US"/>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254861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Tree>
    <p:extLst>
      <p:ext uri="{BB962C8B-B14F-4D97-AF65-F5344CB8AC3E}">
        <p14:creationId xmlns:p14="http://schemas.microsoft.com/office/powerpoint/2010/main" val="143698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Ericsson Hilda ExtraLight" panose="00000300000000000000" pitchFamily="2" charset="0"/>
              </a:rPr>
              <a:t>EricssonHilda</a:t>
            </a:r>
            <a:r>
              <a:rPr lang="en-US" sz="1200" u="sng" dirty="0">
                <a:solidFill>
                  <a:schemeClr val="tx1"/>
                </a:solidFill>
                <a:latin typeface="Ericsson Hilda ExtraLight" panose="00000300000000000000" pitchFamily="2" charset="0"/>
              </a:rPr>
              <a:t>(</a:t>
            </a:r>
            <a:r>
              <a:rPr lang="en-US" sz="1200" u="sng" dirty="0" err="1">
                <a:solidFill>
                  <a:schemeClr val="tx1"/>
                </a:solidFill>
                <a:latin typeface="Ericsson Hilda ExtraLight" panose="00000300000000000000" pitchFamily="2" charset="0"/>
              </a:rPr>
              <a:t>ExtraLight</a:t>
            </a:r>
            <a:r>
              <a:rPr lang="en-US" sz="1200" u="sng" dirty="0">
                <a:solidFill>
                  <a:schemeClr val="tx1"/>
                </a:solidFill>
                <a:latin typeface="Ericsson Hilda ExtraLight" panose="00000300000000000000" pitchFamily="2" charset="0"/>
              </a:rPr>
              <a:t>):</a:t>
            </a:r>
            <a:r>
              <a:rPr lang="en-US" sz="1200" dirty="0">
                <a:solidFill>
                  <a:schemeClr val="tx1"/>
                </a:solidFill>
                <a:latin typeface="Ericsson Hilda ExtraLight" panose="00000300000000000000" pitchFamily="2" charset="0"/>
              </a:rPr>
              <a:t>!"#$%&amp;'()*+,./0123456789:;&lt;=&gt;?@ABCDEFGHIJKLMNOPQRSTUVWXYZ[\]^_`</a:t>
            </a:r>
            <a:r>
              <a:rPr lang="en-US" sz="1200" dirty="0" err="1">
                <a:solidFill>
                  <a:schemeClr val="tx1"/>
                </a:solidFill>
                <a:latin typeface="Ericsson Hilda ExtraLight" panose="00000300000000000000" pitchFamily="2" charset="0"/>
              </a:rPr>
              <a:t>abcdefghijklmnopqrstuvwxyz</a:t>
            </a:r>
            <a:r>
              <a:rPr lang="en-US" sz="1200" dirty="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dirty="0">
                <a:solidFill>
                  <a:schemeClr val="tx1"/>
                </a:solidFill>
                <a:latin typeface="Ericsson Hilda ExtraLight" panose="00000300000000000000" pitchFamily="2" charset="0"/>
                <a:ea typeface="+mn-ea"/>
                <a:cs typeface="+mn-cs"/>
              </a:rPr>
              <a:t>Čč</a:t>
            </a:r>
            <a:r>
              <a:rPr lang="en-US" sz="1200" dirty="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dirty="0" err="1">
                <a:solidFill>
                  <a:schemeClr val="tx1"/>
                </a:solidFill>
                <a:latin typeface="Ericsson Hilda ExtraLight" panose="00000300000000000000" pitchFamily="2" charset="0"/>
              </a:rPr>
              <a:t>ẀẁẃẄẅỲỳ</a:t>
            </a:r>
            <a:r>
              <a:rPr lang="en-US" sz="1200" dirty="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dirty="0" err="1">
                <a:solidFill>
                  <a:schemeClr val="tx1"/>
                </a:solidFill>
                <a:latin typeface="Ericsson Hilda ExtraLight" panose="00000300000000000000" pitchFamily="2" charset="0"/>
              </a:rPr>
              <a:t>ﬁﬂΆΈΉΊΌΎΏΐΑΒΓΕΖΗΘΙΚΛΜΝΞΟΠΡΣΤΥΦΧΨΪΫΆΈΉΊΰ</a:t>
            </a:r>
            <a:r>
              <a:rPr lang="en-US" sz="1200" dirty="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mj-lt"/>
              </a:rPr>
              <a:t>EricssonHilda</a:t>
            </a:r>
            <a:r>
              <a:rPr lang="en-US" sz="1200" u="sng" dirty="0">
                <a:solidFill>
                  <a:schemeClr val="tx1"/>
                </a:solidFill>
                <a:latin typeface="+mj-lt"/>
              </a:rPr>
              <a:t>(Light):</a:t>
            </a:r>
            <a:r>
              <a:rPr lang="en-US" sz="1200" dirty="0">
                <a:solidFill>
                  <a:schemeClr val="tx1"/>
                </a:solidFill>
                <a:latin typeface="+mj-lt"/>
              </a:rPr>
              <a:t>!"#$%&amp;'()*+,./0123456789:;&lt;=&gt;?@ABCDEFGHIJKLMNOPQRSTUVWXYZ[\]^_`</a:t>
            </a:r>
            <a:r>
              <a:rPr lang="en-US" sz="1200" dirty="0" err="1">
                <a:solidFill>
                  <a:schemeClr val="tx1"/>
                </a:solidFill>
                <a:latin typeface="+mj-lt"/>
              </a:rPr>
              <a:t>abcdefghijklmnopqrstuvwxyz</a:t>
            </a:r>
            <a:r>
              <a:rPr lang="en-US" sz="1200" dirty="0">
                <a:solidFill>
                  <a:schemeClr val="tx1"/>
                </a:solidFill>
                <a:latin typeface="+mj-lt"/>
              </a:rPr>
              <a:t>{|}~¡¢£¤¥¦§¨©ª«¬®¯°±²³´¶·¸¹º»¼½ÀÁÂÃÄÅÆÇÈËÌÍÎÏÐÑÒÓÔÕÖ×ØÙÚÛÜÝÞßàáâãäåæçèéêëìíîïðñòóôõö÷øùúûüýþÿĀāĂăąĆćĊċ</a:t>
            </a:r>
            <a:r>
              <a:rPr lang="en-US" sz="1200" kern="1200" dirty="0">
                <a:solidFill>
                  <a:schemeClr val="tx1"/>
                </a:solidFill>
                <a:latin typeface="+mn-lt"/>
                <a:ea typeface="+mn-ea"/>
                <a:cs typeface="+mn-cs"/>
              </a:rPr>
              <a:t>Čč</a:t>
            </a:r>
            <a:r>
              <a:rPr lang="en-US" sz="1200" dirty="0">
                <a:solidFill>
                  <a:schemeClr val="tx1"/>
                </a:solidFill>
                <a:latin typeface="+mj-lt"/>
              </a:rPr>
              <a:t>ĎďĐđĒĖėĘęĚěĞğĠġĢģĪīĮįİıĶķĹĺĻļĽľŁłŃńŅņŇňŌŐőŒœŔŕŖŗŘřŚśŞşŠšŢţŤťŪūŮůŰűŲųŴŵŶŷŸŹźŻżŽžƒȘșˆˇ˘˙˚˛˜˝</a:t>
            </a:r>
            <a:r>
              <a:rPr lang="en-US" sz="1200" dirty="0" err="1">
                <a:solidFill>
                  <a:schemeClr val="tx1"/>
                </a:solidFill>
                <a:latin typeface="+mj-lt"/>
              </a:rPr>
              <a:t>ẀẁẃẄẅỲỳ</a:t>
            </a:r>
            <a:r>
              <a:rPr lang="en-US" sz="1200" dirty="0">
                <a:solidFill>
                  <a:schemeClr val="tx1"/>
                </a:solidFill>
                <a:latin typeface="+mj-lt"/>
              </a:rPr>
              <a:t>‘’‚“”„†‡•…‰‹›⁄€™ĀĀĂĂĄĄĆĆĊĊČČĎĎĐĐĒĒĖĖĘĘĚĚĞĞĠĠĢĢĪĪĮĮİĶĶĹĹĻĻĽĽŃŃŅŅŇŇŌŌŐŐŔŔŖŖŘŘŚŚŞŞŢŢŤŤŪŪŮŮŰŰŲŲŴŴŶŶŹŹŻŻȘș−≤≥</a:t>
            </a:r>
            <a:r>
              <a:rPr lang="en-US" sz="1200" dirty="0" err="1">
                <a:solidFill>
                  <a:schemeClr val="tx1"/>
                </a:solidFill>
                <a:latin typeface="+mj-lt"/>
              </a:rPr>
              <a:t>ﬁﬂΆΈΉΊΌΎΏΐΑΒΓΕΖΗΘΙΚΛΜΝΞΟΠΡΣΤΥΦΧΨΪΫΆΈΉΊΰ</a:t>
            </a:r>
            <a:r>
              <a:rPr lang="en-US" sz="12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dirty="0">
                <a:solidFill>
                  <a:schemeClr val="tx1"/>
                </a:solidFill>
                <a:latin typeface="Ericsson Hilda Light" panose="00000400000000000000" pitchFamily="2" charset="0"/>
              </a:rPr>
              <a:t>●</a:t>
            </a:r>
            <a:endParaRPr lang="en-US" sz="1200" dirty="0">
              <a:solidFill>
                <a:schemeClr val="tx1"/>
              </a:solidFill>
            </a:endParaRPr>
          </a:p>
          <a:p>
            <a:pPr marL="0" indent="0">
              <a:buClr>
                <a:schemeClr val="tx1"/>
              </a:buClr>
              <a:buFont typeface="Ericsson Hilda Light" panose="00000400000000000000" pitchFamily="2" charset="0"/>
              <a:buNone/>
            </a:pPr>
            <a:r>
              <a:rPr lang="en-US" sz="1200" u="sng" dirty="0" err="1">
                <a:solidFill>
                  <a:schemeClr val="tx1"/>
                </a:solidFill>
                <a:latin typeface="+mn-lt"/>
              </a:rPr>
              <a:t>EricssonHilda</a:t>
            </a:r>
            <a:r>
              <a:rPr lang="en-US" sz="1200" u="sng" dirty="0">
                <a:solidFill>
                  <a:schemeClr val="tx1"/>
                </a:solidFill>
                <a:latin typeface="+mn-lt"/>
              </a:rPr>
              <a:t>(Regular):</a:t>
            </a:r>
            <a:r>
              <a:rPr lang="en-US" sz="1200" dirty="0">
                <a:solidFill>
                  <a:schemeClr val="tx1"/>
                </a:solidFill>
                <a:latin typeface="+mn-lt"/>
              </a:rPr>
              <a:t>!"#$%&amp;'()*+,./0123456789:;&lt;=&gt;?@ABCDEFGHIJKLMNOPQRSTUVWXYZ[\]^_`</a:t>
            </a:r>
            <a:r>
              <a:rPr lang="en-US" sz="1200" dirty="0" err="1">
                <a:solidFill>
                  <a:schemeClr val="tx1"/>
                </a:solidFill>
                <a:latin typeface="+mn-lt"/>
              </a:rPr>
              <a:t>abcdefghijklmnopqrstuvwxyz</a:t>
            </a:r>
            <a:r>
              <a:rPr lang="en-US" sz="1200"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dirty="0" err="1">
                <a:solidFill>
                  <a:schemeClr val="tx1"/>
                </a:solidFill>
                <a:latin typeface="+mn-lt"/>
              </a:rPr>
              <a:t>ẀẁẃẄẅỲỳ</a:t>
            </a:r>
            <a:r>
              <a:rPr lang="en-US" sz="1200" dirty="0">
                <a:solidFill>
                  <a:schemeClr val="tx1"/>
                </a:solidFill>
                <a:latin typeface="+mn-lt"/>
              </a:rPr>
              <a:t>‘’‚“”„†‡•…‰‹›⁄€™ĀĀĂĂĄĄĆĆĊĊČČĎĎĐĐĒĒĖĖĘĘĚĚĞĞĠĠĢĢĪĪĮĮİĶĶĹĹĻĻĽĽŃŃŅŅŇŇŌŌŐŐŔŔŖŖŘŘŚŚŞŞŢŢŤŤŪŪŮŮŰŰŲŲŴŴŶŶŹŹŻŻȘș−≤≥</a:t>
            </a:r>
            <a:r>
              <a:rPr lang="en-US" sz="1200" dirty="0" err="1">
                <a:solidFill>
                  <a:schemeClr val="tx1"/>
                </a:solidFill>
                <a:latin typeface="+mn-lt"/>
              </a:rPr>
              <a:t>ﬁﬂΆΈΉΊΌΎΏΐΑΒΓΕΖΗΘΙΚΛΜΝΞΟΠΡΣΤΥΦΧΨΪΫΆΈΉΊΰ</a:t>
            </a:r>
            <a:r>
              <a:rPr lang="en-US" sz="1200"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j-lt"/>
              </a:rPr>
              <a:t>EricssonHildaLight+Bold</a:t>
            </a:r>
            <a:r>
              <a:rPr lang="en-US" sz="1200" b="1" u="sng" dirty="0">
                <a:solidFill>
                  <a:schemeClr val="tx1"/>
                </a:solidFill>
                <a:latin typeface="+mj-lt"/>
              </a:rPr>
              <a:t>(Medium):</a:t>
            </a:r>
            <a:r>
              <a:rPr lang="en-US" sz="1200" b="1" dirty="0">
                <a:solidFill>
                  <a:schemeClr val="tx1"/>
                </a:solidFill>
                <a:latin typeface="+mj-lt"/>
              </a:rPr>
              <a:t>!"#$%&amp;'()*+,./0123456789:;&lt;=&gt;?@ABCDEFGHIJKLMNOPQRSTUVWXYZ[\]^_`</a:t>
            </a:r>
            <a:r>
              <a:rPr lang="en-US" sz="1200" b="1" dirty="0" err="1">
                <a:solidFill>
                  <a:schemeClr val="tx1"/>
                </a:solidFill>
                <a:latin typeface="+mj-lt"/>
              </a:rPr>
              <a:t>abcdefghijklmnopqrstuvwxyz</a:t>
            </a:r>
            <a:r>
              <a:rPr lang="en-US" sz="1200" b="1" dirty="0">
                <a:solidFill>
                  <a:schemeClr val="tx1"/>
                </a:solidFill>
                <a:latin typeface="+mj-lt"/>
              </a:rPr>
              <a:t>{|}~¡¢£¤¥¦§¨©ª«¬®¯°±²³´¶·¸¹º»¼½ÀÁÂÃÄÅÆÇÈËÌÍÎÏÐÑÒÓÔÕÖ×ØÙÚÛÜÝÞßàáâãäåæçèéêëìíîïðñòóôõö÷øùúûüýþÿĀāĂăąĆćĊċ</a:t>
            </a:r>
            <a:r>
              <a:rPr lang="en-US" sz="1200" b="1" kern="1200" dirty="0">
                <a:solidFill>
                  <a:schemeClr val="tx1"/>
                </a:solidFill>
                <a:latin typeface="+mn-lt"/>
                <a:ea typeface="+mn-ea"/>
                <a:cs typeface="+mn-cs"/>
              </a:rPr>
              <a:t>Čč</a:t>
            </a:r>
            <a:r>
              <a:rPr lang="en-US" sz="1200" b="1" dirty="0">
                <a:solidFill>
                  <a:schemeClr val="tx1"/>
                </a:solidFill>
                <a:latin typeface="+mj-lt"/>
              </a:rPr>
              <a:t>ĎďĐđĒĖėĘęĚěĞğĠġĢģĪīĮįİıĶķĹĺĻļĽľŁłŃńŅņŇňŌŐőŒœŔŕŖŗŘřŚśŞşŠšŢţŤťŪūŮůŰűŲųŴŵŶŷŸŹźŻżŽžƒȘșˆˇ˘˙˚˛˜˝</a:t>
            </a:r>
            <a:r>
              <a:rPr lang="en-US" sz="1200" b="1" dirty="0" err="1">
                <a:solidFill>
                  <a:schemeClr val="tx1"/>
                </a:solidFill>
                <a:latin typeface="+mj-lt"/>
              </a:rPr>
              <a:t>ẀẁẃẄẅỲỳ</a:t>
            </a:r>
            <a:r>
              <a:rPr lang="en-US" sz="1200" b="1" dirty="0">
                <a:solidFill>
                  <a:schemeClr val="tx1"/>
                </a:solidFill>
                <a:latin typeface="+mj-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j-lt"/>
              </a:rPr>
              <a:t>ﬁﬂΆΈΉΊΌΎΏΐΑΒΓΕΖΗΘΙΚΛΜΝΞΟΠΡΣΤΥΦΧΨΪΫΆΈΉΊΰ</a:t>
            </a:r>
            <a:r>
              <a:rPr lang="en-US" sz="12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dirty="0">
                <a:solidFill>
                  <a:schemeClr val="tx1"/>
                </a:solidFill>
                <a:latin typeface="Ericsson Hilda Light" panose="00000400000000000000" pitchFamily="2" charset="0"/>
              </a:rPr>
              <a:t>●</a:t>
            </a:r>
            <a:endParaRPr lang="en-US" sz="12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n-lt"/>
              </a:rPr>
              <a:t>EricssonHilda+Bold</a:t>
            </a:r>
            <a:r>
              <a:rPr lang="en-US" sz="1200" b="1" u="sng" dirty="0">
                <a:solidFill>
                  <a:schemeClr val="tx1"/>
                </a:solidFill>
                <a:latin typeface="+mn-lt"/>
              </a:rPr>
              <a:t>(Bold):</a:t>
            </a:r>
            <a:r>
              <a:rPr lang="en-US" sz="1200" b="1" dirty="0">
                <a:solidFill>
                  <a:schemeClr val="tx1"/>
                </a:solidFill>
                <a:latin typeface="+mn-lt"/>
              </a:rPr>
              <a:t>!"#$%&amp;'()*+,./0123456789:;&lt;=&gt;?@ABCDEFGHIJKLMNOPQRSTUVWXYZ[\]^_`</a:t>
            </a:r>
            <a:r>
              <a:rPr lang="en-US" sz="1200" b="1" dirty="0" err="1">
                <a:solidFill>
                  <a:schemeClr val="tx1"/>
                </a:solidFill>
                <a:latin typeface="+mn-lt"/>
              </a:rPr>
              <a:t>abcdefghijklmnopqrstuvwxyz</a:t>
            </a:r>
            <a:r>
              <a:rPr lang="en-US" sz="1200" b="1"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dirty="0" err="1">
                <a:solidFill>
                  <a:schemeClr val="tx1"/>
                </a:solidFill>
                <a:latin typeface="+mn-lt"/>
              </a:rPr>
              <a:t>ẀẁẃẄẅỲỳ</a:t>
            </a:r>
            <a:r>
              <a:rPr lang="en-US" sz="1200" b="1" dirty="0">
                <a:solidFill>
                  <a:schemeClr val="tx1"/>
                </a:solidFill>
                <a:latin typeface="+mn-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n-lt"/>
              </a:rPr>
              <a:t>ﬁﬂΆΈΉΊΌΎΏΐΑΒΓΕΖΗΘΙΚΛΜΝΞΟΠΡΣΤΥΦΧΨΪΫΆΈΉΊΰ</a:t>
            </a:r>
            <a:r>
              <a:rPr lang="en-US" sz="1200" b="1"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dirty="0" err="1">
                <a:solidFill>
                  <a:schemeClr val="tx1"/>
                </a:solidFill>
                <a:latin typeface="Ericsson Hilda ExtraBold" panose="00000900000000000000" pitchFamily="2" charset="0"/>
              </a:rPr>
              <a:t>EricssonHilda</a:t>
            </a:r>
            <a:r>
              <a:rPr lang="en-US" sz="1200" b="0" u="sng" dirty="0">
                <a:solidFill>
                  <a:schemeClr val="tx1"/>
                </a:solidFill>
                <a:latin typeface="Ericsson Hilda ExtraBold" panose="00000900000000000000" pitchFamily="2" charset="0"/>
              </a:rPr>
              <a:t>(</a:t>
            </a:r>
            <a:r>
              <a:rPr lang="en-US" sz="1200" b="0" u="sng" dirty="0" err="1">
                <a:solidFill>
                  <a:schemeClr val="tx1"/>
                </a:solidFill>
                <a:latin typeface="Ericsson Hilda ExtraBold" panose="00000900000000000000" pitchFamily="2" charset="0"/>
              </a:rPr>
              <a:t>ExtraBold</a:t>
            </a:r>
            <a:r>
              <a:rPr lang="en-US" sz="1200" b="0" u="sng" dirty="0">
                <a:solidFill>
                  <a:schemeClr val="tx1"/>
                </a:solidFill>
                <a:latin typeface="Ericsson Hilda ExtraBold" panose="00000900000000000000" pitchFamily="2" charset="0"/>
              </a:rPr>
              <a:t>):</a:t>
            </a:r>
            <a:r>
              <a:rPr lang="en-US" sz="1200" b="0" dirty="0">
                <a:solidFill>
                  <a:schemeClr val="tx1"/>
                </a:solidFill>
                <a:latin typeface="Ericsson Hilda ExtraBold" panose="00000900000000000000" pitchFamily="2" charset="0"/>
              </a:rPr>
              <a:t>!"#$%&amp;'()*+,./0123456789:;&lt;=&gt;?@ABCDEFGHIJKLMNOPQRSTUVWXYZ[\]^_`</a:t>
            </a:r>
            <a:r>
              <a:rPr lang="en-US" sz="1200" b="0" dirty="0" err="1">
                <a:solidFill>
                  <a:schemeClr val="tx1"/>
                </a:solidFill>
                <a:latin typeface="Ericsson Hilda ExtraBold" panose="00000900000000000000" pitchFamily="2" charset="0"/>
              </a:rPr>
              <a:t>abcdefghijklmnopqrstuvwxyz</a:t>
            </a:r>
            <a:r>
              <a:rPr lang="en-US" sz="1200" b="0" dirty="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dirty="0">
                <a:solidFill>
                  <a:schemeClr val="tx1"/>
                </a:solidFill>
                <a:latin typeface="Ericsson Hilda ExtraBold" panose="00000900000000000000" pitchFamily="2" charset="0"/>
                <a:ea typeface="+mn-ea"/>
                <a:cs typeface="+mn-cs"/>
              </a:rPr>
              <a:t>Čč</a:t>
            </a:r>
            <a:r>
              <a:rPr lang="en-US" sz="1200" b="0" dirty="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dirty="0" err="1">
                <a:solidFill>
                  <a:schemeClr val="tx1"/>
                </a:solidFill>
                <a:latin typeface="Ericsson Hilda ExtraBold" panose="00000900000000000000" pitchFamily="2" charset="0"/>
              </a:rPr>
              <a:t>ẀẁẃẄẅỲỳ</a:t>
            </a:r>
            <a:r>
              <a:rPr lang="en-US" sz="1200" b="0" dirty="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dirty="0" err="1">
                <a:solidFill>
                  <a:schemeClr val="tx1"/>
                </a:solidFill>
                <a:latin typeface="Ericsson Hilda ExtraBold" panose="00000900000000000000" pitchFamily="2" charset="0"/>
              </a:rPr>
              <a:t>ﬁﬂΆΈΉΊΌΎΏΐΑΒΓΕΖΗΘΙΚΛΜΝΞΟΠΡΣΤΥΦΧΨΪΫΆΈΉΊΰ</a:t>
            </a:r>
            <a:r>
              <a:rPr lang="en-US" sz="1200" b="0" dirty="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dirty="0">
                <a:solidFill>
                  <a:schemeClr val="tx1"/>
                </a:solidFill>
                <a:latin typeface="Ericsson Technical Icons" panose="00000500000000000000" pitchFamily="2" charset="0"/>
              </a:rPr>
              <a:t>B C D F G H I L M O P R S W X b c d f g h I l m o p r s w x</a:t>
            </a:r>
            <a:endParaRPr lang="en-US" sz="12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41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Tree>
    <p:extLst>
      <p:ext uri="{BB962C8B-B14F-4D97-AF65-F5344CB8AC3E}">
        <p14:creationId xmlns:p14="http://schemas.microsoft.com/office/powerpoint/2010/main" val="341545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3443338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360799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67588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Tree>
    <p:extLst>
      <p:ext uri="{BB962C8B-B14F-4D97-AF65-F5344CB8AC3E}">
        <p14:creationId xmlns:p14="http://schemas.microsoft.com/office/powerpoint/2010/main" val="3545725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Tree>
    <p:extLst>
      <p:ext uri="{BB962C8B-B14F-4D97-AF65-F5344CB8AC3E}">
        <p14:creationId xmlns:p14="http://schemas.microsoft.com/office/powerpoint/2010/main" val="227589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endParaRPr lang="en-US"/>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endParaRPr lang="en-US"/>
          </a:p>
          <a:p>
            <a:pPr lvl="1"/>
            <a:r>
              <a:rPr lang="en-US" dirty="0"/>
              <a:t>Second level</a:t>
            </a:r>
            <a:endParaRPr lang="en-US"/>
          </a:p>
          <a:p>
            <a:pPr lvl="2"/>
            <a:r>
              <a:rPr lang="en-US" dirty="0"/>
              <a:t>Third level</a:t>
            </a:r>
            <a:endParaRPr lang="en-US"/>
          </a:p>
          <a:p>
            <a:pPr lvl="3"/>
            <a:r>
              <a:rPr lang="en-US" dirty="0"/>
              <a:t>Fourth level</a:t>
            </a:r>
            <a:endParaRPr lang="en-US"/>
          </a:p>
          <a:p>
            <a:pPr lvl="4"/>
            <a:r>
              <a:rPr lang="en-US" dirty="0"/>
              <a:t>Fifth level</a:t>
            </a:r>
            <a:endParaRPr lang="en-US"/>
          </a:p>
          <a:p>
            <a:pPr lvl="5"/>
            <a:r>
              <a:rPr lang="en-US" dirty="0"/>
              <a:t>6</a:t>
            </a:r>
            <a:endParaRPr lang="en-US"/>
          </a:p>
          <a:p>
            <a:pPr lvl="6"/>
            <a:r>
              <a:rPr lang="en-US" dirty="0"/>
              <a:t>7</a:t>
            </a:r>
            <a:endParaRPr lang="en-US"/>
          </a:p>
          <a:p>
            <a:pPr lvl="7"/>
            <a:r>
              <a:rPr lang="en-US" dirty="0"/>
              <a:t>8</a:t>
            </a:r>
            <a:endParaRPr lang="en-US"/>
          </a:p>
          <a:p>
            <a:pPr lvl="8"/>
            <a:r>
              <a:rPr lang="en-US" dirty="0"/>
              <a:t>9</a:t>
            </a:r>
            <a:endParaRPr lang="en-US"/>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D34DC33-B6A1-43EF-9A99-F7C83545B926}"/>
              </a:ext>
            </a:extLst>
          </p:cNvPr>
          <p:cNvSpPr txBox="1"/>
          <p:nvPr userDrawn="1"/>
        </p:nvSpPr>
        <p:spPr>
          <a:xfrm>
            <a:off x="421638" y="6524625"/>
            <a:ext cx="3125856"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ECHAPTH Thomas Chapman  |  2022-03-09  |  Open  |  Page </a:t>
            </a:r>
            <a:fld id="{455E1543-3A17-49FE-A75A-C77ED2B55058}" type="slidenum">
              <a:rPr lang="en-US" sz="800" b="0" i="0" u="none" smtClean="0">
                <a:solidFill>
                  <a:schemeClr val="tx1"/>
                </a:solidFill>
                <a:latin typeface="+mn-lt"/>
              </a:rPr>
              <a:t>‹#›</a:t>
            </a:fld>
            <a:r>
              <a:rPr lang="en-US" sz="800" b="0" i="0" u="none">
                <a:solidFill>
                  <a:schemeClr val="tx1"/>
                </a:solidFill>
                <a:latin typeface="+mn-lt"/>
              </a:rPr>
              <a:t> of 8</a:t>
            </a:r>
            <a:endParaRPr lang="en-US" sz="800" b="0" i="0" u="none" dirty="0">
              <a:solidFill>
                <a:schemeClr val="tx1"/>
              </a:solidFill>
              <a:latin typeface="+mn-lt"/>
            </a:endParaRP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07" r:id="rId2"/>
    <p:sldLayoutId id="2147483709" r:id="rId3"/>
    <p:sldLayoutId id="2147483673" r:id="rId4"/>
    <p:sldLayoutId id="2147483706" r:id="rId5"/>
    <p:sldLayoutId id="2147483694" r:id="rId6"/>
    <p:sldLayoutId id="2147483675" r:id="rId7"/>
    <p:sldLayoutId id="2147483696" r:id="rId8"/>
    <p:sldLayoutId id="2147483678" r:id="rId9"/>
    <p:sldLayoutId id="2147483690" r:id="rId10"/>
    <p:sldLayoutId id="2147483681" r:id="rId11"/>
    <p:sldLayoutId id="2147483692" r:id="rId12"/>
    <p:sldLayoutId id="2147483705" r:id="rId1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9.xml"/><Relationship Id="rId1" Type="http://schemas.openxmlformats.org/officeDocument/2006/relationships/customXml" Target="../../customXml/item8.xml"/><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11.xml"/><Relationship Id="rId1" Type="http://schemas.openxmlformats.org/officeDocument/2006/relationships/customXml" Target="../../customXml/item1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13.xml"/><Relationship Id="rId1" Type="http://schemas.openxmlformats.org/officeDocument/2006/relationships/customXml" Target="../../customXml/item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Word_Document.docx"/><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ustomXml" Target="../../customXml/item15.xml"/><Relationship Id="rId1" Type="http://schemas.openxmlformats.org/officeDocument/2006/relationships/customXml" Target="../../customXml/item14.xml"/><Relationship Id="rId4"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ln>
            <a:noFill/>
          </a:ln>
        </p:spPr>
        <p:txBody>
          <a:bodyPr/>
          <a:lstStyle/>
          <a:p>
            <a:r>
              <a:rPr lang="en-US" dirty="0"/>
              <a:t>TX switching and multiple TAG for 2 bands</a:t>
            </a:r>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a:ln>
            <a:noFill/>
          </a:ln>
        </p:spPr>
        <p:txBody>
          <a:bodyPr/>
          <a:lstStyle/>
          <a:p>
            <a:r>
              <a:rPr lang="en-US" dirty="0"/>
              <a:t>Ericsson</a:t>
            </a:r>
          </a:p>
          <a:p>
            <a:r>
              <a:rPr lang="en-US" dirty="0"/>
              <a:t>RP-220649</a:t>
            </a:r>
          </a:p>
        </p:txBody>
      </p:sp>
      <p:sp>
        <p:nvSpPr>
          <p:cNvPr id="5" name="Content Placeholder 4">
            <a:extLst>
              <a:ext uri="{FF2B5EF4-FFF2-40B4-BE49-F238E27FC236}">
                <a16:creationId xmlns:a16="http://schemas.microsoft.com/office/drawing/2014/main" id="{0D8DE8B4-7BAB-4C18-A0E5-01D3A11D374F}"/>
              </a:ext>
            </a:extLst>
          </p:cNvPr>
          <p:cNvSpPr>
            <a:spLocks noGrp="1"/>
          </p:cNvSpPr>
          <p:nvPr>
            <p:ph sz="quarter" idx="10"/>
          </p:nvPr>
        </p:nvSpPr>
        <p:spPr>
          <a:ln>
            <a:noFill/>
          </a:ln>
        </p:spPr>
        <p:txBody>
          <a:bodyPr/>
          <a:lstStyle/>
          <a:p>
            <a:endParaRPr lang="en-US"/>
          </a:p>
        </p:txBody>
      </p:sp>
      <p:sp>
        <p:nvSpPr>
          <p:cNvPr id="6" name="Content Placeholder 5">
            <a:extLst>
              <a:ext uri="{FF2B5EF4-FFF2-40B4-BE49-F238E27FC236}">
                <a16:creationId xmlns:a16="http://schemas.microsoft.com/office/drawing/2014/main" id="{327EB691-17C6-4220-AA5E-2F3518AF8CC2}"/>
              </a:ext>
            </a:extLst>
          </p:cNvPr>
          <p:cNvSpPr>
            <a:spLocks noGrp="1"/>
          </p:cNvSpPr>
          <p:nvPr>
            <p:ph sz="quarter" idx="11"/>
          </p:nvPr>
        </p:nvSpPr>
        <p:spPr>
          <a:xfrm>
            <a:off x="8229600" y="6264000"/>
            <a:ext cx="2515041" cy="262800"/>
          </a:xfrm>
          <a:ln>
            <a:noFill/>
          </a:ln>
        </p:spPr>
        <p:txBody>
          <a:bodyPr/>
          <a:lstStyle/>
          <a:p>
            <a:endParaRPr lang="en-US" dirty="0"/>
          </a:p>
        </p:txBody>
      </p:sp>
      <p:sp>
        <p:nvSpPr>
          <p:cNvPr id="7" name="Content Placeholder 6">
            <a:extLst>
              <a:ext uri="{FF2B5EF4-FFF2-40B4-BE49-F238E27FC236}">
                <a16:creationId xmlns:a16="http://schemas.microsoft.com/office/drawing/2014/main" id="{0BF70DC3-66C9-451C-917E-BA44956D1DBD}"/>
              </a:ext>
            </a:extLst>
          </p:cNvPr>
          <p:cNvSpPr>
            <a:spLocks noGrp="1"/>
          </p:cNvSpPr>
          <p:nvPr>
            <p:ph sz="quarter" idx="12"/>
          </p:nvPr>
        </p:nvSpPr>
        <p:spPr>
          <a:xfrm>
            <a:off x="10811951" y="6264000"/>
            <a:ext cx="897503" cy="262800"/>
          </a:xfrm>
          <a:ln>
            <a:noFill/>
          </a:ln>
        </p:spPr>
        <p:txBody>
          <a:bodyPr/>
          <a:lstStyle/>
          <a:p>
            <a:endParaRPr lang="en-US" dirty="0"/>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t>TAG switching and multiple TAG</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143339"/>
            <a:ext cx="11233150" cy="4392612"/>
          </a:xfrm>
        </p:spPr>
        <p:txBody>
          <a:bodyPr/>
          <a:lstStyle/>
          <a:p>
            <a:r>
              <a:rPr lang="en-US" sz="1600" dirty="0"/>
              <a:t>The current RAN4 requirements for TX switching explicitly restrict operation to deployments where both bands are in a single TAG</a:t>
            </a:r>
          </a:p>
          <a:p>
            <a:pPr lvl="1"/>
            <a:r>
              <a:rPr lang="en-US" sz="1600" dirty="0"/>
              <a:t>Practically speaking, this means that non-co-location of the BS on the two bands is not supported. As an example, if one band is low band FDD and the second band is TDD, then in some scenarios the FDD and TDD BS may not be co-located.</a:t>
            </a:r>
          </a:p>
          <a:p>
            <a:pPr lvl="2"/>
            <a:r>
              <a:rPr lang="en-US" sz="1600" dirty="0"/>
              <a:t>Example band combinations CA_n2-n77 and CA_n3-n77 (DL interruptions not allowed for CA_n3-n77 and would not depend on multi-TAG support)</a:t>
            </a:r>
          </a:p>
          <a:p>
            <a:r>
              <a:rPr lang="en-US" sz="1600" dirty="0"/>
              <a:t>The restriction is arbitrary</a:t>
            </a:r>
          </a:p>
          <a:p>
            <a:pPr lvl="1"/>
            <a:r>
              <a:rPr lang="en-US" sz="1600" dirty="0"/>
              <a:t>If multiple TAG would be allowed, then the UE requirements and behavior would be exactly the same as single TAG (UE not expected to transmit during the switching period)</a:t>
            </a:r>
          </a:p>
          <a:p>
            <a:pPr lvl="1"/>
            <a:r>
              <a:rPr lang="en-US" sz="1600" dirty="0"/>
              <a:t>There is no impact on RAN1 procedures or RAN2 signaling for multiple TAG; they can operate in the same way as they do for non-switching CA</a:t>
            </a:r>
          </a:p>
          <a:p>
            <a:pPr lvl="1"/>
            <a:r>
              <a:rPr lang="en-US" sz="1600" dirty="0"/>
              <a:t>There is no impact to downlink interruptions</a:t>
            </a:r>
          </a:p>
          <a:p>
            <a:pPr lvl="1"/>
            <a:r>
              <a:rPr lang="en-US" sz="1600" dirty="0"/>
              <a:t>The network will need to adapt the scheduling to take into account a 1 slot interrupt if there are different TAG. This has no impact on UE requirements.</a:t>
            </a:r>
          </a:p>
          <a:p>
            <a:pPr lvl="1"/>
            <a:r>
              <a:rPr lang="en-US" sz="1600" dirty="0"/>
              <a:t>Further explanation in R4-2204064</a:t>
            </a:r>
          </a:p>
          <a:p>
            <a:r>
              <a:rPr lang="en-US" sz="1600" dirty="0"/>
              <a:t>To remove the restriction, all that is needed is a simple RAN4 change (see annex 1)</a:t>
            </a:r>
          </a:p>
          <a:p>
            <a:pPr lvl="1"/>
            <a:r>
              <a:rPr lang="en-US" sz="1600" dirty="0"/>
              <a:t>It is beneficial for test coverage, but not essential to add a specification of the timing diagram for multiple TAG</a:t>
            </a:r>
            <a:endParaRPr lang="en-US" sz="1800" dirty="0"/>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ln>
            <a:noFill/>
          </a:ln>
        </p:spPr>
        <p:txBody>
          <a:bodyPr/>
          <a:lstStyle/>
          <a:p>
            <a:r>
              <a:rPr lang="en-US" dirty="0"/>
              <a:t>TAG switching and multiple TAG</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79425" y="1844675"/>
            <a:ext cx="9499076" cy="4392612"/>
          </a:xfrm>
          <a:ln>
            <a:noFill/>
          </a:ln>
        </p:spPr>
        <p:txBody>
          <a:bodyPr/>
          <a:lstStyle/>
          <a:p>
            <a:r>
              <a:rPr lang="en-US" sz="1800" dirty="0"/>
              <a:t>For the Rel-18 WI on multi-carrier enhancements, it is agreed to introduce support for CA and multiple TAG for 3 and 4 bands. The situation for 2 bands is not explicitly mentioned (see annex 3)</a:t>
            </a:r>
          </a:p>
          <a:p>
            <a:r>
              <a:rPr lang="en-US" sz="1800" dirty="0"/>
              <a:t>There are two ways to solve the issue for 2 bands:</a:t>
            </a:r>
          </a:p>
          <a:p>
            <a:pPr lvl="1"/>
            <a:r>
              <a:rPr lang="en-US" sz="1800" dirty="0"/>
              <a:t>Agree a CR for Rel-17 as part of TEI17</a:t>
            </a:r>
          </a:p>
          <a:p>
            <a:pPr lvl="1"/>
            <a:r>
              <a:rPr lang="en-US" sz="1800" dirty="0"/>
              <a:t>Clarify the scope of the Rel-18 WI to include 2 bands switching</a:t>
            </a:r>
          </a:p>
          <a:p>
            <a:pPr lvl="1"/>
            <a:endParaRPr lang="en-US" sz="1800" dirty="0"/>
          </a:p>
          <a:p>
            <a:r>
              <a:rPr lang="en-US" sz="1800" dirty="0"/>
              <a:t>TX switching defined for</a:t>
            </a:r>
          </a:p>
          <a:p>
            <a:pPr lvl="1"/>
            <a:r>
              <a:rPr lang="en-US" sz="1800" dirty="0"/>
              <a:t>one carrier with 1TX and another with 2TX (Rel-16)</a:t>
            </a:r>
          </a:p>
          <a:p>
            <a:pPr lvl="1"/>
            <a:r>
              <a:rPr lang="en-US" sz="1800" dirty="0"/>
              <a:t>one carrier with 2TX and another with 2TX (Rel-17)</a:t>
            </a:r>
          </a:p>
          <a:p>
            <a:r>
              <a:rPr lang="en-US" sz="1800" dirty="0"/>
              <a:t>these cases can be supported for UL CA by UEs supporting the </a:t>
            </a:r>
            <a:r>
              <a:rPr lang="en-US" sz="1800" i="1" dirty="0"/>
              <a:t>optional</a:t>
            </a:r>
            <a:r>
              <a:rPr lang="en-US" sz="1800" dirty="0"/>
              <a:t> </a:t>
            </a:r>
            <a:r>
              <a:rPr lang="en-US" sz="1800" dirty="0" err="1"/>
              <a:t>supportedNumberTAG</a:t>
            </a:r>
            <a:r>
              <a:rPr lang="en-US" sz="1800" dirty="0"/>
              <a:t> capability (multiple-TAG) specified in Rel-15</a:t>
            </a:r>
          </a:p>
          <a:p>
            <a:endParaRPr lang="en-US" sz="1800" dirty="0"/>
          </a:p>
        </p:txBody>
      </p:sp>
    </p:spTree>
    <p:custDataLst>
      <p:custData r:id="rId1"/>
      <p:custData r:id="rId2"/>
    </p:custDataLst>
    <p:extLst>
      <p:ext uri="{BB962C8B-B14F-4D97-AF65-F5344CB8AC3E}">
        <p14:creationId xmlns:p14="http://schemas.microsoft.com/office/powerpoint/2010/main" val="2604203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0AAC9-80A3-4E17-9247-472AB9D321A8}"/>
              </a:ext>
            </a:extLst>
          </p:cNvPr>
          <p:cNvSpPr>
            <a:spLocks noGrp="1"/>
          </p:cNvSpPr>
          <p:nvPr>
            <p:ph type="title"/>
          </p:nvPr>
        </p:nvSpPr>
        <p:spPr/>
        <p:txBody>
          <a:bodyPr/>
          <a:lstStyle/>
          <a:p>
            <a:r>
              <a:rPr lang="sv-SE" dirty="0"/>
              <a:t>Proposal</a:t>
            </a:r>
          </a:p>
        </p:txBody>
      </p:sp>
      <p:sp>
        <p:nvSpPr>
          <p:cNvPr id="3" name="Content Placeholder 2">
            <a:extLst>
              <a:ext uri="{FF2B5EF4-FFF2-40B4-BE49-F238E27FC236}">
                <a16:creationId xmlns:a16="http://schemas.microsoft.com/office/drawing/2014/main" id="{29DFB386-5CDE-47A7-8C87-8558A9F7FBA6}"/>
              </a:ext>
            </a:extLst>
          </p:cNvPr>
          <p:cNvSpPr>
            <a:spLocks noGrp="1"/>
          </p:cNvSpPr>
          <p:nvPr>
            <p:ph sz="quarter" idx="11"/>
          </p:nvPr>
        </p:nvSpPr>
        <p:spPr/>
        <p:txBody>
          <a:bodyPr/>
          <a:lstStyle/>
          <a:p>
            <a:r>
              <a:rPr lang="en-US" sz="1800" dirty="0"/>
              <a:t>Since </a:t>
            </a:r>
          </a:p>
          <a:p>
            <a:pPr lvl="1"/>
            <a:r>
              <a:rPr lang="en-US" sz="1800" dirty="0"/>
              <a:t>the switching with two bands has already existed in the specifications since release 16 </a:t>
            </a:r>
          </a:p>
          <a:p>
            <a:pPr lvl="1"/>
            <a:r>
              <a:rPr lang="en-US" sz="1800" dirty="0"/>
              <a:t>the intention with the Rel-18 is actually to extend functionality with support for 3-4 bands and </a:t>
            </a:r>
          </a:p>
          <a:p>
            <a:pPr lvl="1"/>
            <a:r>
              <a:rPr lang="en-US" sz="1800" dirty="0"/>
              <a:t>the Rel-17 CR is very simple with no impact to any other working group, </a:t>
            </a:r>
          </a:p>
          <a:p>
            <a:pPr marL="265113" lvl="1" indent="0">
              <a:buNone/>
            </a:pPr>
            <a:r>
              <a:rPr lang="en-US" sz="1800" dirty="0"/>
              <a:t>there is not any motivation to keep the two-band deployment restriction in the current specifications until Rel-18 timeframe.</a:t>
            </a:r>
          </a:p>
          <a:p>
            <a:r>
              <a:rPr lang="en-US" sz="1800" b="1" dirty="0"/>
              <a:t>Proposal: RAN tasks RAN4 to agree extension of switching to multiple TAG in Rel-17 for UL CA</a:t>
            </a:r>
          </a:p>
          <a:p>
            <a:pPr lvl="1"/>
            <a:r>
              <a:rPr lang="en-US" sz="1800" b="1" dirty="0"/>
              <a:t>The basic change in annex 1 should be recommended to be adopted</a:t>
            </a:r>
          </a:p>
          <a:p>
            <a:pPr lvl="1"/>
            <a:r>
              <a:rPr lang="en-US" sz="1800" b="1" dirty="0"/>
              <a:t>RAN4 can decide whether to add additional timing diagrams for multiple TAG for information or not in May</a:t>
            </a:r>
          </a:p>
          <a:p>
            <a:endParaRPr lang="sv-SE" dirty="0"/>
          </a:p>
        </p:txBody>
      </p:sp>
    </p:spTree>
    <p:extLst>
      <p:ext uri="{BB962C8B-B14F-4D97-AF65-F5344CB8AC3E}">
        <p14:creationId xmlns:p14="http://schemas.microsoft.com/office/powerpoint/2010/main" val="2000987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F5845-1141-4BF2-A408-B16151386448}"/>
              </a:ext>
            </a:extLst>
          </p:cNvPr>
          <p:cNvSpPr>
            <a:spLocks noGrp="1"/>
          </p:cNvSpPr>
          <p:nvPr>
            <p:ph type="title"/>
          </p:nvPr>
        </p:nvSpPr>
        <p:spPr/>
        <p:txBody>
          <a:bodyPr/>
          <a:lstStyle/>
          <a:p>
            <a:r>
              <a:rPr lang="sv-SE" dirty="0"/>
              <a:t>Annex 1: Minimum required change in Rel-17 specification</a:t>
            </a:r>
          </a:p>
        </p:txBody>
      </p:sp>
      <p:sp>
        <p:nvSpPr>
          <p:cNvPr id="3" name="Content Placeholder 2">
            <a:extLst>
              <a:ext uri="{FF2B5EF4-FFF2-40B4-BE49-F238E27FC236}">
                <a16:creationId xmlns:a16="http://schemas.microsoft.com/office/drawing/2014/main" id="{025D5637-1FD2-4CCD-B5D5-7C7C7870156B}"/>
              </a:ext>
            </a:extLst>
          </p:cNvPr>
          <p:cNvSpPr>
            <a:spLocks noGrp="1"/>
          </p:cNvSpPr>
          <p:nvPr>
            <p:ph sz="quarter" idx="11"/>
          </p:nvPr>
        </p:nvSpPr>
        <p:spPr>
          <a:xfrm>
            <a:off x="479425" y="1844675"/>
            <a:ext cx="5279327" cy="4392612"/>
          </a:xfrm>
        </p:spPr>
        <p:txBody>
          <a:bodyPr/>
          <a:lstStyle/>
          <a:p>
            <a:r>
              <a:rPr lang="sv-SE" dirty="0"/>
              <a:t>To implement the change, as a minimum the text highlighted in yellow should be added and the text in blue removed. </a:t>
            </a:r>
          </a:p>
          <a:p>
            <a:r>
              <a:rPr lang="sv-SE" dirty="0"/>
              <a:t>An alternative could be to add an additional timing diagram for multiple TAG as proposed in R4-2204605 for increased test coverage (different DL receive timing on the two carriers)</a:t>
            </a:r>
          </a:p>
        </p:txBody>
      </p:sp>
      <p:graphicFrame>
        <p:nvGraphicFramePr>
          <p:cNvPr id="8" name="Object 7">
            <a:extLst>
              <a:ext uri="{FF2B5EF4-FFF2-40B4-BE49-F238E27FC236}">
                <a16:creationId xmlns:a16="http://schemas.microsoft.com/office/drawing/2014/main" id="{0416EDF1-449D-4916-8DD4-9D95BC6D16B9}"/>
              </a:ext>
            </a:extLst>
          </p:cNvPr>
          <p:cNvGraphicFramePr>
            <a:graphicFrameLocks noChangeAspect="1"/>
          </p:cNvGraphicFramePr>
          <p:nvPr>
            <p:extLst>
              <p:ext uri="{D42A27DB-BD31-4B8C-83A1-F6EECF244321}">
                <p14:modId xmlns:p14="http://schemas.microsoft.com/office/powerpoint/2010/main" val="2897907682"/>
              </p:ext>
            </p:extLst>
          </p:nvPr>
        </p:nvGraphicFramePr>
        <p:xfrm>
          <a:off x="6434138" y="1241425"/>
          <a:ext cx="4962525" cy="6215063"/>
        </p:xfrm>
        <a:graphic>
          <a:graphicData uri="http://schemas.openxmlformats.org/presentationml/2006/ole">
            <mc:AlternateContent xmlns:mc="http://schemas.openxmlformats.org/markup-compatibility/2006">
              <mc:Choice xmlns:v="urn:schemas-microsoft-com:vml" Requires="v">
                <p:oleObj name="Document" r:id="rId2" imgW="6105772" imgH="7680859" progId="Word.Document.12">
                  <p:embed/>
                </p:oleObj>
              </mc:Choice>
              <mc:Fallback>
                <p:oleObj name="Document" r:id="rId2" imgW="6105772" imgH="7680859" progId="Word.Document.12">
                  <p:embed/>
                  <p:pic>
                    <p:nvPicPr>
                      <p:cNvPr id="8" name="Object 7">
                        <a:extLst>
                          <a:ext uri="{FF2B5EF4-FFF2-40B4-BE49-F238E27FC236}">
                            <a16:creationId xmlns:a16="http://schemas.microsoft.com/office/drawing/2014/main" id="{0416EDF1-449D-4916-8DD4-9D95BC6D16B9}"/>
                          </a:ext>
                        </a:extLst>
                      </p:cNvPr>
                      <p:cNvPicPr/>
                      <p:nvPr/>
                    </p:nvPicPr>
                    <p:blipFill>
                      <a:blip r:embed="rId3"/>
                      <a:stretch>
                        <a:fillRect/>
                      </a:stretch>
                    </p:blipFill>
                    <p:spPr>
                      <a:xfrm>
                        <a:off x="6434138" y="1241425"/>
                        <a:ext cx="4962525" cy="6215063"/>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4BF842CD-1F4E-47DE-89EE-6144677CAC71}"/>
              </a:ext>
            </a:extLst>
          </p:cNvPr>
          <p:cNvPicPr>
            <a:picLocks noChangeAspect="1"/>
          </p:cNvPicPr>
          <p:nvPr/>
        </p:nvPicPr>
        <p:blipFill>
          <a:blip r:embed="rId4"/>
          <a:stretch>
            <a:fillRect/>
          </a:stretch>
        </p:blipFill>
        <p:spPr>
          <a:xfrm>
            <a:off x="5782324" y="698700"/>
            <a:ext cx="7362825" cy="6543675"/>
          </a:xfrm>
          <a:prstGeom prst="rect">
            <a:avLst/>
          </a:prstGeom>
        </p:spPr>
      </p:pic>
    </p:spTree>
    <p:extLst>
      <p:ext uri="{BB962C8B-B14F-4D97-AF65-F5344CB8AC3E}">
        <p14:creationId xmlns:p14="http://schemas.microsoft.com/office/powerpoint/2010/main" val="3221154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419CC-8F02-4643-BE3B-E1DCDED4D6E6}"/>
              </a:ext>
            </a:extLst>
          </p:cNvPr>
          <p:cNvSpPr>
            <a:spLocks noGrp="1"/>
          </p:cNvSpPr>
          <p:nvPr>
            <p:ph type="title"/>
          </p:nvPr>
        </p:nvSpPr>
        <p:spPr>
          <a:xfrm>
            <a:off x="479425" y="476250"/>
            <a:ext cx="10147146" cy="1081088"/>
          </a:xfrm>
        </p:spPr>
        <p:txBody>
          <a:bodyPr/>
          <a:lstStyle/>
          <a:p>
            <a:r>
              <a:rPr lang="sv-SE" dirty="0"/>
              <a:t>Annex 2: timing diagrams for increased test coverage with different DL timing: principle</a:t>
            </a:r>
          </a:p>
        </p:txBody>
      </p:sp>
      <p:sp>
        <p:nvSpPr>
          <p:cNvPr id="3" name="Content Placeholder 2">
            <a:extLst>
              <a:ext uri="{FF2B5EF4-FFF2-40B4-BE49-F238E27FC236}">
                <a16:creationId xmlns:a16="http://schemas.microsoft.com/office/drawing/2014/main" id="{36E00E3F-E7C3-46C4-AB34-2FDFAF118011}"/>
              </a:ext>
            </a:extLst>
          </p:cNvPr>
          <p:cNvSpPr>
            <a:spLocks noGrp="1"/>
          </p:cNvSpPr>
          <p:nvPr>
            <p:ph sz="quarter" idx="11"/>
          </p:nvPr>
        </p:nvSpPr>
        <p:spPr>
          <a:xfrm>
            <a:off x="479424" y="1694352"/>
            <a:ext cx="11349409" cy="460780"/>
          </a:xfrm>
        </p:spPr>
        <p:txBody>
          <a:bodyPr/>
          <a:lstStyle/>
          <a:p>
            <a:r>
              <a:rPr lang="sv-SE" dirty="0"/>
              <a:t>The </a:t>
            </a:r>
            <a:r>
              <a:rPr lang="en-US" dirty="0"/>
              <a:t>UE is not expected to transmit on any of the two carriers preceding time T</a:t>
            </a:r>
            <a:r>
              <a:rPr lang="en-US" baseline="-25000" dirty="0"/>
              <a:t>0</a:t>
            </a:r>
            <a:r>
              <a:rPr lang="en-US" dirty="0"/>
              <a:t> (start of uplink transmission) just as for the single-TAG case; the </a:t>
            </a:r>
            <a:r>
              <a:rPr lang="en-US" dirty="0" err="1"/>
              <a:t>gNB</a:t>
            </a:r>
            <a:r>
              <a:rPr lang="en-US" dirty="0"/>
              <a:t> scheduler (or test system) would ensure that there are no transmissions during the switching period</a:t>
            </a:r>
            <a:r>
              <a:rPr lang="sv-SE" dirty="0"/>
              <a:t> (complete timing diagrams in R4-2204605)</a:t>
            </a:r>
            <a:endParaRPr lang="en-US" dirty="0"/>
          </a:p>
        </p:txBody>
      </p:sp>
      <p:pic>
        <p:nvPicPr>
          <p:cNvPr id="2050" name="Picture 1">
            <a:extLst>
              <a:ext uri="{FF2B5EF4-FFF2-40B4-BE49-F238E27FC236}">
                <a16:creationId xmlns:a16="http://schemas.microsoft.com/office/drawing/2014/main" id="{C125A3A2-7F9B-4EB2-89BA-5A9C8FD0E9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924" y="2752927"/>
            <a:ext cx="7104569" cy="3982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a:extLst>
              <a:ext uri="{FF2B5EF4-FFF2-40B4-BE49-F238E27FC236}">
                <a16:creationId xmlns:a16="http://schemas.microsoft.com/office/drawing/2014/main" id="{2E2B69D7-4636-4C6F-808F-549727973C39}"/>
              </a:ext>
            </a:extLst>
          </p:cNvPr>
          <p:cNvSpPr txBox="1">
            <a:spLocks/>
          </p:cNvSpPr>
          <p:nvPr/>
        </p:nvSpPr>
        <p:spPr>
          <a:xfrm>
            <a:off x="7840492" y="3082917"/>
            <a:ext cx="3404681" cy="460780"/>
          </a:xfrm>
          <a:prstGeom prst="rect">
            <a:avLst/>
          </a:prstGeom>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r>
              <a:rPr lang="sv-SE" dirty="0"/>
              <a:t>Same TA on the carriers</a:t>
            </a:r>
          </a:p>
          <a:p>
            <a:pPr lvl="1"/>
            <a:r>
              <a:rPr lang="sv-SE" dirty="0"/>
              <a:t>including single-TAG </a:t>
            </a:r>
          </a:p>
        </p:txBody>
      </p:sp>
      <p:sp>
        <p:nvSpPr>
          <p:cNvPr id="8" name="Content Placeholder 2">
            <a:extLst>
              <a:ext uri="{FF2B5EF4-FFF2-40B4-BE49-F238E27FC236}">
                <a16:creationId xmlns:a16="http://schemas.microsoft.com/office/drawing/2014/main" id="{974C8C16-9897-4531-AC5B-6F8EB973F43C}"/>
              </a:ext>
            </a:extLst>
          </p:cNvPr>
          <p:cNvSpPr txBox="1">
            <a:spLocks/>
          </p:cNvSpPr>
          <p:nvPr/>
        </p:nvSpPr>
        <p:spPr>
          <a:xfrm>
            <a:off x="7840493" y="4948476"/>
            <a:ext cx="4085618" cy="460780"/>
          </a:xfrm>
          <a:prstGeom prst="rect">
            <a:avLst/>
          </a:prstGeom>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r>
              <a:rPr lang="sv-SE" dirty="0"/>
              <a:t>Different TA on the carriers (carrier 1 lagging in DL timing)</a:t>
            </a:r>
          </a:p>
          <a:p>
            <a:pPr lvl="1"/>
            <a:r>
              <a:rPr lang="sv-SE" dirty="0"/>
              <a:t>UEs supporting the optional </a:t>
            </a:r>
            <a:r>
              <a:rPr lang="sv-SE" i="1" dirty="0"/>
              <a:t>supportedNumberTAG</a:t>
            </a:r>
          </a:p>
        </p:txBody>
      </p:sp>
    </p:spTree>
    <p:extLst>
      <p:ext uri="{BB962C8B-B14F-4D97-AF65-F5344CB8AC3E}">
        <p14:creationId xmlns:p14="http://schemas.microsoft.com/office/powerpoint/2010/main" val="3393844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EE6E5-A193-4AB1-98D4-C42A47808A14}"/>
              </a:ext>
            </a:extLst>
          </p:cNvPr>
          <p:cNvSpPr>
            <a:spLocks noGrp="1"/>
          </p:cNvSpPr>
          <p:nvPr>
            <p:ph type="title"/>
          </p:nvPr>
        </p:nvSpPr>
        <p:spPr/>
        <p:txBody>
          <a:bodyPr/>
          <a:lstStyle/>
          <a:p>
            <a:r>
              <a:rPr lang="sv-SE" dirty="0"/>
              <a:t>Annex 3: Objectives of Rel-18 Multicarrier enhancements WID</a:t>
            </a:r>
          </a:p>
        </p:txBody>
      </p:sp>
      <p:sp>
        <p:nvSpPr>
          <p:cNvPr id="3" name="Content Placeholder 2">
            <a:extLst>
              <a:ext uri="{FF2B5EF4-FFF2-40B4-BE49-F238E27FC236}">
                <a16:creationId xmlns:a16="http://schemas.microsoft.com/office/drawing/2014/main" id="{EC00040E-EC1D-42E0-9524-E7BDF0260C63}"/>
              </a:ext>
            </a:extLst>
          </p:cNvPr>
          <p:cNvSpPr>
            <a:spLocks noGrp="1"/>
          </p:cNvSpPr>
          <p:nvPr>
            <p:ph sz="quarter" idx="11"/>
          </p:nvPr>
        </p:nvSpPr>
        <p:spPr/>
        <p:txBody>
          <a:bodyPr/>
          <a:lstStyle/>
          <a:p>
            <a:pPr marL="0" marR="0" hangingPunct="0">
              <a:spcBef>
                <a:spcPts val="0"/>
              </a:spcBef>
              <a:spcAft>
                <a:spcPts val="900"/>
              </a:spcAft>
            </a:pPr>
            <a:r>
              <a:rPr lang="en-GB" sz="1800" i="1" dirty="0">
                <a:effectLst/>
                <a:latin typeface="Times New Roman" panose="02020603050405020304" pitchFamily="18" charset="0"/>
                <a:ea typeface="Yu Mincho" panose="02020400000000000000" pitchFamily="18" charset="-128"/>
              </a:rPr>
              <a:t>Study and if necessary specify following enhancements for multi-carrier UL operation [RAN1, RAN2, RAN4]</a:t>
            </a:r>
            <a:endParaRPr lang="sv-SE" sz="1800" i="1" dirty="0">
              <a:latin typeface="Times New Roman" panose="02020603050405020304" pitchFamily="18" charset="0"/>
              <a:ea typeface="Yu Mincho" panose="02020400000000000000" pitchFamily="18" charset="-128"/>
            </a:endParaRPr>
          </a:p>
          <a:p>
            <a:pPr marL="273050" lvl="1" hangingPunct="0">
              <a:spcBef>
                <a:spcPts val="0"/>
              </a:spcBef>
              <a:spcAft>
                <a:spcPts val="900"/>
              </a:spcAft>
            </a:pPr>
            <a:r>
              <a:rPr lang="en-GB" sz="1800" i="1" dirty="0">
                <a:effectLst/>
                <a:latin typeface="Times New Roman" panose="02020603050405020304" pitchFamily="18" charset="0"/>
                <a:ea typeface="Yu Mincho" panose="02020400000000000000" pitchFamily="18" charset="-128"/>
              </a:rPr>
              <a:t>UL Tx switching schemes across up to 3 or 4 bands with restriction of up to 2 Tx simultaneous transmission for FR1 UEs, including mechanisms to enable more configured UL bands than its simultaneous transmission capability and to support dynamic Tx carrier switching across the configured bands for both single TAG and multiple TAGs configurations (RAN1, RAN4)</a:t>
            </a:r>
            <a:endParaRPr lang="sv-SE" sz="1800" i="1" dirty="0">
              <a:effectLst/>
              <a:latin typeface="Times New Roman" panose="02020603050405020304" pitchFamily="18" charset="0"/>
              <a:ea typeface="Yu Mincho" panose="02020400000000000000" pitchFamily="18" charset="-128"/>
            </a:endParaRPr>
          </a:p>
          <a:p>
            <a:endParaRPr lang="sv-SE" dirty="0"/>
          </a:p>
          <a:p>
            <a:r>
              <a:rPr lang="sv-SE" dirty="0"/>
              <a:t>The objective is clear for 3-4 bands, but not entirely clear whether removal of the multiple TAG restriction for 2 bands is included.</a:t>
            </a:r>
          </a:p>
          <a:p>
            <a:pPr lvl="1"/>
            <a:r>
              <a:rPr lang="sv-SE" dirty="0"/>
              <a:t>Anyhow for two bands the change is a minor CR</a:t>
            </a:r>
          </a:p>
        </p:txBody>
      </p:sp>
    </p:spTree>
    <p:extLst>
      <p:ext uri="{BB962C8B-B14F-4D97-AF65-F5344CB8AC3E}">
        <p14:creationId xmlns:p14="http://schemas.microsoft.com/office/powerpoint/2010/main" val="3701466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p:txBody>
          <a:bodyPr>
            <a:normAutofit lnSpcReduction="10000"/>
          </a:bodyPr>
          <a:lstStyle/>
          <a:p>
            <a:endParaRPr lang="en-US"/>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8661F604A9A64C9627B875CBEE0D49" ma:contentTypeVersion="15" ma:contentTypeDescription="Create a new document." ma:contentTypeScope="" ma:versionID="a479c757ef17ea2b01d6697cee2b70c6">
  <xsd:schema xmlns:xsd="http://www.w3.org/2001/XMLSchema" xmlns:xs="http://www.w3.org/2001/XMLSchema" xmlns:p="http://schemas.microsoft.com/office/2006/metadata/properties" xmlns:ns3="92e1255f-bb7b-4dc9-b051-584cc104eb44" xmlns:ns4="a6550eff-0fc9-443f-8e77-72cbcf778382" targetNamespace="http://schemas.microsoft.com/office/2006/metadata/properties" ma:root="true" ma:fieldsID="08df2d0f55032e4052d032aa8ec7ed1f" ns3:_="" ns4:_="">
    <xsd:import namespace="92e1255f-bb7b-4dc9-b051-584cc104eb44"/>
    <xsd:import namespace="a6550eff-0fc9-443f-8e77-72cbcf778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1255f-bb7b-4dc9-b051-584cc104eb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6550eff-0fc9-443f-8e77-72cbcf778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MediaServic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0.xml><?xml version="1.0" encoding="utf-8"?>
<TemplafySlideFormConfiguration><![CDATA[{"formFields":[],"formDataEntries":[]}]]></TemplafySlideFormConfiguration>
</file>

<file path=customXml/item11.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2.xml><?xml version="1.0" encoding="utf-8"?>
<TemplafySlideFormConfiguration><![CDATA[{"formFields":[],"formDataEntries":[]}]]></TemplafySlideFormConfiguration>
</file>

<file path=customXml/item13.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4.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15.xml><?xml version="1.0" encoding="utf-8"?>
<TemplafySlideFormConfiguration><![CDATA[{"formFields":[],"formDataEntries":[]}]]></TemplafySlideFormConfiguration>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defaultValue":"1","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If the document type differs from the default value, click on the X to delete and type/choose another type."},"spacing":{},"dataSource":"PowerPoint Document Type","type":"comboBox","name":"DocTypePresentation","label":"Document Type","fullyQualifiedName":"DocTypePresentation"},{"required":false,"placeholder":"","lines":0,"helpTexts":{"prefix":"","postfix":""},"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rm4wnquekRW77lf3PR7kzbaSNf+NtwKlmqtjbdn2+Kw="},{"name":"ConfidentialityClass","value":"cT/FOwTWaPknrhRlNMh4SQ=="},{"name":"ExternalConfidentialityLabel","value":"5wlu7ZdPxHQj1W0w+yTNSg=="},{"name":"LanguageCode","value":"5wlu7ZdPxHQj1W0w+yTNSg=="},{"name":"Date","value":"l+jqhLWFxnypfixQLzdKpA=="},{"name":"TemplateType","value":"5wlu7ZdPxHQj1W0w+yTNSg=="},{"name":"DocTitle","value":"5wlu7ZdPxHQj1W0w+yTNSg=="},{"name":"TotalPageNo","value":"5wlu7ZdPxHQj1W0w+yTNSg=="},{"name":"Prepared","value":"OlqEL1jgr9xtA+0DtU74KwxFJIEkrTEwR0t3jEzGl04="}]}]]></TemplafyFormConfiguration>
</file>

<file path=customXml/item4.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5.xml><?xml version="1.0" encoding="utf-8"?>
<TemplafySlideFormConfiguration><![CDATA[{"formFields":[],"formDataEntries":[]}]]></TemplafySlideFormConfiguration>
</file>

<file path=customXml/item6.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7.xml><?xml version="1.0" encoding="utf-8"?>
<p:properties xmlns:p="http://schemas.microsoft.com/office/2006/metadata/properties" xmlns:xsi="http://www.w3.org/2001/XMLSchema-instance" xmlns:pc="http://schemas.microsoft.com/office/infopath/2007/PartnerControls">
  <documentManagement/>
</p:properties>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7661701760905467","enableDocumentContentUpdater":true,"version":"1.9"}]]></TemplafySlideTemplateConfiguration>
</file>

<file path=customXml/itemProps1.xml><?xml version="1.0" encoding="utf-8"?>
<ds:datastoreItem xmlns:ds="http://schemas.openxmlformats.org/officeDocument/2006/customXml" ds:itemID="{A2258578-4028-422E-A2BB-56A6BD230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1255f-bb7b-4dc9-b051-584cc104eb44"/>
    <ds:schemaRef ds:uri="a6550eff-0fc9-443f-8e77-72cbcf778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0.xml><?xml version="1.0" encoding="utf-8"?>
<ds:datastoreItem xmlns:ds="http://schemas.openxmlformats.org/officeDocument/2006/customXml" ds:itemID="{822D38AD-8010-4CD3-BD6B-117CB8DF70A4}">
  <ds:schemaRefs/>
</ds:datastoreItem>
</file>

<file path=customXml/itemProps11.xml><?xml version="1.0" encoding="utf-8"?>
<ds:datastoreItem xmlns:ds="http://schemas.openxmlformats.org/officeDocument/2006/customXml" ds:itemID="{683FEB75-8CFA-449C-A6B1-B1E4A86A58A1}">
  <ds:schemaRefs/>
</ds:datastoreItem>
</file>

<file path=customXml/itemProps12.xml><?xml version="1.0" encoding="utf-8"?>
<ds:datastoreItem xmlns:ds="http://schemas.openxmlformats.org/officeDocument/2006/customXml" ds:itemID="{847502A6-7CBE-43AF-BDF6-4D4423521D8C}">
  <ds:schemaRefs/>
</ds:datastoreItem>
</file>

<file path=customXml/itemProps13.xml><?xml version="1.0" encoding="utf-8"?>
<ds:datastoreItem xmlns:ds="http://schemas.openxmlformats.org/officeDocument/2006/customXml" ds:itemID="{03AF3FDC-ACD1-46F3-A43E-782322DF9816}">
  <ds:schemaRefs/>
</ds:datastoreItem>
</file>

<file path=customXml/itemProps14.xml><?xml version="1.0" encoding="utf-8"?>
<ds:datastoreItem xmlns:ds="http://schemas.openxmlformats.org/officeDocument/2006/customXml" ds:itemID="{1CE36EA9-2186-4EB1-871A-8AE59C2A13BB}">
  <ds:schemaRefs/>
</ds:datastoreItem>
</file>

<file path=customXml/itemProps15.xml><?xml version="1.0" encoding="utf-8"?>
<ds:datastoreItem xmlns:ds="http://schemas.openxmlformats.org/officeDocument/2006/customXml" ds:itemID="{58CC0B31-82B9-497A-9A2E-F3F72D0BBDAD}">
  <ds:schemaRefs/>
</ds:datastoreItem>
</file>

<file path=customXml/itemProps2.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3.xml><?xml version="1.0" encoding="utf-8"?>
<ds:datastoreItem xmlns:ds="http://schemas.openxmlformats.org/officeDocument/2006/customXml" ds:itemID="{D92C3DF5-A179-4E2D-BD20-07044B39171F}">
  <ds:schemaRefs/>
</ds:datastoreItem>
</file>

<file path=customXml/itemProps4.xml><?xml version="1.0" encoding="utf-8"?>
<ds:datastoreItem xmlns:ds="http://schemas.openxmlformats.org/officeDocument/2006/customXml" ds:itemID="{07958A4E-FAB1-42E4-B6B5-29B01F63F87B}">
  <ds:schemaRefs/>
</ds:datastoreItem>
</file>

<file path=customXml/itemProps5.xml><?xml version="1.0" encoding="utf-8"?>
<ds:datastoreItem xmlns:ds="http://schemas.openxmlformats.org/officeDocument/2006/customXml" ds:itemID="{B9AEDDE3-EA02-4A8F-B8F8-0606A0AA45FC}">
  <ds:schemaRefs/>
</ds:datastoreItem>
</file>

<file path=customXml/itemProps6.xml><?xml version="1.0" encoding="utf-8"?>
<ds:datastoreItem xmlns:ds="http://schemas.openxmlformats.org/officeDocument/2006/customXml" ds:itemID="{C09F197C-6A49-47D0-B877-F88807989676}">
  <ds:schemaRefs/>
</ds:datastoreItem>
</file>

<file path=customXml/itemProps7.xml><?xml version="1.0" encoding="utf-8"?>
<ds:datastoreItem xmlns:ds="http://schemas.openxmlformats.org/officeDocument/2006/customXml" ds:itemID="{56F2EE69-0CCA-4F48-BE22-EC4A886C57A7}">
  <ds:schemaRefs>
    <ds:schemaRef ds:uri="http://schemas.microsoft.com/office/2006/documentManagement/types"/>
    <ds:schemaRef ds:uri="http://purl.org/dc/terms/"/>
    <ds:schemaRef ds:uri="92e1255f-bb7b-4dc9-b051-584cc104eb44"/>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6550eff-0fc9-443f-8e77-72cbcf778382"/>
    <ds:schemaRef ds:uri="http://www.w3.org/XML/1998/namespace"/>
  </ds:schemaRefs>
</ds:datastoreItem>
</file>

<file path=customXml/itemProps8.xml><?xml version="1.0" encoding="utf-8"?>
<ds:datastoreItem xmlns:ds="http://schemas.openxmlformats.org/officeDocument/2006/customXml" ds:itemID="{32BA7684-6BE4-4F73-B22E-30934AB379B8}">
  <ds:schemaRefs/>
</ds:datastoreItem>
</file>

<file path=customXml/itemProps9.xml><?xml version="1.0" encoding="utf-8"?>
<ds:datastoreItem xmlns:ds="http://schemas.openxmlformats.org/officeDocument/2006/customXml" ds:itemID="{72516535-7702-46AF-9B1F-8623A67A824E}">
  <ds:schemaRefs/>
</ds:datastoreItem>
</file>

<file path=docProps/app.xml><?xml version="1.0" encoding="utf-8"?>
<Properties xmlns="http://schemas.openxmlformats.org/officeDocument/2006/extended-properties" xmlns:vt="http://schemas.openxmlformats.org/officeDocument/2006/docPropsVTypes">
  <Template>TM16401371[[fn=Atlas]]</Template>
  <TotalTime>2784</TotalTime>
  <Words>779</Words>
  <Application>Microsoft Office PowerPoint</Application>
  <PresentationFormat>Widescreen</PresentationFormat>
  <Paragraphs>53</Paragraphs>
  <Slides>8</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6" baseType="lpstr">
      <vt:lpstr>Ericsson Hilda</vt:lpstr>
      <vt:lpstr>Ericsson Technical Icons</vt:lpstr>
      <vt:lpstr>Ericsson Hilda Light</vt:lpstr>
      <vt:lpstr>Ericsson Hilda ExtraBold</vt:lpstr>
      <vt:lpstr>Ericsson Hilda ExtraLight</vt:lpstr>
      <vt:lpstr>Times New Roman</vt:lpstr>
      <vt:lpstr>PresentationTemplate2021</vt:lpstr>
      <vt:lpstr>Document</vt:lpstr>
      <vt:lpstr>TX switching and multiple TAG for 2 bands</vt:lpstr>
      <vt:lpstr>TAG switching and multiple TAG</vt:lpstr>
      <vt:lpstr>TAG switching and multiple TAG</vt:lpstr>
      <vt:lpstr>Proposal</vt:lpstr>
      <vt:lpstr>Annex 1: Minimum required change in Rel-17 specification</vt:lpstr>
      <vt:lpstr>Annex 2: timing diagrams for increased test coverage with different DL timing: principle</vt:lpstr>
      <vt:lpstr>Annex 3: Objectives of Rel-18 Multicarrier enhancements WID</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Multiple TAG and TX switching</dc:title>
  <dc:creator>ECHAPTH Thomas Chapman</dc:creator>
  <cp:keywords/>
  <dc:description>Rev</dc:description>
  <cp:lastModifiedBy>Thomas Chapman</cp:lastModifiedBy>
  <cp:revision>177</cp:revision>
  <dcterms:created xsi:type="dcterms:W3CDTF">2019-04-23T15:12:54Z</dcterms:created>
  <dcterms:modified xsi:type="dcterms:W3CDTF">2022-03-10T21:29:49Z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2021-09-22T11:18:46.6132967Z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637104475104519859</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
  </property>
  <property fmtid="{D5CDD505-2E9C-101B-9397-08002B2CF9AE}" pid="16" name="Prepared">
    <vt:lpwstr>ECHAPTH Thomas Chapman</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2022-03-09</vt:lpwstr>
  </property>
  <property fmtid="{D5CDD505-2E9C-101B-9397-08002B2CF9AE}" pid="21" name="Reference">
    <vt:lpwstr/>
  </property>
  <property fmtid="{D5CDD505-2E9C-101B-9397-08002B2CF9AE}" pid="22" name="Title">
    <vt:lpwstr>Multiple TAG and TX switching</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ies>
</file>