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0"/>
  </p:notesMasterIdLst>
  <p:sldIdLst>
    <p:sldId id="434" r:id="rId3"/>
    <p:sldId id="448" r:id="rId4"/>
    <p:sldId id="1109" r:id="rId5"/>
    <p:sldId id="1113" r:id="rId6"/>
    <p:sldId id="1112" r:id="rId7"/>
    <p:sldId id="1104" r:id="rId8"/>
    <p:sldId id="1108" r:id="rId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66FF"/>
    <a:srgbClr val="FA710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C45E3F-BC29-4D85-AA4A-C4FA75B11BF5}" v="4" dt="2022-01-13T22:58:51.9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2" d="100"/>
          <a:sy n="112" d="100"/>
        </p:scale>
        <p:origin x="7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08646E5A-5DBE-4064-996E-2CA7A8D5AB14}"/>
    <pc:docChg chg="modSld">
      <pc:chgData name="Wanshi Chen" userId="3a7dbef4-3474-47c6-9897-007f5734efb0" providerId="ADAL" clId="{08646E5A-5DBE-4064-996E-2CA7A8D5AB14}" dt="2021-10-04T10:25:09.754" v="152" actId="20577"/>
      <pc:docMkLst>
        <pc:docMk/>
      </pc:docMkLst>
      <pc:sldChg chg="modSp mod">
        <pc:chgData name="Wanshi Chen" userId="3a7dbef4-3474-47c6-9897-007f5734efb0" providerId="ADAL" clId="{08646E5A-5DBE-4064-996E-2CA7A8D5AB14}" dt="2021-10-04T10:25:09.754" v="152" actId="20577"/>
        <pc:sldMkLst>
          <pc:docMk/>
          <pc:sldMk cId="252882866" sldId="1104"/>
        </pc:sldMkLst>
        <pc:spChg chg="mod">
          <ac:chgData name="Wanshi Chen" userId="3a7dbef4-3474-47c6-9897-007f5734efb0" providerId="ADAL" clId="{08646E5A-5DBE-4064-996E-2CA7A8D5AB14}" dt="2021-10-04T10:25:09.754" v="152" actId="20577"/>
          <ac:spMkLst>
            <pc:docMk/>
            <pc:sldMk cId="252882866" sldId="1104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E524F855-7769-4160-AF23-2119053638F0}"/>
    <pc:docChg chg="undo custSel modSld">
      <pc:chgData name="Wanshi Chen" userId="3a7dbef4-3474-47c6-9897-007f5734efb0" providerId="ADAL" clId="{E524F855-7769-4160-AF23-2119053638F0}" dt="2021-10-05T04:16:30.812" v="52" actId="20577"/>
      <pc:docMkLst>
        <pc:docMk/>
      </pc:docMkLst>
      <pc:sldChg chg="modSp mod">
        <pc:chgData name="Wanshi Chen" userId="3a7dbef4-3474-47c6-9897-007f5734efb0" providerId="ADAL" clId="{E524F855-7769-4160-AF23-2119053638F0}" dt="2021-10-05T04:14:42.992" v="10" actId="20577"/>
        <pc:sldMkLst>
          <pc:docMk/>
          <pc:sldMk cId="399343419" sldId="434"/>
        </pc:sldMkLst>
        <pc:spChg chg="mod">
          <ac:chgData name="Wanshi Chen" userId="3a7dbef4-3474-47c6-9897-007f5734efb0" providerId="ADAL" clId="{E524F855-7769-4160-AF23-2119053638F0}" dt="2021-10-05T04:14:42.992" v="10" actId="20577"/>
          <ac:spMkLst>
            <pc:docMk/>
            <pc:sldMk cId="399343419" sldId="434"/>
            <ac:spMk id="4" creationId="{02946283-0553-4CFE-96FD-250E6724763E}"/>
          </ac:spMkLst>
        </pc:spChg>
      </pc:sldChg>
      <pc:sldChg chg="modSp mod">
        <pc:chgData name="Wanshi Chen" userId="3a7dbef4-3474-47c6-9897-007f5734efb0" providerId="ADAL" clId="{E524F855-7769-4160-AF23-2119053638F0}" dt="2021-10-05T04:16:30.812" v="52" actId="20577"/>
        <pc:sldMkLst>
          <pc:docMk/>
          <pc:sldMk cId="252882866" sldId="1104"/>
        </pc:sldMkLst>
        <pc:spChg chg="mod">
          <ac:chgData name="Wanshi Chen" userId="3a7dbef4-3474-47c6-9897-007f5734efb0" providerId="ADAL" clId="{E524F855-7769-4160-AF23-2119053638F0}" dt="2021-10-05T04:16:30.812" v="52" actId="20577"/>
          <ac:spMkLst>
            <pc:docMk/>
            <pc:sldMk cId="252882866" sldId="1104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4DBE33BB-0FB3-4DA5-8F97-FA3F1FA2A03E}"/>
    <pc:docChg chg="undo custSel modSld">
      <pc:chgData name="Wanshi Chen" userId="3a7dbef4-3474-47c6-9897-007f5734efb0" providerId="ADAL" clId="{4DBE33BB-0FB3-4DA5-8F97-FA3F1FA2A03E}" dt="2021-08-04T00:17:19.748" v="171" actId="113"/>
      <pc:docMkLst>
        <pc:docMk/>
      </pc:docMkLst>
      <pc:sldChg chg="modSp mod">
        <pc:chgData name="Wanshi Chen" userId="3a7dbef4-3474-47c6-9897-007f5734efb0" providerId="ADAL" clId="{4DBE33BB-0FB3-4DA5-8F97-FA3F1FA2A03E}" dt="2021-08-04T00:17:19.748" v="171" actId="113"/>
        <pc:sldMkLst>
          <pc:docMk/>
          <pc:sldMk cId="252882866" sldId="1104"/>
        </pc:sldMkLst>
        <pc:spChg chg="mod">
          <ac:chgData name="Wanshi Chen" userId="3a7dbef4-3474-47c6-9897-007f5734efb0" providerId="ADAL" clId="{4DBE33BB-0FB3-4DA5-8F97-FA3F1FA2A03E}" dt="2021-08-04T00:17:19.748" v="171" actId="113"/>
          <ac:spMkLst>
            <pc:docMk/>
            <pc:sldMk cId="252882866" sldId="110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4DBE33BB-0FB3-4DA5-8F97-FA3F1FA2A03E}" dt="2021-08-04T00:13:53.018" v="75"/>
        <pc:sldMkLst>
          <pc:docMk/>
          <pc:sldMk cId="2744313946" sldId="1108"/>
        </pc:sldMkLst>
        <pc:graphicFrameChg chg="mod modGraphic">
          <ac:chgData name="Wanshi Chen" userId="3a7dbef4-3474-47c6-9897-007f5734efb0" providerId="ADAL" clId="{4DBE33BB-0FB3-4DA5-8F97-FA3F1FA2A03E}" dt="2021-08-04T00:13:53.018" v="75"/>
          <ac:graphicFrameMkLst>
            <pc:docMk/>
            <pc:sldMk cId="2744313946" sldId="1108"/>
            <ac:graphicFrameMk id="5" creationId="{7B253970-266D-406E-9AD0-EAB61D4AE17A}"/>
          </ac:graphicFrameMkLst>
        </pc:graphicFrameChg>
      </pc:sldChg>
      <pc:sldChg chg="modSp mod">
        <pc:chgData name="Wanshi Chen" userId="3a7dbef4-3474-47c6-9897-007f5734efb0" providerId="ADAL" clId="{4DBE33BB-0FB3-4DA5-8F97-FA3F1FA2A03E}" dt="2021-08-04T00:13:11.875" v="56" actId="20577"/>
        <pc:sldMkLst>
          <pc:docMk/>
          <pc:sldMk cId="3149755430" sldId="1112"/>
        </pc:sldMkLst>
        <pc:spChg chg="mod">
          <ac:chgData name="Wanshi Chen" userId="3a7dbef4-3474-47c6-9897-007f5734efb0" providerId="ADAL" clId="{4DBE33BB-0FB3-4DA5-8F97-FA3F1FA2A03E}" dt="2021-08-04T00:13:11.875" v="56" actId="20577"/>
          <ac:spMkLst>
            <pc:docMk/>
            <pc:sldMk cId="3149755430" sldId="1112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50BBB7E9-9A3C-4B49-8689-CDE685C407D1}"/>
    <pc:docChg chg="modSld">
      <pc:chgData name="Wanshi Chen" userId="3a7dbef4-3474-47c6-9897-007f5734efb0" providerId="ADAL" clId="{50BBB7E9-9A3C-4B49-8689-CDE685C407D1}" dt="2021-08-04T22:10:20.449" v="25" actId="6549"/>
      <pc:docMkLst>
        <pc:docMk/>
      </pc:docMkLst>
      <pc:sldChg chg="addSp modSp mod">
        <pc:chgData name="Wanshi Chen" userId="3a7dbef4-3474-47c6-9897-007f5734efb0" providerId="ADAL" clId="{50BBB7E9-9A3C-4B49-8689-CDE685C407D1}" dt="2021-08-04T22:10:20.449" v="25" actId="6549"/>
        <pc:sldMkLst>
          <pc:docMk/>
          <pc:sldMk cId="399343419" sldId="434"/>
        </pc:sldMkLst>
        <pc:spChg chg="mod">
          <ac:chgData name="Wanshi Chen" userId="3a7dbef4-3474-47c6-9897-007f5734efb0" providerId="ADAL" clId="{50BBB7E9-9A3C-4B49-8689-CDE685C407D1}" dt="2021-08-04T22:10:20.449" v="25" actId="6549"/>
          <ac:spMkLst>
            <pc:docMk/>
            <pc:sldMk cId="399343419" sldId="434"/>
            <ac:spMk id="2" creationId="{D5F8CA0F-D8F1-4A1D-B054-9C9D5323BB36}"/>
          </ac:spMkLst>
        </pc:spChg>
        <pc:spChg chg="add mod">
          <ac:chgData name="Wanshi Chen" userId="3a7dbef4-3474-47c6-9897-007f5734efb0" providerId="ADAL" clId="{50BBB7E9-9A3C-4B49-8689-CDE685C407D1}" dt="2021-08-04T22:09:54.671" v="13" actId="20577"/>
          <ac:spMkLst>
            <pc:docMk/>
            <pc:sldMk cId="399343419" sldId="434"/>
            <ac:spMk id="4" creationId="{02946283-0553-4CFE-96FD-250E6724763E}"/>
          </ac:spMkLst>
        </pc:spChg>
      </pc:sldChg>
    </pc:docChg>
  </pc:docChgLst>
  <pc:docChgLst>
    <pc:chgData name="Wanshi Chen" userId="3a7dbef4-3474-47c6-9897-007f5734efb0" providerId="ADAL" clId="{0EC45E3F-BC29-4D85-AA4A-C4FA75B11BF5}"/>
    <pc:docChg chg="modSld">
      <pc:chgData name="Wanshi Chen" userId="3a7dbef4-3474-47c6-9897-007f5734efb0" providerId="ADAL" clId="{0EC45E3F-BC29-4D85-AA4A-C4FA75B11BF5}" dt="2022-01-14T17:00:10.880" v="377" actId="20577"/>
      <pc:docMkLst>
        <pc:docMk/>
      </pc:docMkLst>
      <pc:sldChg chg="modSp mod">
        <pc:chgData name="Wanshi Chen" userId="3a7dbef4-3474-47c6-9897-007f5734efb0" providerId="ADAL" clId="{0EC45E3F-BC29-4D85-AA4A-C4FA75B11BF5}" dt="2022-01-14T17:00:10.880" v="377" actId="20577"/>
        <pc:sldMkLst>
          <pc:docMk/>
          <pc:sldMk cId="252882866" sldId="1104"/>
        </pc:sldMkLst>
        <pc:spChg chg="mod">
          <ac:chgData name="Wanshi Chen" userId="3a7dbef4-3474-47c6-9897-007f5734efb0" providerId="ADAL" clId="{0EC45E3F-BC29-4D85-AA4A-C4FA75B11BF5}" dt="2022-01-14T17:00:10.880" v="377" actId="20577"/>
          <ac:spMkLst>
            <pc:docMk/>
            <pc:sldMk cId="252882866" sldId="1104"/>
            <ac:spMk id="3" creationId="{85903BC0-EB37-4C3E-8DD6-27F0E6CA817C}"/>
          </ac:spMkLst>
        </pc:spChg>
        <pc:spChg chg="mod">
          <ac:chgData name="Wanshi Chen" userId="3a7dbef4-3474-47c6-9897-007f5734efb0" providerId="ADAL" clId="{0EC45E3F-BC29-4D85-AA4A-C4FA75B11BF5}" dt="2022-01-13T22:58:49.576" v="355" actId="1076"/>
          <ac:spMkLst>
            <pc:docMk/>
            <pc:sldMk cId="252882866" sldId="1104"/>
            <ac:spMk id="5" creationId="{6EED5BBA-6C33-4DE6-9E6C-68D02C2DB916}"/>
          </ac:spMkLst>
        </pc:spChg>
      </pc:sldChg>
      <pc:sldChg chg="modSp mod">
        <pc:chgData name="Wanshi Chen" userId="3a7dbef4-3474-47c6-9897-007f5734efb0" providerId="ADAL" clId="{0EC45E3F-BC29-4D85-AA4A-C4FA75B11BF5}" dt="2022-01-12T18:42:36.020" v="13" actId="20577"/>
        <pc:sldMkLst>
          <pc:docMk/>
          <pc:sldMk cId="2744313946" sldId="1108"/>
        </pc:sldMkLst>
        <pc:spChg chg="mod">
          <ac:chgData name="Wanshi Chen" userId="3a7dbef4-3474-47c6-9897-007f5734efb0" providerId="ADAL" clId="{0EC45E3F-BC29-4D85-AA4A-C4FA75B11BF5}" dt="2022-01-12T18:42:36.020" v="13" actId="20577"/>
          <ac:spMkLst>
            <pc:docMk/>
            <pc:sldMk cId="2744313946" sldId="1108"/>
            <ac:spMk id="7" creationId="{BC2E2E4A-E3A8-4C86-9B6E-F77FEAFA6722}"/>
          </ac:spMkLst>
        </pc:spChg>
      </pc:sldChg>
    </pc:docChg>
  </pc:docChgLst>
  <pc:docChgLst>
    <pc:chgData name="Wanshi Chen" userId="3a7dbef4-3474-47c6-9897-007f5734efb0" providerId="ADAL" clId="{8A8420B4-1FDE-433D-869A-65CA28FEDD9E}"/>
    <pc:docChg chg="undo custSel addSld delSld modSld">
      <pc:chgData name="Wanshi Chen" userId="3a7dbef4-3474-47c6-9897-007f5734efb0" providerId="ADAL" clId="{8A8420B4-1FDE-433D-869A-65CA28FEDD9E}" dt="2021-10-01T15:03:26.585" v="3808" actId="255"/>
      <pc:docMkLst>
        <pc:docMk/>
      </pc:docMkLst>
      <pc:sldChg chg="modSp mod">
        <pc:chgData name="Wanshi Chen" userId="3a7dbef4-3474-47c6-9897-007f5734efb0" providerId="ADAL" clId="{8A8420B4-1FDE-433D-869A-65CA28FEDD9E}" dt="2021-09-30T12:07:04.394" v="2956" actId="1076"/>
        <pc:sldMkLst>
          <pc:docMk/>
          <pc:sldMk cId="399343419" sldId="434"/>
        </pc:sldMkLst>
        <pc:spChg chg="mod">
          <ac:chgData name="Wanshi Chen" userId="3a7dbef4-3474-47c6-9897-007f5734efb0" providerId="ADAL" clId="{8A8420B4-1FDE-433D-869A-65CA28FEDD9E}" dt="2021-09-22T20:32:53.466" v="25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8A8420B4-1FDE-433D-869A-65CA28FEDD9E}" dt="2021-09-30T12:07:04.394" v="2956" actId="1076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8A8420B4-1FDE-433D-869A-65CA28FEDD9E}" dt="2021-09-22T20:32:59.210" v="33" actId="20577"/>
          <ac:spMkLst>
            <pc:docMk/>
            <pc:sldMk cId="399343419" sldId="434"/>
            <ac:spMk id="4" creationId="{02946283-0553-4CFE-96FD-250E6724763E}"/>
          </ac:spMkLst>
        </pc:spChg>
      </pc:sldChg>
      <pc:sldChg chg="modSp mod">
        <pc:chgData name="Wanshi Chen" userId="3a7dbef4-3474-47c6-9897-007f5734efb0" providerId="ADAL" clId="{8A8420B4-1FDE-433D-869A-65CA28FEDD9E}" dt="2021-09-23T07:19:06.456" v="1087" actId="20577"/>
        <pc:sldMkLst>
          <pc:docMk/>
          <pc:sldMk cId="1586269898" sldId="448"/>
        </pc:sldMkLst>
        <pc:spChg chg="mod">
          <ac:chgData name="Wanshi Chen" userId="3a7dbef4-3474-47c6-9897-007f5734efb0" providerId="ADAL" clId="{8A8420B4-1FDE-433D-869A-65CA28FEDD9E}" dt="2021-09-23T07:19:06.456" v="1087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8A8420B4-1FDE-433D-869A-65CA28FEDD9E}" dt="2021-09-23T07:38:45.439" v="2512" actId="47"/>
        <pc:sldMkLst>
          <pc:docMk/>
          <pc:sldMk cId="1985993143" sldId="1094"/>
        </pc:sldMkLst>
      </pc:sldChg>
      <pc:sldChg chg="del">
        <pc:chgData name="Wanshi Chen" userId="3a7dbef4-3474-47c6-9897-007f5734efb0" providerId="ADAL" clId="{8A8420B4-1FDE-433D-869A-65CA28FEDD9E}" dt="2021-09-23T07:38:45.642" v="2513" actId="47"/>
        <pc:sldMkLst>
          <pc:docMk/>
          <pc:sldMk cId="3143075790" sldId="1098"/>
        </pc:sldMkLst>
      </pc:sldChg>
      <pc:sldChg chg="del">
        <pc:chgData name="Wanshi Chen" userId="3a7dbef4-3474-47c6-9897-007f5734efb0" providerId="ADAL" clId="{8A8420B4-1FDE-433D-869A-65CA28FEDD9E}" dt="2021-09-23T07:38:45.836" v="2514" actId="47"/>
        <pc:sldMkLst>
          <pc:docMk/>
          <pc:sldMk cId="432074861" sldId="1099"/>
        </pc:sldMkLst>
      </pc:sldChg>
      <pc:sldChg chg="del">
        <pc:chgData name="Wanshi Chen" userId="3a7dbef4-3474-47c6-9897-007f5734efb0" providerId="ADAL" clId="{8A8420B4-1FDE-433D-869A-65CA28FEDD9E}" dt="2021-09-23T07:38:46.042" v="2515" actId="47"/>
        <pc:sldMkLst>
          <pc:docMk/>
          <pc:sldMk cId="1403747620" sldId="1100"/>
        </pc:sldMkLst>
      </pc:sldChg>
      <pc:sldChg chg="del">
        <pc:chgData name="Wanshi Chen" userId="3a7dbef4-3474-47c6-9897-007f5734efb0" providerId="ADAL" clId="{8A8420B4-1FDE-433D-869A-65CA28FEDD9E}" dt="2021-09-23T07:38:46.751" v="2516" actId="47"/>
        <pc:sldMkLst>
          <pc:docMk/>
          <pc:sldMk cId="3627036523" sldId="1102"/>
        </pc:sldMkLst>
      </pc:sldChg>
      <pc:sldChg chg="del">
        <pc:chgData name="Wanshi Chen" userId="3a7dbef4-3474-47c6-9897-007f5734efb0" providerId="ADAL" clId="{8A8420B4-1FDE-433D-869A-65CA28FEDD9E}" dt="2021-09-23T07:38:48.661" v="2519" actId="47"/>
        <pc:sldMkLst>
          <pc:docMk/>
          <pc:sldMk cId="459368117" sldId="1103"/>
        </pc:sldMkLst>
      </pc:sldChg>
      <pc:sldChg chg="delSp modSp mod">
        <pc:chgData name="Wanshi Chen" userId="3a7dbef4-3474-47c6-9897-007f5734efb0" providerId="ADAL" clId="{8A8420B4-1FDE-433D-869A-65CA28FEDD9E}" dt="2021-10-01T15:03:26.585" v="3808" actId="255"/>
        <pc:sldMkLst>
          <pc:docMk/>
          <pc:sldMk cId="252882866" sldId="1104"/>
        </pc:sldMkLst>
        <pc:spChg chg="mod">
          <ac:chgData name="Wanshi Chen" userId="3a7dbef4-3474-47c6-9897-007f5734efb0" providerId="ADAL" clId="{8A8420B4-1FDE-433D-869A-65CA28FEDD9E}" dt="2021-09-23T07:29:28.079" v="1844" actId="20577"/>
          <ac:spMkLst>
            <pc:docMk/>
            <pc:sldMk cId="252882866" sldId="1104"/>
            <ac:spMk id="2" creationId="{12DD0395-6E2A-4D67-A1A6-3A5C1DB567C4}"/>
          </ac:spMkLst>
        </pc:spChg>
        <pc:spChg chg="mod">
          <ac:chgData name="Wanshi Chen" userId="3a7dbef4-3474-47c6-9897-007f5734efb0" providerId="ADAL" clId="{8A8420B4-1FDE-433D-869A-65CA28FEDD9E}" dt="2021-10-01T15:03:26.585" v="3808" actId="255"/>
          <ac:spMkLst>
            <pc:docMk/>
            <pc:sldMk cId="252882866" sldId="1104"/>
            <ac:spMk id="3" creationId="{85903BC0-EB37-4C3E-8DD6-27F0E6CA817C}"/>
          </ac:spMkLst>
        </pc:spChg>
        <pc:spChg chg="mod">
          <ac:chgData name="Wanshi Chen" userId="3a7dbef4-3474-47c6-9897-007f5734efb0" providerId="ADAL" clId="{8A8420B4-1FDE-433D-869A-65CA28FEDD9E}" dt="2021-09-30T12:49:18.187" v="3261" actId="1076"/>
          <ac:spMkLst>
            <pc:docMk/>
            <pc:sldMk cId="252882866" sldId="1104"/>
            <ac:spMk id="5" creationId="{6EED5BBA-6C33-4DE6-9E6C-68D02C2DB916}"/>
          </ac:spMkLst>
        </pc:spChg>
        <pc:spChg chg="del">
          <ac:chgData name="Wanshi Chen" userId="3a7dbef4-3474-47c6-9897-007f5734efb0" providerId="ADAL" clId="{8A8420B4-1FDE-433D-869A-65CA28FEDD9E}" dt="2021-09-23T07:17:54.149" v="1063" actId="478"/>
          <ac:spMkLst>
            <pc:docMk/>
            <pc:sldMk cId="252882866" sldId="1104"/>
            <ac:spMk id="7" creationId="{FB7C829B-6559-4CC1-AF2A-7E0CE8FD7DB6}"/>
          </ac:spMkLst>
        </pc:spChg>
        <pc:spChg chg="del">
          <ac:chgData name="Wanshi Chen" userId="3a7dbef4-3474-47c6-9897-007f5734efb0" providerId="ADAL" clId="{8A8420B4-1FDE-433D-869A-65CA28FEDD9E}" dt="2021-09-23T07:17:50.809" v="1062" actId="478"/>
          <ac:spMkLst>
            <pc:docMk/>
            <pc:sldMk cId="252882866" sldId="1104"/>
            <ac:spMk id="9" creationId="{859500D9-C1E4-4BF7-9DBF-4203C115F2FD}"/>
          </ac:spMkLst>
        </pc:spChg>
      </pc:sldChg>
      <pc:sldChg chg="del">
        <pc:chgData name="Wanshi Chen" userId="3a7dbef4-3474-47c6-9897-007f5734efb0" providerId="ADAL" clId="{8A8420B4-1FDE-433D-869A-65CA28FEDD9E}" dt="2021-09-23T07:38:47.214" v="2517" actId="47"/>
        <pc:sldMkLst>
          <pc:docMk/>
          <pc:sldMk cId="3449623012" sldId="1106"/>
        </pc:sldMkLst>
      </pc:sldChg>
      <pc:sldChg chg="del">
        <pc:chgData name="Wanshi Chen" userId="3a7dbef4-3474-47c6-9897-007f5734efb0" providerId="ADAL" clId="{8A8420B4-1FDE-433D-869A-65CA28FEDD9E}" dt="2021-09-23T07:38:48.076" v="2518" actId="47"/>
        <pc:sldMkLst>
          <pc:docMk/>
          <pc:sldMk cId="3646234038" sldId="1107"/>
        </pc:sldMkLst>
      </pc:sldChg>
      <pc:sldChg chg="delSp modSp mod">
        <pc:chgData name="Wanshi Chen" userId="3a7dbef4-3474-47c6-9897-007f5734efb0" providerId="ADAL" clId="{8A8420B4-1FDE-433D-869A-65CA28FEDD9E}" dt="2021-10-01T14:53:29.771" v="3440" actId="1076"/>
        <pc:sldMkLst>
          <pc:docMk/>
          <pc:sldMk cId="2744313946" sldId="1108"/>
        </pc:sldMkLst>
        <pc:spChg chg="mod">
          <ac:chgData name="Wanshi Chen" userId="3a7dbef4-3474-47c6-9897-007f5734efb0" providerId="ADAL" clId="{8A8420B4-1FDE-433D-869A-65CA28FEDD9E}" dt="2021-09-30T14:22:43.770" v="3291" actId="20577"/>
          <ac:spMkLst>
            <pc:docMk/>
            <pc:sldMk cId="2744313946" sldId="1108"/>
            <ac:spMk id="2" creationId="{12DD0395-6E2A-4D67-A1A6-3A5C1DB567C4}"/>
          </ac:spMkLst>
        </pc:spChg>
        <pc:spChg chg="mod">
          <ac:chgData name="Wanshi Chen" userId="3a7dbef4-3474-47c6-9897-007f5734efb0" providerId="ADAL" clId="{8A8420B4-1FDE-433D-869A-65CA28FEDD9E}" dt="2021-09-30T12:35:05.989" v="2979" actId="20577"/>
          <ac:spMkLst>
            <pc:docMk/>
            <pc:sldMk cId="2744313946" sldId="1108"/>
            <ac:spMk id="3" creationId="{85903BC0-EB37-4C3E-8DD6-27F0E6CA817C}"/>
          </ac:spMkLst>
        </pc:spChg>
        <pc:graphicFrameChg chg="del">
          <ac:chgData name="Wanshi Chen" userId="3a7dbef4-3474-47c6-9897-007f5734efb0" providerId="ADAL" clId="{8A8420B4-1FDE-433D-869A-65CA28FEDD9E}" dt="2021-09-23T07:38:52.869" v="2520" actId="478"/>
          <ac:graphicFrameMkLst>
            <pc:docMk/>
            <pc:sldMk cId="2744313946" sldId="1108"/>
            <ac:graphicFrameMk id="5" creationId="{7B253970-266D-406E-9AD0-EAB61D4AE17A}"/>
          </ac:graphicFrameMkLst>
        </pc:graphicFrameChg>
        <pc:picChg chg="del mod">
          <ac:chgData name="Wanshi Chen" userId="3a7dbef4-3474-47c6-9897-007f5734efb0" providerId="ADAL" clId="{8A8420B4-1FDE-433D-869A-65CA28FEDD9E}" dt="2021-09-27T23:33:03.707" v="2934" actId="478"/>
          <ac:picMkLst>
            <pc:docMk/>
            <pc:sldMk cId="2744313946" sldId="1108"/>
            <ac:picMk id="4" creationId="{580A30D3-06D4-450A-AD8A-7B3FC658C1C7}"/>
          </ac:picMkLst>
        </pc:picChg>
        <pc:picChg chg="del mod">
          <ac:chgData name="Wanshi Chen" userId="3a7dbef4-3474-47c6-9897-007f5734efb0" providerId="ADAL" clId="{8A8420B4-1FDE-433D-869A-65CA28FEDD9E}" dt="2021-10-01T14:53:18.879" v="3437" actId="478"/>
          <ac:picMkLst>
            <pc:docMk/>
            <pc:sldMk cId="2744313946" sldId="1108"/>
            <ac:picMk id="4" creationId="{E277D521-5ECA-4352-8FCF-2D65CDF30EA2}"/>
          </ac:picMkLst>
        </pc:picChg>
        <pc:picChg chg="del mod">
          <ac:chgData name="Wanshi Chen" userId="3a7dbef4-3474-47c6-9897-007f5734efb0" providerId="ADAL" clId="{8A8420B4-1FDE-433D-869A-65CA28FEDD9E}" dt="2021-09-30T14:22:17.374" v="3264" actId="478"/>
          <ac:picMkLst>
            <pc:docMk/>
            <pc:sldMk cId="2744313946" sldId="1108"/>
            <ac:picMk id="5" creationId="{5CE8F47B-DF6B-49CF-978D-F53BE2E05BE3}"/>
          </ac:picMkLst>
        </pc:picChg>
        <pc:picChg chg="mod">
          <ac:chgData name="Wanshi Chen" userId="3a7dbef4-3474-47c6-9897-007f5734efb0" providerId="ADAL" clId="{8A8420B4-1FDE-433D-869A-65CA28FEDD9E}" dt="2021-10-01T14:53:29.771" v="3440" actId="1076"/>
          <ac:picMkLst>
            <pc:docMk/>
            <pc:sldMk cId="2744313946" sldId="1108"/>
            <ac:picMk id="5" creationId="{AE8578E3-BE2B-4482-8377-649577B44517}"/>
          </ac:picMkLst>
        </pc:picChg>
      </pc:sldChg>
      <pc:sldChg chg="addSp delSp modSp mod">
        <pc:chgData name="Wanshi Chen" userId="3a7dbef4-3474-47c6-9897-007f5734efb0" providerId="ADAL" clId="{8A8420B4-1FDE-433D-869A-65CA28FEDD9E}" dt="2021-09-23T06:58:49.990" v="301" actId="1076"/>
        <pc:sldMkLst>
          <pc:docMk/>
          <pc:sldMk cId="702742548" sldId="1109"/>
        </pc:sldMkLst>
        <pc:spChg chg="add del">
          <ac:chgData name="Wanshi Chen" userId="3a7dbef4-3474-47c6-9897-007f5734efb0" providerId="ADAL" clId="{8A8420B4-1FDE-433D-869A-65CA28FEDD9E}" dt="2021-09-22T20:36:04.033" v="66" actId="22"/>
          <ac:spMkLst>
            <pc:docMk/>
            <pc:sldMk cId="702742548" sldId="1109"/>
            <ac:spMk id="6" creationId="{FA7EC172-B0E9-4C02-B849-E1AFF613F301}"/>
          </ac:spMkLst>
        </pc:spChg>
        <pc:spChg chg="add del mod">
          <ac:chgData name="Wanshi Chen" userId="3a7dbef4-3474-47c6-9897-007f5734efb0" providerId="ADAL" clId="{8A8420B4-1FDE-433D-869A-65CA28FEDD9E}" dt="2021-09-22T21:19:18.270" v="287" actId="478"/>
          <ac:spMkLst>
            <pc:docMk/>
            <pc:sldMk cId="702742548" sldId="1109"/>
            <ac:spMk id="7" creationId="{26CEA607-7C79-45BD-B191-A915140305EA}"/>
          </ac:spMkLst>
        </pc:spChg>
        <pc:spChg chg="del">
          <ac:chgData name="Wanshi Chen" userId="3a7dbef4-3474-47c6-9897-007f5734efb0" providerId="ADAL" clId="{8A8420B4-1FDE-433D-869A-65CA28FEDD9E}" dt="2021-09-22T21:19:21.820" v="288" actId="478"/>
          <ac:spMkLst>
            <pc:docMk/>
            <pc:sldMk cId="702742548" sldId="1109"/>
            <ac:spMk id="8" creationId="{3146D0A7-E6D4-48B5-A893-DE495F2F15EE}"/>
          </ac:spMkLst>
        </pc:spChg>
        <pc:spChg chg="add del mod">
          <ac:chgData name="Wanshi Chen" userId="3a7dbef4-3474-47c6-9897-007f5734efb0" providerId="ADAL" clId="{8A8420B4-1FDE-433D-869A-65CA28FEDD9E}" dt="2021-09-22T21:19:13.895" v="286" actId="478"/>
          <ac:spMkLst>
            <pc:docMk/>
            <pc:sldMk cId="702742548" sldId="1109"/>
            <ac:spMk id="9" creationId="{2EB6DCBE-7EBD-444D-8A41-D276C03084B1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3" creationId="{6E1FD554-D88A-465F-838E-3668B393DF14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4" creationId="{9FDC10AE-C5DB-4472-B53E-6DA91E38C2FA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5" creationId="{A575339B-1364-41C8-A250-DB724865173E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6" creationId="{614BD297-6252-4076-ACE3-CFFF9427E7D5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7" creationId="{782753BC-4798-4073-BCC5-C5CD7804EA34}"/>
          </ac:spMkLst>
        </pc:spChg>
        <pc:spChg chg="add del mod">
          <ac:chgData name="Wanshi Chen" userId="3a7dbef4-3474-47c6-9897-007f5734efb0" providerId="ADAL" clId="{8A8420B4-1FDE-433D-869A-65CA28FEDD9E}" dt="2021-09-22T21:21:06.811" v="293"/>
          <ac:spMkLst>
            <pc:docMk/>
            <pc:sldMk cId="702742548" sldId="1109"/>
            <ac:spMk id="18" creationId="{878A2140-8125-41F9-B08F-CF9A0FA1E64A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4" creationId="{C03D429B-A06A-4EEE-AEDB-FF31983D589E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5" creationId="{04FECEDD-F2E7-4448-A0E3-D81784E200AC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6" creationId="{C366A3E2-07F6-4EE6-A274-93123487C721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7" creationId="{7B0EA2FC-BF68-4A8E-886F-4F10E1F0BAFE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8" creationId="{92379DA3-BC72-4FD0-8B18-14F36F684B24}"/>
          </ac:spMkLst>
        </pc:spChg>
        <pc:spChg chg="del mod">
          <ac:chgData name="Wanshi Chen" userId="3a7dbef4-3474-47c6-9897-007f5734efb0" providerId="ADAL" clId="{8A8420B4-1FDE-433D-869A-65CA28FEDD9E}" dt="2021-09-22T22:01:29.906" v="298"/>
          <ac:spMkLst>
            <pc:docMk/>
            <pc:sldMk cId="702742548" sldId="1109"/>
            <ac:spMk id="29" creationId="{BD25CA8D-C514-4A0B-B68F-527ADDA25F4A}"/>
          </ac:spMkLst>
        </pc:spChg>
        <pc:graphicFrameChg chg="del mod modGraphic">
          <ac:chgData name="Wanshi Chen" userId="3a7dbef4-3474-47c6-9897-007f5734efb0" providerId="ADAL" clId="{8A8420B4-1FDE-433D-869A-65CA28FEDD9E}" dt="2021-09-22T21:19:10.954" v="285" actId="478"/>
          <ac:graphicFrameMkLst>
            <pc:docMk/>
            <pc:sldMk cId="702742548" sldId="1109"/>
            <ac:graphicFrameMk id="4" creationId="{66FA07A1-E0DA-4013-9D74-7C454FC3CC4E}"/>
          </ac:graphicFrameMkLst>
        </pc:graphicFrameChg>
        <pc:graphicFrameChg chg="add del mod">
          <ac:chgData name="Wanshi Chen" userId="3a7dbef4-3474-47c6-9897-007f5734efb0" providerId="ADAL" clId="{8A8420B4-1FDE-433D-869A-65CA28FEDD9E}" dt="2021-09-22T21:21:06.811" v="293"/>
          <ac:graphicFrameMkLst>
            <pc:docMk/>
            <pc:sldMk cId="702742548" sldId="1109"/>
            <ac:graphicFrameMk id="12" creationId="{A164E709-07B1-4BDF-A69D-36B3B5ACBD13}"/>
          </ac:graphicFrameMkLst>
        </pc:graphicFrameChg>
        <pc:graphicFrameChg chg="del">
          <ac:chgData name="Wanshi Chen" userId="3a7dbef4-3474-47c6-9897-007f5734efb0" providerId="ADAL" clId="{8A8420B4-1FDE-433D-869A-65CA28FEDD9E}" dt="2021-09-22T22:01:29.906" v="298"/>
          <ac:graphicFrameMkLst>
            <pc:docMk/>
            <pc:sldMk cId="702742548" sldId="1109"/>
            <ac:graphicFrameMk id="23" creationId="{75D3691B-04BF-4471-A5D5-D4A16562869E}"/>
          </ac:graphicFrameMkLst>
        </pc:graphicFrameChg>
        <pc:picChg chg="del">
          <ac:chgData name="Wanshi Chen" userId="3a7dbef4-3474-47c6-9897-007f5734efb0" providerId="ADAL" clId="{8A8420B4-1FDE-433D-869A-65CA28FEDD9E}" dt="2021-09-22T21:19:57.463" v="289"/>
          <ac:picMkLst>
            <pc:docMk/>
            <pc:sldMk cId="702742548" sldId="1109"/>
            <ac:picMk id="10" creationId="{D16B8081-24C9-4C04-B1B7-60AD18C496D0}"/>
          </ac:picMkLst>
        </pc:picChg>
        <pc:picChg chg="del mod">
          <ac:chgData name="Wanshi Chen" userId="3a7dbef4-3474-47c6-9897-007f5734efb0" providerId="ADAL" clId="{8A8420B4-1FDE-433D-869A-65CA28FEDD9E}" dt="2021-09-22T21:20:51.580" v="291" actId="478"/>
          <ac:picMkLst>
            <pc:docMk/>
            <pc:sldMk cId="702742548" sldId="1109"/>
            <ac:picMk id="11" creationId="{46256F0C-81DB-4B7A-8E96-BC0E0133659C}"/>
          </ac:picMkLst>
        </pc:picChg>
        <pc:picChg chg="del">
          <ac:chgData name="Wanshi Chen" userId="3a7dbef4-3474-47c6-9897-007f5734efb0" providerId="ADAL" clId="{8A8420B4-1FDE-433D-869A-65CA28FEDD9E}" dt="2021-09-22T21:23:32.760" v="294" actId="478"/>
          <ac:picMkLst>
            <pc:docMk/>
            <pc:sldMk cId="702742548" sldId="1109"/>
            <ac:picMk id="19" creationId="{2A5A1AC1-0EE7-4049-B548-EE6616B3B8C6}"/>
          </ac:picMkLst>
        </pc:picChg>
        <pc:picChg chg="del">
          <ac:chgData name="Wanshi Chen" userId="3a7dbef4-3474-47c6-9897-007f5734efb0" providerId="ADAL" clId="{8A8420B4-1FDE-433D-869A-65CA28FEDD9E}" dt="2021-09-22T21:23:47.501" v="295" actId="478"/>
          <ac:picMkLst>
            <pc:docMk/>
            <pc:sldMk cId="702742548" sldId="1109"/>
            <ac:picMk id="20" creationId="{01576FE5-C966-4AA7-B5A0-63B588E70759}"/>
          </ac:picMkLst>
        </pc:picChg>
        <pc:picChg chg="del">
          <ac:chgData name="Wanshi Chen" userId="3a7dbef4-3474-47c6-9897-007f5734efb0" providerId="ADAL" clId="{8A8420B4-1FDE-433D-869A-65CA28FEDD9E}" dt="2021-09-22T21:25:55.570" v="296" actId="478"/>
          <ac:picMkLst>
            <pc:docMk/>
            <pc:sldMk cId="702742548" sldId="1109"/>
            <ac:picMk id="21" creationId="{9AB6392A-D500-40DF-9007-988274BA4852}"/>
          </ac:picMkLst>
        </pc:picChg>
        <pc:picChg chg="del">
          <ac:chgData name="Wanshi Chen" userId="3a7dbef4-3474-47c6-9897-007f5734efb0" providerId="ADAL" clId="{8A8420B4-1FDE-433D-869A-65CA28FEDD9E}" dt="2021-09-22T22:01:08.127" v="297" actId="478"/>
          <ac:picMkLst>
            <pc:docMk/>
            <pc:sldMk cId="702742548" sldId="1109"/>
            <ac:picMk id="22" creationId="{9B823F00-AA05-4854-BF46-54A8E45EF4C2}"/>
          </ac:picMkLst>
        </pc:picChg>
        <pc:picChg chg="del mod">
          <ac:chgData name="Wanshi Chen" userId="3a7dbef4-3474-47c6-9897-007f5734efb0" providerId="ADAL" clId="{8A8420B4-1FDE-433D-869A-65CA28FEDD9E}" dt="2021-09-22T22:01:42.246" v="299"/>
          <ac:picMkLst>
            <pc:docMk/>
            <pc:sldMk cId="702742548" sldId="1109"/>
            <ac:picMk id="30" creationId="{02FCC679-C511-453E-9F7B-8B7197AD85AF}"/>
          </ac:picMkLst>
        </pc:picChg>
        <pc:picChg chg="del">
          <ac:chgData name="Wanshi Chen" userId="3a7dbef4-3474-47c6-9897-007f5734efb0" providerId="ADAL" clId="{8A8420B4-1FDE-433D-869A-65CA28FEDD9E}" dt="2021-09-22T22:02:25.086" v="300"/>
          <ac:picMkLst>
            <pc:docMk/>
            <pc:sldMk cId="702742548" sldId="1109"/>
            <ac:picMk id="31" creationId="{27941759-05C8-43B9-B9B2-E63EAFD7A2EA}"/>
          </ac:picMkLst>
        </pc:picChg>
        <pc:picChg chg="mod">
          <ac:chgData name="Wanshi Chen" userId="3a7dbef4-3474-47c6-9897-007f5734efb0" providerId="ADAL" clId="{8A8420B4-1FDE-433D-869A-65CA28FEDD9E}" dt="2021-09-23T06:58:49.990" v="301" actId="1076"/>
          <ac:picMkLst>
            <pc:docMk/>
            <pc:sldMk cId="702742548" sldId="1109"/>
            <ac:picMk id="32" creationId="{F244A047-10DC-4D63-B499-DF5B4B87D9A9}"/>
          </ac:picMkLst>
        </pc:picChg>
      </pc:sldChg>
      <pc:sldChg chg="del">
        <pc:chgData name="Wanshi Chen" userId="3a7dbef4-3474-47c6-9897-007f5734efb0" providerId="ADAL" clId="{8A8420B4-1FDE-433D-869A-65CA28FEDD9E}" dt="2021-09-23T07:38:45.114" v="2511" actId="47"/>
        <pc:sldMkLst>
          <pc:docMk/>
          <pc:sldMk cId="2448495806" sldId="1110"/>
        </pc:sldMkLst>
      </pc:sldChg>
      <pc:sldChg chg="modSp del mod">
        <pc:chgData name="Wanshi Chen" userId="3a7dbef4-3474-47c6-9897-007f5734efb0" providerId="ADAL" clId="{8A8420B4-1FDE-433D-869A-65CA28FEDD9E}" dt="2021-09-23T07:38:39.108" v="2510" actId="47"/>
        <pc:sldMkLst>
          <pc:docMk/>
          <pc:sldMk cId="1077267166" sldId="1111"/>
        </pc:sldMkLst>
        <pc:spChg chg="mod">
          <ac:chgData name="Wanshi Chen" userId="3a7dbef4-3474-47c6-9897-007f5734efb0" providerId="ADAL" clId="{8A8420B4-1FDE-433D-869A-65CA28FEDD9E}" dt="2021-09-23T07:29:09.480" v="1839" actId="20577"/>
          <ac:spMkLst>
            <pc:docMk/>
            <pc:sldMk cId="1077267166" sldId="1111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8A8420B4-1FDE-433D-869A-65CA28FEDD9E}" dt="2021-09-29T08:48:12.567" v="2955" actId="20577"/>
        <pc:sldMkLst>
          <pc:docMk/>
          <pc:sldMk cId="3149755430" sldId="1112"/>
        </pc:sldMkLst>
        <pc:spChg chg="mod">
          <ac:chgData name="Wanshi Chen" userId="3a7dbef4-3474-47c6-9897-007f5734efb0" providerId="ADAL" clId="{8A8420B4-1FDE-433D-869A-65CA28FEDD9E}" dt="2021-09-23T07:16:45.894" v="1055" actId="1076"/>
          <ac:spMkLst>
            <pc:docMk/>
            <pc:sldMk cId="3149755430" sldId="1112"/>
            <ac:spMk id="2" creationId="{12DD0395-6E2A-4D67-A1A6-3A5C1DB567C4}"/>
          </ac:spMkLst>
        </pc:spChg>
        <pc:spChg chg="mod">
          <ac:chgData name="Wanshi Chen" userId="3a7dbef4-3474-47c6-9897-007f5734efb0" providerId="ADAL" clId="{8A8420B4-1FDE-433D-869A-65CA28FEDD9E}" dt="2021-09-29T08:48:12.567" v="2955" actId="20577"/>
          <ac:spMkLst>
            <pc:docMk/>
            <pc:sldMk cId="3149755430" sldId="111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8A8420B4-1FDE-433D-869A-65CA28FEDD9E}" dt="2021-09-23T07:34:25.871" v="2345" actId="403"/>
        <pc:sldMkLst>
          <pc:docMk/>
          <pc:sldMk cId="4214525790" sldId="1113"/>
        </pc:sldMkLst>
        <pc:spChg chg="mod">
          <ac:chgData name="Wanshi Chen" userId="3a7dbef4-3474-47c6-9897-007f5734efb0" providerId="ADAL" clId="{8A8420B4-1FDE-433D-869A-65CA28FEDD9E}" dt="2021-09-23T07:16:50.053" v="1056" actId="1076"/>
          <ac:spMkLst>
            <pc:docMk/>
            <pc:sldMk cId="4214525790" sldId="1113"/>
            <ac:spMk id="2" creationId="{12DD0395-6E2A-4D67-A1A6-3A5C1DB567C4}"/>
          </ac:spMkLst>
        </pc:spChg>
        <pc:spChg chg="mod">
          <ac:chgData name="Wanshi Chen" userId="3a7dbef4-3474-47c6-9897-007f5734efb0" providerId="ADAL" clId="{8A8420B4-1FDE-433D-869A-65CA28FEDD9E}" dt="2021-09-23T07:34:25.871" v="2345" actId="403"/>
          <ac:spMkLst>
            <pc:docMk/>
            <pc:sldMk cId="4214525790" sldId="1113"/>
            <ac:spMk id="3" creationId="{85903BC0-EB37-4C3E-8DD6-27F0E6CA817C}"/>
          </ac:spMkLst>
        </pc:spChg>
      </pc:sldChg>
      <pc:sldChg chg="addSp delSp modSp add mod">
        <pc:chgData name="Wanshi Chen" userId="3a7dbef4-3474-47c6-9897-007f5734efb0" providerId="ADAL" clId="{8A8420B4-1FDE-433D-869A-65CA28FEDD9E}" dt="2021-10-01T14:52:51.283" v="3436" actId="1076"/>
        <pc:sldMkLst>
          <pc:docMk/>
          <pc:sldMk cId="3898639906" sldId="1114"/>
        </pc:sldMkLst>
        <pc:spChg chg="mod">
          <ac:chgData name="Wanshi Chen" userId="3a7dbef4-3474-47c6-9897-007f5734efb0" providerId="ADAL" clId="{8A8420B4-1FDE-433D-869A-65CA28FEDD9E}" dt="2021-09-30T14:25:21.813" v="3430" actId="20577"/>
          <ac:spMkLst>
            <pc:docMk/>
            <pc:sldMk cId="3898639906" sldId="1114"/>
            <ac:spMk id="2" creationId="{12DD0395-6E2A-4D67-A1A6-3A5C1DB567C4}"/>
          </ac:spMkLst>
        </pc:spChg>
        <pc:spChg chg="del">
          <ac:chgData name="Wanshi Chen" userId="3a7dbef4-3474-47c6-9897-007f5734efb0" providerId="ADAL" clId="{8A8420B4-1FDE-433D-869A-65CA28FEDD9E}" dt="2021-09-23T07:01:03.303" v="467" actId="478"/>
          <ac:spMkLst>
            <pc:docMk/>
            <pc:sldMk cId="3898639906" sldId="1114"/>
            <ac:spMk id="3" creationId="{85903BC0-EB37-4C3E-8DD6-27F0E6CA817C}"/>
          </ac:spMkLst>
        </pc:spChg>
        <pc:spChg chg="add del mod">
          <ac:chgData name="Wanshi Chen" userId="3a7dbef4-3474-47c6-9897-007f5734efb0" providerId="ADAL" clId="{8A8420B4-1FDE-433D-869A-65CA28FEDD9E}" dt="2021-09-23T07:01:06.535" v="468" actId="478"/>
          <ac:spMkLst>
            <pc:docMk/>
            <pc:sldMk cId="3898639906" sldId="1114"/>
            <ac:spMk id="4" creationId="{EEB905E9-3C8E-4AF5-BAEA-E8E71C1F493D}"/>
          </ac:spMkLst>
        </pc:spChg>
        <pc:graphicFrameChg chg="add del mod">
          <ac:chgData name="Wanshi Chen" userId="3a7dbef4-3474-47c6-9897-007f5734efb0" providerId="ADAL" clId="{8A8420B4-1FDE-433D-869A-65CA28FEDD9E}" dt="2021-09-30T14:24:10.599" v="3353"/>
          <ac:graphicFrameMkLst>
            <pc:docMk/>
            <pc:sldMk cId="3898639906" sldId="1114"/>
            <ac:graphicFrameMk id="3" creationId="{3A1162A4-4155-4595-83EB-9FED85F7E6A1}"/>
          </ac:graphicFrameMkLst>
        </pc:graphicFrameChg>
        <pc:graphicFrameChg chg="add del mod modGraphic">
          <ac:chgData name="Wanshi Chen" userId="3a7dbef4-3474-47c6-9897-007f5734efb0" providerId="ADAL" clId="{8A8420B4-1FDE-433D-869A-65CA28FEDD9E}" dt="2021-09-30T14:25:19.816" v="3429" actId="478"/>
          <ac:graphicFrameMkLst>
            <pc:docMk/>
            <pc:sldMk cId="3898639906" sldId="1114"/>
            <ac:graphicFrameMk id="4" creationId="{279FDC31-A90A-4948-B9E3-B5F2983393F8}"/>
          </ac:graphicFrameMkLst>
        </pc:graphicFrameChg>
        <pc:graphicFrameChg chg="add del mod modGraphic">
          <ac:chgData name="Wanshi Chen" userId="3a7dbef4-3474-47c6-9897-007f5734efb0" providerId="ADAL" clId="{8A8420B4-1FDE-433D-869A-65CA28FEDD9E}" dt="2021-09-30T14:24:01.226" v="3351" actId="478"/>
          <ac:graphicFrameMkLst>
            <pc:docMk/>
            <pc:sldMk cId="3898639906" sldId="1114"/>
            <ac:graphicFrameMk id="5" creationId="{979AA2C0-9AB9-4ED8-BDAE-FCA0F4E4CF0D}"/>
          </ac:graphicFrameMkLst>
        </pc:graphicFrameChg>
        <pc:picChg chg="mod">
          <ac:chgData name="Wanshi Chen" userId="3a7dbef4-3474-47c6-9897-007f5734efb0" providerId="ADAL" clId="{8A8420B4-1FDE-433D-869A-65CA28FEDD9E}" dt="2021-10-01T14:52:51.283" v="3436" actId="1076"/>
          <ac:picMkLst>
            <pc:docMk/>
            <pc:sldMk cId="3898639906" sldId="1114"/>
            <ac:picMk id="3" creationId="{DFDD0D6C-3EB6-416A-8332-7EF3A637601B}"/>
          </ac:picMkLst>
        </pc:picChg>
        <pc:picChg chg="del mod">
          <ac:chgData name="Wanshi Chen" userId="3a7dbef4-3474-47c6-9897-007f5734efb0" providerId="ADAL" clId="{8A8420B4-1FDE-433D-869A-65CA28FEDD9E}" dt="2021-10-01T14:39:22.763" v="3434" actId="478"/>
          <ac:picMkLst>
            <pc:docMk/>
            <pc:sldMk cId="3898639906" sldId="1114"/>
            <ac:picMk id="6" creationId="{E527AF6C-F4A5-436F-91EF-28253C8D90AA}"/>
          </ac:picMkLst>
        </pc:picChg>
      </pc:sldChg>
      <pc:sldChg chg="delSp modSp add mod">
        <pc:chgData name="Wanshi Chen" userId="3a7dbef4-3474-47c6-9897-007f5734efb0" providerId="ADAL" clId="{8A8420B4-1FDE-433D-869A-65CA28FEDD9E}" dt="2021-09-30T14:23:32.729" v="3335" actId="1076"/>
        <pc:sldMkLst>
          <pc:docMk/>
          <pc:sldMk cId="914982304" sldId="1115"/>
        </pc:sldMkLst>
        <pc:spChg chg="mod">
          <ac:chgData name="Wanshi Chen" userId="3a7dbef4-3474-47c6-9897-007f5734efb0" providerId="ADAL" clId="{8A8420B4-1FDE-433D-869A-65CA28FEDD9E}" dt="2021-09-30T14:23:14.710" v="3332" actId="14100"/>
          <ac:spMkLst>
            <pc:docMk/>
            <pc:sldMk cId="914982304" sldId="1115"/>
            <ac:spMk id="2" creationId="{12DD0395-6E2A-4D67-A1A6-3A5C1DB567C4}"/>
          </ac:spMkLst>
        </pc:spChg>
        <pc:picChg chg="del">
          <ac:chgData name="Wanshi Chen" userId="3a7dbef4-3474-47c6-9897-007f5734efb0" providerId="ADAL" clId="{8A8420B4-1FDE-433D-869A-65CA28FEDD9E}" dt="2021-09-30T14:22:51.542" v="3293" actId="478"/>
          <ac:picMkLst>
            <pc:docMk/>
            <pc:sldMk cId="914982304" sldId="1115"/>
            <ac:picMk id="4" creationId="{E277D521-5ECA-4352-8FCF-2D65CDF30EA2}"/>
          </ac:picMkLst>
        </pc:picChg>
        <pc:picChg chg="mod">
          <ac:chgData name="Wanshi Chen" userId="3a7dbef4-3474-47c6-9897-007f5734efb0" providerId="ADAL" clId="{8A8420B4-1FDE-433D-869A-65CA28FEDD9E}" dt="2021-09-30T14:23:32.729" v="3335" actId="1076"/>
          <ac:picMkLst>
            <pc:docMk/>
            <pc:sldMk cId="914982304" sldId="1115"/>
            <ac:picMk id="5" creationId="{D2EE7667-8772-4BF3-AF02-506BF78C6EEB}"/>
          </ac:picMkLst>
        </pc:picChg>
      </pc:sldChg>
      <pc:sldChg chg="addSp delSp modSp add mod">
        <pc:chgData name="Wanshi Chen" userId="3a7dbef4-3474-47c6-9897-007f5734efb0" providerId="ADAL" clId="{8A8420B4-1FDE-433D-869A-65CA28FEDD9E}" dt="2021-09-30T14:25:12.316" v="3427" actId="20577"/>
        <pc:sldMkLst>
          <pc:docMk/>
          <pc:sldMk cId="1761838089" sldId="1116"/>
        </pc:sldMkLst>
        <pc:spChg chg="mod">
          <ac:chgData name="Wanshi Chen" userId="3a7dbef4-3474-47c6-9897-007f5734efb0" providerId="ADAL" clId="{8A8420B4-1FDE-433D-869A-65CA28FEDD9E}" dt="2021-09-30T14:25:12.316" v="3427" actId="20577"/>
          <ac:spMkLst>
            <pc:docMk/>
            <pc:sldMk cId="1761838089" sldId="1116"/>
            <ac:spMk id="2" creationId="{12DD0395-6E2A-4D67-A1A6-3A5C1DB567C4}"/>
          </ac:spMkLst>
        </pc:spChg>
        <pc:graphicFrameChg chg="add del mod modGraphic">
          <ac:chgData name="Wanshi Chen" userId="3a7dbef4-3474-47c6-9897-007f5734efb0" providerId="ADAL" clId="{8A8420B4-1FDE-433D-869A-65CA28FEDD9E}" dt="2021-09-30T14:24:46.036" v="3394"/>
          <ac:graphicFrameMkLst>
            <pc:docMk/>
            <pc:sldMk cId="1761838089" sldId="1116"/>
            <ac:graphicFrameMk id="3" creationId="{EBD4A8C6-1335-40F6-874E-03FA72F95AA6}"/>
          </ac:graphicFrameMkLst>
        </pc:graphicFrameChg>
        <pc:picChg chg="mod">
          <ac:chgData name="Wanshi Chen" userId="3a7dbef4-3474-47c6-9897-007f5734efb0" providerId="ADAL" clId="{8A8420B4-1FDE-433D-869A-65CA28FEDD9E}" dt="2021-09-30T14:25:01.316" v="3396" actId="14100"/>
          <ac:picMkLst>
            <pc:docMk/>
            <pc:sldMk cId="1761838089" sldId="1116"/>
            <ac:picMk id="4" creationId="{B3C7081A-9021-45FA-A2CB-DBCB0FA6D176}"/>
          </ac:picMkLst>
        </pc:picChg>
      </pc:sldChg>
    </pc:docChg>
  </pc:docChgLst>
  <pc:docChgLst>
    <pc:chgData name="Wanshi Chen" userId="3a7dbef4-3474-47c6-9897-007f5734efb0" providerId="ADAL" clId="{2D0E6209-CF97-4E31-902D-35EA75D4464E}"/>
    <pc:docChg chg="undo custSel addSld modSld sldOrd">
      <pc:chgData name="Wanshi Chen" userId="3a7dbef4-3474-47c6-9897-007f5734efb0" providerId="ADAL" clId="{2D0E6209-CF97-4E31-902D-35EA75D4464E}" dt="2021-07-20T18:37:09.436" v="1870" actId="14100"/>
      <pc:docMkLst>
        <pc:docMk/>
      </pc:docMkLst>
      <pc:sldChg chg="modSp mod">
        <pc:chgData name="Wanshi Chen" userId="3a7dbef4-3474-47c6-9897-007f5734efb0" providerId="ADAL" clId="{2D0E6209-CF97-4E31-902D-35EA75D4464E}" dt="2021-07-20T18:37:09.436" v="1870" actId="14100"/>
        <pc:sldMkLst>
          <pc:docMk/>
          <pc:sldMk cId="252882866" sldId="1104"/>
        </pc:sldMkLst>
        <pc:spChg chg="mod">
          <ac:chgData name="Wanshi Chen" userId="3a7dbef4-3474-47c6-9897-007f5734efb0" providerId="ADAL" clId="{2D0E6209-CF97-4E31-902D-35EA75D4464E}" dt="2021-07-20T18:37:09.436" v="1870" actId="14100"/>
          <ac:spMkLst>
            <pc:docMk/>
            <pc:sldMk cId="252882866" sldId="1104"/>
            <ac:spMk id="3" creationId="{85903BC0-EB37-4C3E-8DD6-27F0E6CA817C}"/>
          </ac:spMkLst>
        </pc:spChg>
        <pc:spChg chg="mod">
          <ac:chgData name="Wanshi Chen" userId="3a7dbef4-3474-47c6-9897-007f5734efb0" providerId="ADAL" clId="{2D0E6209-CF97-4E31-902D-35EA75D4464E}" dt="2021-07-20T17:08:33.374" v="1671" actId="1076"/>
          <ac:spMkLst>
            <pc:docMk/>
            <pc:sldMk cId="252882866" sldId="1104"/>
            <ac:spMk id="5" creationId="{6EED5BBA-6C33-4DE6-9E6C-68D02C2DB916}"/>
          </ac:spMkLst>
        </pc:spChg>
        <pc:spChg chg="mod">
          <ac:chgData name="Wanshi Chen" userId="3a7dbef4-3474-47c6-9897-007f5734efb0" providerId="ADAL" clId="{2D0E6209-CF97-4E31-902D-35EA75D4464E}" dt="2021-07-20T17:08:33.374" v="1671" actId="1076"/>
          <ac:spMkLst>
            <pc:docMk/>
            <pc:sldMk cId="252882866" sldId="1104"/>
            <ac:spMk id="7" creationId="{FB7C829B-6559-4CC1-AF2A-7E0CE8FD7DB6}"/>
          </ac:spMkLst>
        </pc:spChg>
        <pc:spChg chg="mod">
          <ac:chgData name="Wanshi Chen" userId="3a7dbef4-3474-47c6-9897-007f5734efb0" providerId="ADAL" clId="{2D0E6209-CF97-4E31-902D-35EA75D4464E}" dt="2021-07-20T17:08:27.113" v="1670" actId="1076"/>
          <ac:spMkLst>
            <pc:docMk/>
            <pc:sldMk cId="252882866" sldId="1104"/>
            <ac:spMk id="9" creationId="{859500D9-C1E4-4BF7-9DBF-4203C115F2FD}"/>
          </ac:spMkLst>
        </pc:spChg>
      </pc:sldChg>
      <pc:sldChg chg="modSp mod">
        <pc:chgData name="Wanshi Chen" userId="3a7dbef4-3474-47c6-9897-007f5734efb0" providerId="ADAL" clId="{2D0E6209-CF97-4E31-902D-35EA75D4464E}" dt="2021-07-15T19:59:44.162" v="4" actId="20577"/>
        <pc:sldMkLst>
          <pc:docMk/>
          <pc:sldMk cId="702742548" sldId="1109"/>
        </pc:sldMkLst>
        <pc:graphicFrameChg chg="modGraphic">
          <ac:chgData name="Wanshi Chen" userId="3a7dbef4-3474-47c6-9897-007f5734efb0" providerId="ADAL" clId="{2D0E6209-CF97-4E31-902D-35EA75D4464E}" dt="2021-07-15T19:59:44.162" v="4" actId="20577"/>
          <ac:graphicFrameMkLst>
            <pc:docMk/>
            <pc:sldMk cId="702742548" sldId="1109"/>
            <ac:graphicFrameMk id="4" creationId="{66FA07A1-E0DA-4013-9D74-7C454FC3CC4E}"/>
          </ac:graphicFrameMkLst>
        </pc:graphicFrameChg>
      </pc:sldChg>
      <pc:sldChg chg="modSp mod">
        <pc:chgData name="Wanshi Chen" userId="3a7dbef4-3474-47c6-9897-007f5734efb0" providerId="ADAL" clId="{2D0E6209-CF97-4E31-902D-35EA75D4464E}" dt="2021-07-15T20:13:08.031" v="396" actId="20577"/>
        <pc:sldMkLst>
          <pc:docMk/>
          <pc:sldMk cId="1077267166" sldId="1111"/>
        </pc:sldMkLst>
        <pc:spChg chg="mod">
          <ac:chgData name="Wanshi Chen" userId="3a7dbef4-3474-47c6-9897-007f5734efb0" providerId="ADAL" clId="{2D0E6209-CF97-4E31-902D-35EA75D4464E}" dt="2021-07-15T20:13:08.031" v="396" actId="20577"/>
          <ac:spMkLst>
            <pc:docMk/>
            <pc:sldMk cId="1077267166" sldId="1111"/>
            <ac:spMk id="3" creationId="{85903BC0-EB37-4C3E-8DD6-27F0E6CA817C}"/>
          </ac:spMkLst>
        </pc:spChg>
      </pc:sldChg>
      <pc:sldChg chg="modSp mod ord">
        <pc:chgData name="Wanshi Chen" userId="3a7dbef4-3474-47c6-9897-007f5734efb0" providerId="ADAL" clId="{2D0E6209-CF97-4E31-902D-35EA75D4464E}" dt="2021-07-20T18:36:53.812" v="1869" actId="20577"/>
        <pc:sldMkLst>
          <pc:docMk/>
          <pc:sldMk cId="3149755430" sldId="1112"/>
        </pc:sldMkLst>
        <pc:spChg chg="mod">
          <ac:chgData name="Wanshi Chen" userId="3a7dbef4-3474-47c6-9897-007f5734efb0" providerId="ADAL" clId="{2D0E6209-CF97-4E31-902D-35EA75D4464E}" dt="2021-07-20T17:07:30.969" v="1655" actId="20577"/>
          <ac:spMkLst>
            <pc:docMk/>
            <pc:sldMk cId="3149755430" sldId="1112"/>
            <ac:spMk id="2" creationId="{12DD0395-6E2A-4D67-A1A6-3A5C1DB567C4}"/>
          </ac:spMkLst>
        </pc:spChg>
        <pc:spChg chg="mod">
          <ac:chgData name="Wanshi Chen" userId="3a7dbef4-3474-47c6-9897-007f5734efb0" providerId="ADAL" clId="{2D0E6209-CF97-4E31-902D-35EA75D4464E}" dt="2021-07-20T18:36:53.812" v="1869" actId="20577"/>
          <ac:spMkLst>
            <pc:docMk/>
            <pc:sldMk cId="3149755430" sldId="1112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2D0E6209-CF97-4E31-902D-35EA75D4464E}" dt="2021-07-20T18:25:54.359" v="1831" actId="404"/>
        <pc:sldMkLst>
          <pc:docMk/>
          <pc:sldMk cId="4214525790" sldId="1113"/>
        </pc:sldMkLst>
        <pc:spChg chg="mod">
          <ac:chgData name="Wanshi Chen" userId="3a7dbef4-3474-47c6-9897-007f5734efb0" providerId="ADAL" clId="{2D0E6209-CF97-4E31-902D-35EA75D4464E}" dt="2021-07-20T16:56:18.037" v="852" actId="20577"/>
          <ac:spMkLst>
            <pc:docMk/>
            <pc:sldMk cId="4214525790" sldId="1113"/>
            <ac:spMk id="2" creationId="{12DD0395-6E2A-4D67-A1A6-3A5C1DB567C4}"/>
          </ac:spMkLst>
        </pc:spChg>
        <pc:spChg chg="mod">
          <ac:chgData name="Wanshi Chen" userId="3a7dbef4-3474-47c6-9897-007f5734efb0" providerId="ADAL" clId="{2D0E6209-CF97-4E31-902D-35EA75D4464E}" dt="2021-07-20T18:25:54.359" v="1831" actId="404"/>
          <ac:spMkLst>
            <pc:docMk/>
            <pc:sldMk cId="4214525790" sldId="1113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CEA3A38A-3634-4DEE-B403-1A612E3E2D47}"/>
    <pc:docChg chg="undo custSel modSld sldOrd">
      <pc:chgData name="Wanshi Chen" userId="3a7dbef4-3474-47c6-9897-007f5734efb0" providerId="ADAL" clId="{CEA3A38A-3634-4DEE-B403-1A612E3E2D47}" dt="2021-08-03T01:04:44.035" v="1329" actId="20577"/>
      <pc:docMkLst>
        <pc:docMk/>
      </pc:docMkLst>
      <pc:sldChg chg="delSp modSp mod">
        <pc:chgData name="Wanshi Chen" userId="3a7dbef4-3474-47c6-9897-007f5734efb0" providerId="ADAL" clId="{CEA3A38A-3634-4DEE-B403-1A612E3E2D47}" dt="2021-08-03T00:52:41.705" v="1036" actId="20577"/>
        <pc:sldMkLst>
          <pc:docMk/>
          <pc:sldMk cId="399343419" sldId="434"/>
        </pc:sldMkLst>
        <pc:spChg chg="mod">
          <ac:chgData name="Wanshi Chen" userId="3a7dbef4-3474-47c6-9897-007f5734efb0" providerId="ADAL" clId="{CEA3A38A-3634-4DEE-B403-1A612E3E2D47}" dt="2021-08-03T00:52:41.705" v="1036" actId="20577"/>
          <ac:spMkLst>
            <pc:docMk/>
            <pc:sldMk cId="399343419" sldId="434"/>
            <ac:spMk id="2" creationId="{D5F8CA0F-D8F1-4A1D-B054-9C9D5323BB36}"/>
          </ac:spMkLst>
        </pc:spChg>
        <pc:spChg chg="del mod">
          <ac:chgData name="Wanshi Chen" userId="3a7dbef4-3474-47c6-9897-007f5734efb0" providerId="ADAL" clId="{CEA3A38A-3634-4DEE-B403-1A612E3E2D47}" dt="2021-07-29T19:33:03.438" v="984" actId="478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CEA3A38A-3634-4DEE-B403-1A612E3E2D47}" dt="2021-08-03T00:53:13.510" v="1093" actId="20577"/>
        <pc:sldMkLst>
          <pc:docMk/>
          <pc:sldMk cId="1586269898" sldId="448"/>
        </pc:sldMkLst>
        <pc:spChg chg="mod">
          <ac:chgData name="Wanshi Chen" userId="3a7dbef4-3474-47c6-9897-007f5734efb0" providerId="ADAL" clId="{CEA3A38A-3634-4DEE-B403-1A612E3E2D47}" dt="2021-08-03T00:53:13.510" v="1093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EA3A38A-3634-4DEE-B403-1A612E3E2D47}" dt="2021-08-03T01:04:44.035" v="1329" actId="20577"/>
        <pc:sldMkLst>
          <pc:docMk/>
          <pc:sldMk cId="252882866" sldId="1104"/>
        </pc:sldMkLst>
        <pc:spChg chg="mod">
          <ac:chgData name="Wanshi Chen" userId="3a7dbef4-3474-47c6-9897-007f5734efb0" providerId="ADAL" clId="{CEA3A38A-3634-4DEE-B403-1A612E3E2D47}" dt="2021-08-03T01:04:44.035" v="1329" actId="20577"/>
          <ac:spMkLst>
            <pc:docMk/>
            <pc:sldMk cId="252882866" sldId="1104"/>
            <ac:spMk id="3" creationId="{85903BC0-EB37-4C3E-8DD6-27F0E6CA817C}"/>
          </ac:spMkLst>
        </pc:spChg>
        <pc:spChg chg="mod">
          <ac:chgData name="Wanshi Chen" userId="3a7dbef4-3474-47c6-9897-007f5734efb0" providerId="ADAL" clId="{CEA3A38A-3634-4DEE-B403-1A612E3E2D47}" dt="2021-07-29T02:23:21.959" v="355" actId="1038"/>
          <ac:spMkLst>
            <pc:docMk/>
            <pc:sldMk cId="252882866" sldId="1104"/>
            <ac:spMk id="5" creationId="{6EED5BBA-6C33-4DE6-9E6C-68D02C2DB916}"/>
          </ac:spMkLst>
        </pc:spChg>
        <pc:spChg chg="mod">
          <ac:chgData name="Wanshi Chen" userId="3a7dbef4-3474-47c6-9897-007f5734efb0" providerId="ADAL" clId="{CEA3A38A-3634-4DEE-B403-1A612E3E2D47}" dt="2021-07-29T02:23:21.959" v="355" actId="1038"/>
          <ac:spMkLst>
            <pc:docMk/>
            <pc:sldMk cId="252882866" sldId="1104"/>
            <ac:spMk id="7" creationId="{FB7C829B-6559-4CC1-AF2A-7E0CE8FD7DB6}"/>
          </ac:spMkLst>
        </pc:spChg>
        <pc:spChg chg="mod">
          <ac:chgData name="Wanshi Chen" userId="3a7dbef4-3474-47c6-9897-007f5734efb0" providerId="ADAL" clId="{CEA3A38A-3634-4DEE-B403-1A612E3E2D47}" dt="2021-08-03T01:03:36.497" v="1237" actId="20577"/>
          <ac:spMkLst>
            <pc:docMk/>
            <pc:sldMk cId="252882866" sldId="1104"/>
            <ac:spMk id="9" creationId="{859500D9-C1E4-4BF7-9DBF-4203C115F2FD}"/>
          </ac:spMkLst>
        </pc:spChg>
      </pc:sldChg>
      <pc:sldChg chg="modSp mod ord">
        <pc:chgData name="Wanshi Chen" userId="3a7dbef4-3474-47c6-9897-007f5734efb0" providerId="ADAL" clId="{CEA3A38A-3634-4DEE-B403-1A612E3E2D47}" dt="2021-07-29T12:18:17.112" v="385" actId="1076"/>
        <pc:sldMkLst>
          <pc:docMk/>
          <pc:sldMk cId="2744313946" sldId="1108"/>
        </pc:sldMkLst>
        <pc:graphicFrameChg chg="mod modGraphic">
          <ac:chgData name="Wanshi Chen" userId="3a7dbef4-3474-47c6-9897-007f5734efb0" providerId="ADAL" clId="{CEA3A38A-3634-4DEE-B403-1A612E3E2D47}" dt="2021-07-29T12:18:17.112" v="385" actId="1076"/>
          <ac:graphicFrameMkLst>
            <pc:docMk/>
            <pc:sldMk cId="2744313946" sldId="1108"/>
            <ac:graphicFrameMk id="5" creationId="{7B253970-266D-406E-9AD0-EAB61D4AE17A}"/>
          </ac:graphicFrameMkLst>
        </pc:graphicFrameChg>
      </pc:sldChg>
      <pc:sldChg chg="modSp mod">
        <pc:chgData name="Wanshi Chen" userId="3a7dbef4-3474-47c6-9897-007f5734efb0" providerId="ADAL" clId="{CEA3A38A-3634-4DEE-B403-1A612E3E2D47}" dt="2021-08-03T00:54:07.636" v="1095" actId="20577"/>
        <pc:sldMkLst>
          <pc:docMk/>
          <pc:sldMk cId="702742548" sldId="1109"/>
        </pc:sldMkLst>
        <pc:graphicFrameChg chg="modGraphic">
          <ac:chgData name="Wanshi Chen" userId="3a7dbef4-3474-47c6-9897-007f5734efb0" providerId="ADAL" clId="{CEA3A38A-3634-4DEE-B403-1A612E3E2D47}" dt="2021-08-03T00:54:07.636" v="1095" actId="20577"/>
          <ac:graphicFrameMkLst>
            <pc:docMk/>
            <pc:sldMk cId="702742548" sldId="1109"/>
            <ac:graphicFrameMk id="4" creationId="{66FA07A1-E0DA-4013-9D74-7C454FC3CC4E}"/>
          </ac:graphicFrameMkLst>
        </pc:graphicFrameChg>
      </pc:sldChg>
      <pc:sldChg chg="modSp mod">
        <pc:chgData name="Wanshi Chen" userId="3a7dbef4-3474-47c6-9897-007f5734efb0" providerId="ADAL" clId="{CEA3A38A-3634-4DEE-B403-1A612E3E2D47}" dt="2021-07-28T16:31:03.723" v="110" actId="207"/>
        <pc:sldMkLst>
          <pc:docMk/>
          <pc:sldMk cId="1077267166" sldId="1111"/>
        </pc:sldMkLst>
        <pc:spChg chg="mod">
          <ac:chgData name="Wanshi Chen" userId="3a7dbef4-3474-47c6-9897-007f5734efb0" providerId="ADAL" clId="{CEA3A38A-3634-4DEE-B403-1A612E3E2D47}" dt="2021-07-28T16:31:03.723" v="110" actId="207"/>
          <ac:spMkLst>
            <pc:docMk/>
            <pc:sldMk cId="1077267166" sldId="1111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EA3A38A-3634-4DEE-B403-1A612E3E2D47}" dt="2021-08-03T00:58:06.660" v="1182" actId="20577"/>
        <pc:sldMkLst>
          <pc:docMk/>
          <pc:sldMk cId="3149755430" sldId="1112"/>
        </pc:sldMkLst>
        <pc:spChg chg="mod">
          <ac:chgData name="Wanshi Chen" userId="3a7dbef4-3474-47c6-9897-007f5734efb0" providerId="ADAL" clId="{CEA3A38A-3634-4DEE-B403-1A612E3E2D47}" dt="2021-08-03T00:58:06.660" v="1182" actId="20577"/>
          <ac:spMkLst>
            <pc:docMk/>
            <pc:sldMk cId="3149755430" sldId="111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EA3A38A-3634-4DEE-B403-1A612E3E2D47}" dt="2021-08-03T00:56:34.078" v="1179" actId="114"/>
        <pc:sldMkLst>
          <pc:docMk/>
          <pc:sldMk cId="4214525790" sldId="1113"/>
        </pc:sldMkLst>
        <pc:spChg chg="mod">
          <ac:chgData name="Wanshi Chen" userId="3a7dbef4-3474-47c6-9897-007f5734efb0" providerId="ADAL" clId="{CEA3A38A-3634-4DEE-B403-1A612E3E2D47}" dt="2021-08-03T00:56:34.078" v="1179" actId="114"/>
          <ac:spMkLst>
            <pc:docMk/>
            <pc:sldMk cId="4214525790" sldId="1113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EA86709A-5F93-497C-943E-F17C2D03149A}"/>
    <pc:docChg chg="undo custSel delSld modSld">
      <pc:chgData name="Wanshi Chen" userId="3a7dbef4-3474-47c6-9897-007f5734efb0" providerId="ADAL" clId="{EA86709A-5F93-497C-943E-F17C2D03149A}" dt="2022-01-11T00:08:57.998" v="2595" actId="20577"/>
      <pc:docMkLst>
        <pc:docMk/>
      </pc:docMkLst>
      <pc:sldChg chg="modSp mod">
        <pc:chgData name="Wanshi Chen" userId="3a7dbef4-3474-47c6-9897-007f5734efb0" providerId="ADAL" clId="{EA86709A-5F93-497C-943E-F17C2D03149A}" dt="2022-01-10T23:58:51.794" v="2503" actId="13926"/>
        <pc:sldMkLst>
          <pc:docMk/>
          <pc:sldMk cId="399343419" sldId="434"/>
        </pc:sldMkLst>
        <pc:spChg chg="mod">
          <ac:chgData name="Wanshi Chen" userId="3a7dbef4-3474-47c6-9897-007f5734efb0" providerId="ADAL" clId="{EA86709A-5F93-497C-943E-F17C2D03149A}" dt="2021-12-21T00:54:58.163" v="30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EA86709A-5F93-497C-943E-F17C2D03149A}" dt="2022-01-10T23:58:51.794" v="2503" actId="13926"/>
          <ac:spMkLst>
            <pc:docMk/>
            <pc:sldMk cId="399343419" sldId="434"/>
            <ac:spMk id="4" creationId="{02946283-0553-4CFE-96FD-250E6724763E}"/>
          </ac:spMkLst>
        </pc:spChg>
      </pc:sldChg>
      <pc:sldChg chg="modSp mod">
        <pc:chgData name="Wanshi Chen" userId="3a7dbef4-3474-47c6-9897-007f5734efb0" providerId="ADAL" clId="{EA86709A-5F93-497C-943E-F17C2D03149A}" dt="2021-12-21T03:16:27.856" v="452" actId="20577"/>
        <pc:sldMkLst>
          <pc:docMk/>
          <pc:sldMk cId="1586269898" sldId="448"/>
        </pc:sldMkLst>
        <pc:spChg chg="mod">
          <ac:chgData name="Wanshi Chen" userId="3a7dbef4-3474-47c6-9897-007f5734efb0" providerId="ADAL" clId="{EA86709A-5F93-497C-943E-F17C2D03149A}" dt="2021-12-21T00:55:33.362" v="51" actId="20577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EA86709A-5F93-497C-943E-F17C2D03149A}" dt="2021-12-21T03:16:27.856" v="452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EA86709A-5F93-497C-943E-F17C2D03149A}" dt="2022-01-11T00:04:13.887" v="2569" actId="6549"/>
        <pc:sldMkLst>
          <pc:docMk/>
          <pc:sldMk cId="252882866" sldId="1104"/>
        </pc:sldMkLst>
        <pc:spChg chg="mod">
          <ac:chgData name="Wanshi Chen" userId="3a7dbef4-3474-47c6-9897-007f5734efb0" providerId="ADAL" clId="{EA86709A-5F93-497C-943E-F17C2D03149A}" dt="2021-12-21T17:38:25.299" v="2405" actId="1076"/>
          <ac:spMkLst>
            <pc:docMk/>
            <pc:sldMk cId="252882866" sldId="1104"/>
            <ac:spMk id="2" creationId="{12DD0395-6E2A-4D67-A1A6-3A5C1DB567C4}"/>
          </ac:spMkLst>
        </pc:spChg>
        <pc:spChg chg="mod">
          <ac:chgData name="Wanshi Chen" userId="3a7dbef4-3474-47c6-9897-007f5734efb0" providerId="ADAL" clId="{EA86709A-5F93-497C-943E-F17C2D03149A}" dt="2022-01-11T00:04:13.887" v="2569" actId="6549"/>
          <ac:spMkLst>
            <pc:docMk/>
            <pc:sldMk cId="252882866" sldId="1104"/>
            <ac:spMk id="3" creationId="{85903BC0-EB37-4C3E-8DD6-27F0E6CA817C}"/>
          </ac:spMkLst>
        </pc:spChg>
        <pc:spChg chg="mod">
          <ac:chgData name="Wanshi Chen" userId="3a7dbef4-3474-47c6-9897-007f5734efb0" providerId="ADAL" clId="{EA86709A-5F93-497C-943E-F17C2D03149A}" dt="2022-01-11T00:02:23.750" v="2555" actId="6549"/>
          <ac:spMkLst>
            <pc:docMk/>
            <pc:sldMk cId="252882866" sldId="1104"/>
            <ac:spMk id="5" creationId="{6EED5BBA-6C33-4DE6-9E6C-68D02C2DB916}"/>
          </ac:spMkLst>
        </pc:spChg>
      </pc:sldChg>
      <pc:sldChg chg="addSp delSp modSp mod">
        <pc:chgData name="Wanshi Chen" userId="3a7dbef4-3474-47c6-9897-007f5734efb0" providerId="ADAL" clId="{EA86709A-5F93-497C-943E-F17C2D03149A}" dt="2022-01-11T00:04:59.470" v="2586" actId="20577"/>
        <pc:sldMkLst>
          <pc:docMk/>
          <pc:sldMk cId="2744313946" sldId="1108"/>
        </pc:sldMkLst>
        <pc:spChg chg="mod">
          <ac:chgData name="Wanshi Chen" userId="3a7dbef4-3474-47c6-9897-007f5734efb0" providerId="ADAL" clId="{EA86709A-5F93-497C-943E-F17C2D03149A}" dt="2021-12-21T17:24:11.872" v="1415" actId="20577"/>
          <ac:spMkLst>
            <pc:docMk/>
            <pc:sldMk cId="2744313946" sldId="1108"/>
            <ac:spMk id="2" creationId="{12DD0395-6E2A-4D67-A1A6-3A5C1DB567C4}"/>
          </ac:spMkLst>
        </pc:spChg>
        <pc:spChg chg="del">
          <ac:chgData name="Wanshi Chen" userId="3a7dbef4-3474-47c6-9897-007f5734efb0" providerId="ADAL" clId="{EA86709A-5F93-497C-943E-F17C2D03149A}" dt="2021-12-21T17:24:15.840" v="1416" actId="478"/>
          <ac:spMkLst>
            <pc:docMk/>
            <pc:sldMk cId="2744313946" sldId="1108"/>
            <ac:spMk id="3" creationId="{85903BC0-EB37-4C3E-8DD6-27F0E6CA817C}"/>
          </ac:spMkLst>
        </pc:spChg>
        <pc:spChg chg="add del mod">
          <ac:chgData name="Wanshi Chen" userId="3a7dbef4-3474-47c6-9897-007f5734efb0" providerId="ADAL" clId="{EA86709A-5F93-497C-943E-F17C2D03149A}" dt="2021-12-21T17:24:18.334" v="1417" actId="478"/>
          <ac:spMkLst>
            <pc:docMk/>
            <pc:sldMk cId="2744313946" sldId="1108"/>
            <ac:spMk id="4" creationId="{7BCC0440-F4E1-456D-B7E6-E711D7F48F4E}"/>
          </ac:spMkLst>
        </pc:spChg>
        <pc:spChg chg="add mod">
          <ac:chgData name="Wanshi Chen" userId="3a7dbef4-3474-47c6-9897-007f5734efb0" providerId="ADAL" clId="{EA86709A-5F93-497C-943E-F17C2D03149A}" dt="2022-01-06T18:54:05.082" v="2472" actId="20577"/>
          <ac:spMkLst>
            <pc:docMk/>
            <pc:sldMk cId="2744313946" sldId="1108"/>
            <ac:spMk id="7" creationId="{BC2E2E4A-E3A8-4C86-9B6E-F77FEAFA6722}"/>
          </ac:spMkLst>
        </pc:spChg>
        <pc:graphicFrameChg chg="add mod modGraphic">
          <ac:chgData name="Wanshi Chen" userId="3a7dbef4-3474-47c6-9897-007f5734efb0" providerId="ADAL" clId="{EA86709A-5F93-497C-943E-F17C2D03149A}" dt="2022-01-11T00:04:59.470" v="2586" actId="20577"/>
          <ac:graphicFrameMkLst>
            <pc:docMk/>
            <pc:sldMk cId="2744313946" sldId="1108"/>
            <ac:graphicFrameMk id="6" creationId="{35B0B986-332D-4A1C-804D-076077D5BC81}"/>
          </ac:graphicFrameMkLst>
        </pc:graphicFrameChg>
        <pc:picChg chg="add del mod">
          <ac:chgData name="Wanshi Chen" userId="3a7dbef4-3474-47c6-9897-007f5734efb0" providerId="ADAL" clId="{EA86709A-5F93-497C-943E-F17C2D03149A}" dt="2021-12-21T17:27:13.488" v="1617" actId="478"/>
          <ac:picMkLst>
            <pc:docMk/>
            <pc:sldMk cId="2744313946" sldId="1108"/>
            <ac:picMk id="5" creationId="{AE8578E3-BE2B-4482-8377-649577B44517}"/>
          </ac:picMkLst>
        </pc:picChg>
      </pc:sldChg>
      <pc:sldChg chg="addSp delSp modSp mod">
        <pc:chgData name="Wanshi Chen" userId="3a7dbef4-3474-47c6-9897-007f5734efb0" providerId="ADAL" clId="{EA86709A-5F93-497C-943E-F17C2D03149A}" dt="2022-01-10T23:59:18.880" v="2504" actId="13926"/>
        <pc:sldMkLst>
          <pc:docMk/>
          <pc:sldMk cId="702742548" sldId="1109"/>
        </pc:sldMkLst>
        <pc:spChg chg="add mod">
          <ac:chgData name="Wanshi Chen" userId="3a7dbef4-3474-47c6-9897-007f5734efb0" providerId="ADAL" clId="{EA86709A-5F93-497C-943E-F17C2D03149A}" dt="2021-12-21T03:17:28.890" v="455"/>
          <ac:spMkLst>
            <pc:docMk/>
            <pc:sldMk cId="702742548" sldId="1109"/>
            <ac:spMk id="5" creationId="{F3D5F266-FDDF-4F1B-ACA8-274FE8CD9A68}"/>
          </ac:spMkLst>
        </pc:spChg>
        <pc:graphicFrameChg chg="add mod modGraphic">
          <ac:chgData name="Wanshi Chen" userId="3a7dbef4-3474-47c6-9897-007f5734efb0" providerId="ADAL" clId="{EA86709A-5F93-497C-943E-F17C2D03149A}" dt="2022-01-10T23:59:18.880" v="2504" actId="13926"/>
          <ac:graphicFrameMkLst>
            <pc:docMk/>
            <pc:sldMk cId="702742548" sldId="1109"/>
            <ac:graphicFrameMk id="4" creationId="{CC7F5C7D-FD12-4EEB-80EF-B573DAEC4926}"/>
          </ac:graphicFrameMkLst>
        </pc:graphicFrameChg>
        <pc:picChg chg="del">
          <ac:chgData name="Wanshi Chen" userId="3a7dbef4-3474-47c6-9897-007f5734efb0" providerId="ADAL" clId="{EA86709A-5F93-497C-943E-F17C2D03149A}" dt="2021-12-21T03:17:11.276" v="453" actId="478"/>
          <ac:picMkLst>
            <pc:docMk/>
            <pc:sldMk cId="702742548" sldId="1109"/>
            <ac:picMk id="32" creationId="{F244A047-10DC-4D63-B499-DF5B4B87D9A9}"/>
          </ac:picMkLst>
        </pc:picChg>
      </pc:sldChg>
      <pc:sldChg chg="modSp mod">
        <pc:chgData name="Wanshi Chen" userId="3a7dbef4-3474-47c6-9897-007f5734efb0" providerId="ADAL" clId="{EA86709A-5F93-497C-943E-F17C2D03149A}" dt="2022-01-11T00:08:57.998" v="2595" actId="20577"/>
        <pc:sldMkLst>
          <pc:docMk/>
          <pc:sldMk cId="3149755430" sldId="1112"/>
        </pc:sldMkLst>
        <pc:spChg chg="mod">
          <ac:chgData name="Wanshi Chen" userId="3a7dbef4-3474-47c6-9897-007f5734efb0" providerId="ADAL" clId="{EA86709A-5F93-497C-943E-F17C2D03149A}" dt="2022-01-11T00:08:57.998" v="2595" actId="20577"/>
          <ac:spMkLst>
            <pc:docMk/>
            <pc:sldMk cId="3149755430" sldId="111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EA86709A-5F93-497C-943E-F17C2D03149A}" dt="2021-12-21T17:17:52.368" v="1156" actId="20577"/>
        <pc:sldMkLst>
          <pc:docMk/>
          <pc:sldMk cId="4214525790" sldId="1113"/>
        </pc:sldMkLst>
        <pc:spChg chg="mod">
          <ac:chgData name="Wanshi Chen" userId="3a7dbef4-3474-47c6-9897-007f5734efb0" providerId="ADAL" clId="{EA86709A-5F93-497C-943E-F17C2D03149A}" dt="2021-12-21T17:17:52.368" v="1156" actId="20577"/>
          <ac:spMkLst>
            <pc:docMk/>
            <pc:sldMk cId="4214525790" sldId="1113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EA86709A-5F93-497C-943E-F17C2D03149A}" dt="2021-12-21T00:55:46.908" v="52" actId="47"/>
        <pc:sldMkLst>
          <pc:docMk/>
          <pc:sldMk cId="3898639906" sldId="1114"/>
        </pc:sldMkLst>
      </pc:sldChg>
      <pc:sldChg chg="del">
        <pc:chgData name="Wanshi Chen" userId="3a7dbef4-3474-47c6-9897-007f5734efb0" providerId="ADAL" clId="{EA86709A-5F93-497C-943E-F17C2D03149A}" dt="2021-12-21T17:22:54.175" v="1369" actId="47"/>
        <pc:sldMkLst>
          <pc:docMk/>
          <pc:sldMk cId="914982304" sldId="1115"/>
        </pc:sldMkLst>
      </pc:sldChg>
      <pc:sldChg chg="del">
        <pc:chgData name="Wanshi Chen" userId="3a7dbef4-3474-47c6-9897-007f5734efb0" providerId="ADAL" clId="{EA86709A-5F93-497C-943E-F17C2D03149A}" dt="2021-12-21T00:55:47.799" v="53" actId="47"/>
        <pc:sldMkLst>
          <pc:docMk/>
          <pc:sldMk cId="1761838089" sldId="111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96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4e/Docs/RP-212682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94e/Docs/RP-213697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4e/Docs/RP-213697.zip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4e/Docs/RP-212682.zip" TargetMode="Externa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4e/Docs/RP-212682.zip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4e/Docs/RP-212682.zip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Guidance on RAN Rel-18 RAN4 Email Discussion during February 7</a:t>
            </a:r>
            <a:r>
              <a:rPr lang="en-US" sz="4800" baseline="30000" dirty="0"/>
              <a:t>th</a:t>
            </a:r>
            <a:r>
              <a:rPr lang="en-US" sz="4800" dirty="0"/>
              <a:t> to 11</a:t>
            </a:r>
            <a:r>
              <a:rPr lang="en-US" sz="4800" baseline="30000" dirty="0"/>
              <a:t>th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23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946283-0553-4CFE-96FD-250E6724763E}"/>
              </a:ext>
            </a:extLst>
          </p:cNvPr>
          <p:cNvSpPr txBox="1"/>
          <p:nvPr/>
        </p:nvSpPr>
        <p:spPr>
          <a:xfrm>
            <a:off x="12852400" y="846667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RP-220003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Prior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275" y="1633207"/>
            <a:ext cx="13490424" cy="2622599"/>
          </a:xfrm>
        </p:spPr>
        <p:txBody>
          <a:bodyPr/>
          <a:lstStyle/>
          <a:p>
            <a:r>
              <a:rPr lang="en-US" sz="2800" dirty="0">
                <a:sym typeface="Wingdings" panose="05000000000000000000" pitchFamily="2" charset="2"/>
              </a:rPr>
              <a:t>Latest email discussion summary (from October’2021) can be found in </a:t>
            </a:r>
            <a:r>
              <a:rPr lang="en-US" sz="2800" dirty="0">
                <a:sym typeface="Wingdings" panose="05000000000000000000" pitchFamily="2" charset="2"/>
                <a:hlinkClick r:id="rId3"/>
              </a:rPr>
              <a:t>RP-212682</a:t>
            </a:r>
            <a:endParaRPr lang="en-US" sz="2800" dirty="0">
              <a:sym typeface="Wingdings" panose="05000000000000000000" pitchFamily="2" charset="2"/>
            </a:endParaRPr>
          </a:p>
          <a:p>
            <a:pPr lvl="1"/>
            <a:r>
              <a:rPr lang="en-US" sz="2269" dirty="0">
                <a:sym typeface="Wingdings" panose="05000000000000000000" pitchFamily="2" charset="2"/>
              </a:rPr>
              <a:t>There were also discussion in June workshop, during August email discussion and in RAN#93-e</a:t>
            </a:r>
          </a:p>
          <a:p>
            <a:pPr marL="609566" lvl="1" indent="0">
              <a:buNone/>
            </a:pPr>
            <a:endParaRPr lang="en-US" sz="2269" dirty="0">
              <a:sym typeface="Wingdings" panose="05000000000000000000" pitchFamily="2" charset="2"/>
            </a:endParaRPr>
          </a:p>
          <a:p>
            <a:r>
              <a:rPr lang="en-US" sz="2800" dirty="0">
                <a:sym typeface="Wingdings" panose="05000000000000000000" pitchFamily="2" charset="2"/>
              </a:rPr>
              <a:t>Latest RAN4 TU spreadsheet (as endorsed in RAN#94-e) can be found in </a:t>
            </a:r>
            <a:r>
              <a:rPr lang="en-US" sz="2800" dirty="0">
                <a:sym typeface="Wingdings" panose="05000000000000000000" pitchFamily="2" charset="2"/>
                <a:hlinkClick r:id="rId4"/>
              </a:rPr>
              <a:t>RP-213697</a:t>
            </a:r>
            <a:endParaRPr lang="en-US" sz="2800" dirty="0">
              <a:sym typeface="Wingdings" panose="05000000000000000000" pitchFamily="2" charset="2"/>
            </a:endParaRPr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Including TU impact from RAN1/2/3-led projects and one RAN4-led project</a:t>
            </a:r>
            <a:endParaRPr lang="en-US" sz="24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823" y="146304"/>
            <a:ext cx="11671540" cy="734229"/>
          </a:xfrm>
        </p:spPr>
        <p:txBody>
          <a:bodyPr/>
          <a:lstStyle/>
          <a:p>
            <a:r>
              <a:rPr lang="en-US" dirty="0"/>
              <a:t>Email Discussion </a:t>
            </a:r>
            <a:r>
              <a:rPr lang="en-US" dirty="0" err="1"/>
              <a:t>Timeplan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C7F5C7D-FD12-4EEB-80EF-B573DAEC49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7709529"/>
              </p:ext>
            </p:extLst>
          </p:nvPr>
        </p:nvGraphicFramePr>
        <p:xfrm>
          <a:off x="555709" y="822960"/>
          <a:ext cx="14145767" cy="5061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3667">
                  <a:extLst>
                    <a:ext uri="{9D8B030D-6E8A-4147-A177-3AD203B41FA5}">
                      <a16:colId xmlns:a16="http://schemas.microsoft.com/office/drawing/2014/main" val="557553662"/>
                    </a:ext>
                  </a:extLst>
                </a:gridCol>
                <a:gridCol w="2550876">
                  <a:extLst>
                    <a:ext uri="{9D8B030D-6E8A-4147-A177-3AD203B41FA5}">
                      <a16:colId xmlns:a16="http://schemas.microsoft.com/office/drawing/2014/main" val="3917610497"/>
                    </a:ext>
                  </a:extLst>
                </a:gridCol>
                <a:gridCol w="1959434">
                  <a:extLst>
                    <a:ext uri="{9D8B030D-6E8A-4147-A177-3AD203B41FA5}">
                      <a16:colId xmlns:a16="http://schemas.microsoft.com/office/drawing/2014/main" val="2358804602"/>
                    </a:ext>
                  </a:extLst>
                </a:gridCol>
                <a:gridCol w="2879933">
                  <a:extLst>
                    <a:ext uri="{9D8B030D-6E8A-4147-A177-3AD203B41FA5}">
                      <a16:colId xmlns:a16="http://schemas.microsoft.com/office/drawing/2014/main" val="17208798"/>
                    </a:ext>
                  </a:extLst>
                </a:gridCol>
                <a:gridCol w="2956845">
                  <a:extLst>
                    <a:ext uri="{9D8B030D-6E8A-4147-A177-3AD203B41FA5}">
                      <a16:colId xmlns:a16="http://schemas.microsoft.com/office/drawing/2014/main" val="3858652631"/>
                    </a:ext>
                  </a:extLst>
                </a:gridCol>
                <a:gridCol w="3045012">
                  <a:extLst>
                    <a:ext uri="{9D8B030D-6E8A-4147-A177-3AD203B41FA5}">
                      <a16:colId xmlns:a16="http://schemas.microsoft.com/office/drawing/2014/main" val="1355010692"/>
                    </a:ext>
                  </a:extLst>
                </a:gridCol>
              </a:tblGrid>
              <a:tr h="303417">
                <a:tc>
                  <a:txBody>
                    <a:bodyPr/>
                    <a:lstStyle/>
                    <a:p>
                      <a:pPr marL="360045" marR="180340" indent="-360045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  <a:tab pos="5941060" algn="r"/>
                        </a:tabLst>
                      </a:pPr>
                      <a:r>
                        <a:rPr lang="en-GB" sz="1400" b="1" cap="all" dirty="0">
                          <a:effectLst/>
                        </a:rPr>
                        <a:t>UTC</a:t>
                      </a:r>
                      <a:endParaRPr lang="en-US" sz="1400" b="1" cap="all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1400" b="1" u="dbl" dirty="0">
                          <a:effectLst/>
                        </a:rPr>
                        <a:t>Monday, 7</a:t>
                      </a:r>
                      <a:r>
                        <a:rPr lang="en-GB" sz="1400" b="1" u="dbl" baseline="30000" dirty="0">
                          <a:effectLst/>
                        </a:rPr>
                        <a:t>th</a:t>
                      </a:r>
                      <a:r>
                        <a:rPr lang="en-GB" sz="1400" b="1" u="dbl" dirty="0">
                          <a:effectLst/>
                        </a:rPr>
                        <a:t> February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1400" b="1" u="dbl" dirty="0">
                          <a:effectLst/>
                        </a:rPr>
                        <a:t>Tuesday, 8</a:t>
                      </a:r>
                      <a:r>
                        <a:rPr lang="en-GB" sz="1400" b="1" u="dbl" baseline="30000" dirty="0">
                          <a:effectLst/>
                        </a:rPr>
                        <a:t>th</a:t>
                      </a:r>
                      <a:r>
                        <a:rPr lang="en-GB" sz="1400" b="1" u="dbl" dirty="0">
                          <a:effectLst/>
                        </a:rPr>
                        <a:t> February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1400" b="1" u="dbl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Wednesday, 9</a:t>
                      </a:r>
                      <a:r>
                        <a:rPr lang="en-GB" sz="1400" b="1" u="dbl" baseline="300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1" u="dbl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February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1400" b="1" u="dbl" dirty="0">
                          <a:effectLst/>
                        </a:rPr>
                        <a:t>Thursday, 10</a:t>
                      </a:r>
                      <a:r>
                        <a:rPr lang="en-GB" sz="1400" b="1" u="dbl" baseline="30000" dirty="0">
                          <a:effectLst/>
                        </a:rPr>
                        <a:t>th</a:t>
                      </a:r>
                      <a:r>
                        <a:rPr lang="en-GB" sz="1400" b="1" u="dbl" dirty="0">
                          <a:effectLst/>
                        </a:rPr>
                        <a:t> February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1400" b="1" u="dbl" dirty="0">
                          <a:effectLst/>
                        </a:rPr>
                        <a:t>Friday, 11</a:t>
                      </a:r>
                      <a:r>
                        <a:rPr lang="en-GB" sz="1400" b="1" u="dbl" baseline="30000" dirty="0">
                          <a:effectLst/>
                        </a:rPr>
                        <a:t>th</a:t>
                      </a:r>
                      <a:r>
                        <a:rPr lang="en-GB" sz="1400" b="1" u="dbl" dirty="0">
                          <a:effectLst/>
                        </a:rPr>
                        <a:t> February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9510447"/>
                  </a:ext>
                </a:extLst>
              </a:tr>
              <a:tr h="19499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0:00h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to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12:00h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UTC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Before 08h UTC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Email threads and Moderators announced by Chair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highlight>
                            <a:srgbClr val="00FF00"/>
                          </a:highlight>
                        </a:rPr>
                        <a:t>Initial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email discussion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Mon 08:00h UTC – Wed. 12:00h UTC</a:t>
                      </a:r>
                      <a:endParaRPr lang="en-US" sz="1600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12:00h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 UTC: Deadline for comments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</a:rPr>
                        <a:t> on </a:t>
                      </a:r>
                      <a:r>
                        <a:rPr lang="en-GB" sz="1400" u="sng" dirty="0">
                          <a:effectLst/>
                          <a:highlight>
                            <a:srgbClr val="00FF00"/>
                          </a:highlight>
                        </a:rPr>
                        <a:t>initial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email discussion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12:00h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 UTC: Deadline for comments on</a:t>
                      </a:r>
                      <a:b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GB" sz="1400" u="sng" dirty="0">
                          <a:effectLst/>
                          <a:highlight>
                            <a:srgbClr val="00FF00"/>
                          </a:highlight>
                        </a:rPr>
                        <a:t>intermediate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email discussion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12:00h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 UTC: Deadline for comments on </a:t>
                      </a:r>
                      <a:r>
                        <a:rPr lang="en-GB" sz="1400" u="sng" dirty="0">
                          <a:effectLst/>
                          <a:highlight>
                            <a:srgbClr val="00FF00"/>
                          </a:highlight>
                        </a:rPr>
                        <a:t>final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email discussion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962304"/>
                  </a:ext>
                </a:extLst>
              </a:tr>
              <a:tr h="28077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12.00h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to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24:00h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UTC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Email discussion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quiet period </a:t>
                      </a: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(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12:00-16:00 UTC</a:t>
                      </a: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) for moderators to prepare intermediate summaries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16:00h</a:t>
                      </a:r>
                      <a:r>
                        <a:rPr lang="en-GB" sz="1400" dirty="0">
                          <a:effectLst/>
                          <a:highlight>
                            <a:srgbClr val="00FFFF"/>
                          </a:highlight>
                        </a:rPr>
                        <a:t> UTC: Deadline for Moderators to submit </a:t>
                      </a: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</a:rPr>
                        <a:t>initial summaries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>
                          <a:effectLst/>
                          <a:highlight>
                            <a:srgbClr val="00FF00"/>
                          </a:highlight>
                        </a:rPr>
                        <a:t>Intermediate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email discussions </a:t>
                      </a:r>
                      <a:b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</a:b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Wed. 16:00h UTC – Thur. 12:00h UTC</a:t>
                      </a:r>
                      <a:endParaRPr lang="en-US" sz="1600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Email discussion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quiet period </a:t>
                      </a: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(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12:00-16:00</a:t>
                      </a: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 UTC) for moderators to prepare final summaries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16:00h UTC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: </a:t>
                      </a:r>
                      <a:r>
                        <a:rPr lang="en-GB" sz="1400" dirty="0">
                          <a:effectLst/>
                          <a:highlight>
                            <a:srgbClr val="00FFFF"/>
                          </a:highlight>
                        </a:rPr>
                        <a:t>Deadline for Moderators to submit </a:t>
                      </a: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</a:rPr>
                        <a:t>intermediate summaries</a:t>
                      </a: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u="sng" dirty="0">
                        <a:effectLst/>
                        <a:highlight>
                          <a:srgbClr val="00FF00"/>
                        </a:highlight>
                      </a:endParaRP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>
                          <a:effectLst/>
                          <a:highlight>
                            <a:srgbClr val="00FF00"/>
                          </a:highlight>
                        </a:rPr>
                        <a:t>Final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email discussions</a:t>
                      </a:r>
                      <a:b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</a:b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Thur. 16:00h UTC – Fri. 12:00h UTC</a:t>
                      </a:r>
                      <a:endParaRPr lang="en-US" sz="1600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16:00 UTC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: </a:t>
                      </a:r>
                      <a:r>
                        <a:rPr lang="en-GB" sz="1400" dirty="0">
                          <a:effectLst/>
                          <a:highlight>
                            <a:srgbClr val="00FFFF"/>
                          </a:highlight>
                        </a:rPr>
                        <a:t>Deadline for Moderators to submit </a:t>
                      </a: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</a:rPr>
                        <a:t>final summaries</a:t>
                      </a: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</a:rPr>
                        <a:t>16:00h UTC: Formal close of all email threads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450700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F3D5F266-FDDF-4F1B-ACA8-274FE8CD9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1982" y="5842919"/>
            <a:ext cx="130429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7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Note:</a:t>
            </a:r>
            <a:r>
              <a:rPr kumimoji="0" lang="en-GB" altLang="en-US" sz="11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kumimoji="0" lang="en-GB" altLang="en-US" sz="1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please observe the deadlines carefully. Comments received after the respective deadline will not be considered for the corresponding summary and discussion/conclusion (subject to up to 30 minutes grace period in consideration for potential 3GPP email server delays).</a:t>
            </a:r>
            <a:r>
              <a:rPr kumimoji="0" lang="en-GB" altLang="en-US" sz="11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74254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1374390" cy="1046235"/>
          </a:xfrm>
        </p:spPr>
        <p:txBody>
          <a:bodyPr/>
          <a:lstStyle/>
          <a:p>
            <a:r>
              <a:rPr lang="en-US" sz="4000" dirty="0"/>
              <a:t>Additional High-level Guidance		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817" y="1115483"/>
            <a:ext cx="13954955" cy="4830233"/>
          </a:xfrm>
        </p:spPr>
        <p:txBody>
          <a:bodyPr/>
          <a:lstStyle/>
          <a:p>
            <a:r>
              <a:rPr lang="en-US" sz="2800" dirty="0"/>
              <a:t> The </a:t>
            </a:r>
            <a:r>
              <a:rPr lang="en-US" sz="2800" b="1" dirty="0"/>
              <a:t>goal</a:t>
            </a:r>
            <a:r>
              <a:rPr lang="en-US" sz="2800" dirty="0"/>
              <a:t> of the email discussion is to </a:t>
            </a:r>
            <a:r>
              <a:rPr lang="en-US" sz="2800" b="1" dirty="0"/>
              <a:t>focus on the potential RAN4-led topics, and the potential scope/areas for each potential WI or SI</a:t>
            </a:r>
          </a:p>
          <a:p>
            <a:pPr lvl="1"/>
            <a:r>
              <a:rPr lang="en-US" sz="2400" dirty="0"/>
              <a:t>Critical in considering limited RAN4 capacity for approving RAN4-led projects (see </a:t>
            </a:r>
            <a:r>
              <a:rPr lang="en-US" sz="2400" dirty="0">
                <a:sym typeface="Wingdings" panose="05000000000000000000" pitchFamily="2" charset="2"/>
                <a:hlinkClick r:id="rId2"/>
              </a:rPr>
              <a:t>RP-213697</a:t>
            </a:r>
            <a:r>
              <a:rPr lang="en-US" sz="2400" dirty="0">
                <a:sym typeface="Wingdings" panose="05000000000000000000" pitchFamily="2" charset="2"/>
              </a:rPr>
              <a:t> as a reference)</a:t>
            </a:r>
            <a:endParaRPr lang="en-US" sz="2800" dirty="0"/>
          </a:p>
          <a:p>
            <a:pPr lvl="1"/>
            <a:r>
              <a:rPr lang="en-US" sz="2400" dirty="0"/>
              <a:t>Aim to identify whether a topic should be a </a:t>
            </a:r>
            <a:r>
              <a:rPr lang="en-US" sz="2400" b="1" dirty="0"/>
              <a:t>SI, or WI </a:t>
            </a:r>
            <a:r>
              <a:rPr lang="en-US" sz="2400" dirty="0"/>
              <a:t>(including possibly a study phase for some scope(s))</a:t>
            </a:r>
          </a:p>
          <a:p>
            <a:pPr lvl="1"/>
            <a:r>
              <a:rPr lang="en-US" sz="2400" dirty="0"/>
              <a:t>Aim to identify potential impact to other WG(s), if any</a:t>
            </a:r>
          </a:p>
          <a:p>
            <a:pPr lvl="1"/>
            <a:r>
              <a:rPr lang="en-US" sz="2400" dirty="0"/>
              <a:t>Critical to keep all items under </a:t>
            </a:r>
            <a:r>
              <a:rPr lang="en-US" sz="2400" b="1" dirty="0"/>
              <a:t>rigorous check</a:t>
            </a:r>
            <a:r>
              <a:rPr lang="en-US" sz="2400" dirty="0"/>
              <a:t>; important to avoid “number counting” driven discussion, but focus on </a:t>
            </a:r>
            <a:r>
              <a:rPr lang="en-US" sz="2400" b="1" dirty="0"/>
              <a:t>tangible commercial interests </a:t>
            </a:r>
            <a:r>
              <a:rPr lang="en-US" sz="2400" dirty="0"/>
              <a:t>(near &amp; longer terms)</a:t>
            </a:r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1452579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Additional High-level Guidance		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846" y="940346"/>
            <a:ext cx="13756312" cy="4830233"/>
          </a:xfrm>
        </p:spPr>
        <p:txBody>
          <a:bodyPr/>
          <a:lstStyle/>
          <a:p>
            <a:r>
              <a:rPr lang="en-US" sz="2400" dirty="0"/>
              <a:t>All moderators are expected to be impartial in leading the discussion, which will be under rigorous checking</a:t>
            </a:r>
          </a:p>
          <a:p>
            <a:pPr lvl="1"/>
            <a:r>
              <a:rPr lang="en-US" sz="2135" dirty="0"/>
              <a:t>Note: there is no intention to correlate between moderators and Rapporteurs!</a:t>
            </a:r>
          </a:p>
          <a:p>
            <a:pPr lvl="1"/>
            <a:r>
              <a:rPr lang="en-US" sz="2135" dirty="0"/>
              <a:t>Moderators are expected to use </a:t>
            </a:r>
            <a:r>
              <a:rPr lang="en-US" sz="2000" dirty="0">
                <a:sym typeface="Wingdings" panose="05000000000000000000" pitchFamily="2" charset="2"/>
                <a:hlinkClick r:id="rId2"/>
              </a:rPr>
              <a:t>RP-212682</a:t>
            </a:r>
            <a:r>
              <a:rPr lang="en-US" sz="2000" dirty="0">
                <a:sym typeface="Wingdings" panose="05000000000000000000" pitchFamily="2" charset="2"/>
              </a:rPr>
              <a:t> </a:t>
            </a:r>
            <a:r>
              <a:rPr lang="en-US" sz="2000" dirty="0"/>
              <a:t>to come up with an initial template for initial discussion</a:t>
            </a:r>
          </a:p>
          <a:p>
            <a:pPr lvl="1"/>
            <a:r>
              <a:rPr lang="en-US" sz="2135" dirty="0"/>
              <a:t>Moderators are expected to use their best judgment in coming up with a set of proposals after </a:t>
            </a:r>
            <a:r>
              <a:rPr lang="en-US" sz="2135"/>
              <a:t>each round of email </a:t>
            </a:r>
            <a:r>
              <a:rPr lang="en-US" sz="2135" dirty="0"/>
              <a:t>discussion</a:t>
            </a:r>
          </a:p>
          <a:p>
            <a:r>
              <a:rPr lang="en-US" sz="2400" dirty="0"/>
              <a:t>All companies are expected to provide comments including detailed justification for the topics and the areas/scopes for each topic in discussion</a:t>
            </a:r>
          </a:p>
          <a:p>
            <a:r>
              <a:rPr lang="en-US" sz="2400" dirty="0"/>
              <a:t>All email threads are to use NWM</a:t>
            </a:r>
          </a:p>
          <a:p>
            <a:pPr lvl="1"/>
            <a:r>
              <a:rPr lang="en-US" sz="2000" dirty="0"/>
              <a:t>Please use [RAN95e-RAN4-R18Prep-xx] as the document name in NWM, where xx is from 01 to 06 (see next slide)</a:t>
            </a:r>
          </a:p>
          <a:p>
            <a:pPr lvl="1"/>
            <a:r>
              <a:rPr lang="en-US" sz="2000" dirty="0"/>
              <a:t>RAN email reflector may be used to complement the discussion in NWM (e.g., status indication). If used, RAN email thread title is the same that of in NWM</a:t>
            </a:r>
          </a:p>
        </p:txBody>
      </p:sp>
    </p:spTree>
    <p:extLst>
      <p:ext uri="{BB962C8B-B14F-4D97-AF65-F5344CB8AC3E}">
        <p14:creationId xmlns:p14="http://schemas.microsoft.com/office/powerpoint/2010/main" val="314975543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Email Discussion: More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625" y="681138"/>
            <a:ext cx="12415796" cy="5038524"/>
          </a:xfrm>
        </p:spPr>
        <p:txBody>
          <a:bodyPr/>
          <a:lstStyle/>
          <a:p>
            <a:r>
              <a:rPr lang="en-US" sz="2000" b="1" dirty="0"/>
              <a:t>Initial Round</a:t>
            </a:r>
            <a:r>
              <a:rPr lang="en-US" sz="2000" dirty="0"/>
              <a:t>: for each email thread, </a:t>
            </a:r>
          </a:p>
          <a:p>
            <a:pPr lvl="1"/>
            <a:r>
              <a:rPr lang="en-US" sz="1800" dirty="0"/>
              <a:t>Moderators are expected to use </a:t>
            </a:r>
            <a:r>
              <a:rPr lang="en-US" sz="1800" dirty="0">
                <a:sym typeface="Wingdings" panose="05000000000000000000" pitchFamily="2" charset="2"/>
                <a:hlinkClick r:id="rId2"/>
              </a:rPr>
              <a:t>RP-212682</a:t>
            </a:r>
            <a:r>
              <a:rPr lang="en-US" sz="1800" dirty="0">
                <a:sym typeface="Wingdings" panose="05000000000000000000" pitchFamily="2" charset="2"/>
              </a:rPr>
              <a:t> </a:t>
            </a:r>
            <a:r>
              <a:rPr lang="en-US" sz="1800" dirty="0"/>
              <a:t>to come up with an initial template</a:t>
            </a:r>
          </a:p>
          <a:p>
            <a:pPr lvl="1"/>
            <a:r>
              <a:rPr lang="en-US" sz="1800" dirty="0"/>
              <a:t>At the end of the initial round, each moderator is expected to summarize the proposals, including the potential projects and the corresponding areas/objectives</a:t>
            </a:r>
          </a:p>
          <a:p>
            <a:r>
              <a:rPr lang="en-US" sz="2000" b="1" dirty="0"/>
              <a:t>Intermediate Round:</a:t>
            </a:r>
          </a:p>
          <a:p>
            <a:pPr lvl="1"/>
            <a:r>
              <a:rPr lang="en-US" sz="1800" dirty="0"/>
              <a:t>Aim for initial convergence on the areas/objectives for the potential projects</a:t>
            </a:r>
          </a:p>
          <a:p>
            <a:r>
              <a:rPr lang="en-US" sz="2000" b="1" dirty="0"/>
              <a:t>Final Round:</a:t>
            </a:r>
            <a:r>
              <a:rPr lang="en-US" sz="2000" dirty="0"/>
              <a:t> </a:t>
            </a:r>
          </a:p>
          <a:p>
            <a:pPr lvl="1"/>
            <a:r>
              <a:rPr lang="en-US" sz="1800" dirty="0"/>
              <a:t>At the beginning of the final round, Moderators are expected to produce an initial draft of the overall justification</a:t>
            </a:r>
          </a:p>
          <a:p>
            <a:pPr lvl="1"/>
            <a:r>
              <a:rPr lang="en-US" sz="1800" dirty="0"/>
              <a:t>Aim for each potential project: final convergence on the areas/objectives, and an initial version of the overall justification</a:t>
            </a:r>
          </a:p>
          <a:p>
            <a:pPr lvl="1"/>
            <a:r>
              <a:rPr lang="en-US" sz="1800" dirty="0"/>
              <a:t>Each email discussion will be documented with official </a:t>
            </a:r>
            <a:r>
              <a:rPr lang="en-US" sz="1800" dirty="0" err="1"/>
              <a:t>tdoc#s</a:t>
            </a:r>
            <a:r>
              <a:rPr lang="en-US" sz="1800" dirty="0"/>
              <a:t>:</a:t>
            </a:r>
          </a:p>
          <a:p>
            <a:pPr lvl="2"/>
            <a:r>
              <a:rPr lang="en-US" sz="1600" dirty="0"/>
              <a:t>One pre-allocated </a:t>
            </a:r>
            <a:r>
              <a:rPr lang="en-US" sz="1600" dirty="0" err="1"/>
              <a:t>Tdoc</a:t>
            </a:r>
            <a:r>
              <a:rPr lang="en-US" sz="1600" dirty="0"/>
              <a:t> from MCC for “Moderator's summary for discussion [RAN95e-RAN4-R18Prep-xx]"</a:t>
            </a:r>
          </a:p>
          <a:p>
            <a:pPr lvl="2"/>
            <a:r>
              <a:rPr lang="en-US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a by-product</a:t>
            </a:r>
            <a:r>
              <a:rPr lang="en-US" sz="1600" dirty="0"/>
              <a:t>, new SID(s)/WID(s) (the set of SID(s)/WID(s) depend on each email thread) using the official template </a:t>
            </a:r>
            <a:r>
              <a:rPr lang="en-GB" sz="1600" dirty="0"/>
              <a:t>(https://www.3gpp.org/ftp/tsg_ran/TSG_RAN/TSGR_95e/Termplates/WID_template_190920_adapted_for_RAN_95e.zip)</a:t>
            </a:r>
            <a:r>
              <a:rPr lang="en-US" sz="1600" dirty="0"/>
              <a:t>, with clarification whether it is a WI/SI, justification and objectives, and leading WG /secondary WGs, but leaving blank the rapporteur and supporting companies (both will not be subject of the pre-RAN #95e email discussion). These new WID/SID </a:t>
            </a:r>
            <a:r>
              <a:rPr lang="en-US" sz="1600" dirty="0" err="1"/>
              <a:t>Tdocs</a:t>
            </a:r>
            <a:r>
              <a:rPr lang="en-US" sz="1600" dirty="0"/>
              <a:t> will be inputs for RAN#95-e where they can be revised further</a:t>
            </a:r>
          </a:p>
          <a:p>
            <a:pPr lvl="3"/>
            <a:r>
              <a:rPr lang="en-US" sz="1600" dirty="0"/>
              <a:t>Moderators are expected to request </a:t>
            </a:r>
            <a:r>
              <a:rPr lang="en-US" sz="1600" dirty="0" err="1"/>
              <a:t>tdoc#s</a:t>
            </a:r>
            <a:r>
              <a:rPr lang="en-US" sz="1600" dirty="0"/>
              <a:t> for the new SID(s)/WID(s</a:t>
            </a:r>
            <a:r>
              <a:rPr lang="en-US" sz="1600"/>
              <a:t>) before UTC 16:00 </a:t>
            </a:r>
            <a:r>
              <a:rPr lang="en-US" sz="1600" dirty="0"/>
              <a:t>Fri. 11.02.2021</a:t>
            </a:r>
          </a:p>
          <a:p>
            <a:pPr lvl="2"/>
            <a:r>
              <a:rPr lang="en-US" sz="1600" dirty="0" err="1"/>
              <a:t>Tdocs</a:t>
            </a:r>
            <a:r>
              <a:rPr lang="en-US" sz="1600" dirty="0"/>
              <a:t> shall be uploaded to https://www.3gpp.org/ftp/tsg_ran/TSG_RAN/TSGR_95e/Inbox before the end of Mon 14.02.2021</a:t>
            </a:r>
          </a:p>
          <a:p>
            <a:pPr lvl="1"/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ED5BBA-6C33-4DE6-9E6C-68D02C2DB916}"/>
              </a:ext>
            </a:extLst>
          </p:cNvPr>
          <p:cNvSpPr txBox="1"/>
          <p:nvPr/>
        </p:nvSpPr>
        <p:spPr>
          <a:xfrm>
            <a:off x="12463294" y="1220717"/>
            <a:ext cx="3073680" cy="3573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400" b="1" u="sng" kern="0" dirty="0">
                <a:solidFill>
                  <a:srgbClr val="0066F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Sample Template</a:t>
            </a:r>
            <a:endParaRPr lang="en-US" sz="1400" b="1" u="sng" kern="0" dirty="0">
              <a:solidFill>
                <a:srgbClr val="0066FF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b="1" kern="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Initial Round</a:t>
            </a:r>
          </a:p>
          <a:p>
            <a:pPr marL="0" lvl="1" indent="457200">
              <a:buFont typeface="+mj-lt"/>
              <a:buAutoNum type="arabicPeriod"/>
            </a:pPr>
            <a:r>
              <a:rPr lang="en-US" sz="1400" dirty="0"/>
              <a:t>General</a:t>
            </a:r>
          </a:p>
          <a:p>
            <a:pPr marL="0" marR="0" lvl="1" indent="457200"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Topic 1</a:t>
            </a:r>
          </a:p>
          <a:p>
            <a:pPr marL="800100" lvl="2" indent="-342900">
              <a:buFont typeface="+mj-lt"/>
              <a:buAutoNum type="alphaLcParenR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Area/Objective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</a:p>
          <a:p>
            <a:pPr marL="800100" lvl="2" indent="-342900">
              <a:buFont typeface="+mj-lt"/>
              <a:buAutoNum type="alphaLcParenR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Area/Objective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marL="800100" lvl="2" indent="-342900">
              <a:buFont typeface="+mj-lt"/>
              <a:buAutoNum type="alphaLcParenR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marL="800100" lvl="2" indent="-342900">
              <a:buFont typeface="+mj-lt"/>
              <a:buAutoNum type="alphaLcParenR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Area/Objective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</a:p>
          <a:p>
            <a:pPr marL="0" marR="0" lvl="1" indent="457200"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Topic 2</a:t>
            </a:r>
          </a:p>
          <a:p>
            <a:pPr marL="800100" lvl="2" indent="-342900">
              <a:buFont typeface="+mj-lt"/>
              <a:buAutoNum type="alphaLcParenR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Area/Objective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</a:p>
          <a:p>
            <a:pPr marL="800100" lvl="2" indent="-342900">
              <a:buFont typeface="+mj-lt"/>
              <a:buAutoNum type="alphaLcParenR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Area/Objective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marL="800100" lvl="2" indent="-342900">
              <a:buFont typeface="+mj-lt"/>
              <a:buAutoNum type="alphaLcParenR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marL="800100" lvl="2" indent="-342900">
              <a:buFont typeface="+mj-lt"/>
              <a:buAutoNum type="alphaLcParenR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Area/Objective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</a:p>
          <a:p>
            <a:pPr marL="342900" marR="0" lvl="1" indent="-342900"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....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1" indent="457200">
              <a:spcAft>
                <a:spcPts val="800"/>
              </a:spcAft>
              <a:buFont typeface="+mj-lt"/>
              <a:buAutoNum type="arabicPeriod"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Others</a:t>
            </a:r>
          </a:p>
        </p:txBody>
      </p:sp>
    </p:spTree>
    <p:extLst>
      <p:ext uri="{BB962C8B-B14F-4D97-AF65-F5344CB8AC3E}">
        <p14:creationId xmlns:p14="http://schemas.microsoft.com/office/powerpoint/2010/main" val="25288286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0808" y="445569"/>
            <a:ext cx="7500082" cy="909738"/>
          </a:xfrm>
        </p:spPr>
        <p:txBody>
          <a:bodyPr/>
          <a:lstStyle/>
          <a:p>
            <a:r>
              <a:rPr lang="en-US" sz="4000" dirty="0"/>
              <a:t>Email Threads and Moderators 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5B0B986-332D-4A1C-804D-076077D5BC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132316"/>
              </p:ext>
            </p:extLst>
          </p:nvPr>
        </p:nvGraphicFramePr>
        <p:xfrm>
          <a:off x="1256232" y="1517677"/>
          <a:ext cx="12758868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9717">
                  <a:extLst>
                    <a:ext uri="{9D8B030D-6E8A-4147-A177-3AD203B41FA5}">
                      <a16:colId xmlns:a16="http://schemas.microsoft.com/office/drawing/2014/main" val="3829043197"/>
                    </a:ext>
                  </a:extLst>
                </a:gridCol>
                <a:gridCol w="3189717">
                  <a:extLst>
                    <a:ext uri="{9D8B030D-6E8A-4147-A177-3AD203B41FA5}">
                      <a16:colId xmlns:a16="http://schemas.microsoft.com/office/drawing/2014/main" val="3686867459"/>
                    </a:ext>
                  </a:extLst>
                </a:gridCol>
                <a:gridCol w="3189717">
                  <a:extLst>
                    <a:ext uri="{9D8B030D-6E8A-4147-A177-3AD203B41FA5}">
                      <a16:colId xmlns:a16="http://schemas.microsoft.com/office/drawing/2014/main" val="2800959905"/>
                    </a:ext>
                  </a:extLst>
                </a:gridCol>
                <a:gridCol w="3189717">
                  <a:extLst>
                    <a:ext uri="{9D8B030D-6E8A-4147-A177-3AD203B41FA5}">
                      <a16:colId xmlns:a16="http://schemas.microsoft.com/office/drawing/2014/main" val="4253307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Topics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Company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94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[RAN95e-RAN4-R18Prep-01]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FR1 RF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Xiaoran</a:t>
                      </a:r>
                      <a:r>
                        <a:rPr lang="en-US" sz="2000" dirty="0"/>
                        <a:t> Zhang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CMCC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7378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[RAN95e-RAN4-R18Prep-02]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FR2 RF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000" dirty="0"/>
                        <a:t>Yuta Oguma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DoCoMo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3459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[RAN95e-RAN4-R18Prep-03]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RRM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Andrey Chervyakov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RAN4 VC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554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[RAN95e-RAN4-R18Prep-04]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Demod</a:t>
                      </a:r>
                      <a:r>
                        <a:rPr lang="en-US" sz="2000" dirty="0"/>
                        <a:t>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Haijie</a:t>
                      </a:r>
                      <a:r>
                        <a:rPr lang="en-US" sz="2000" dirty="0"/>
                        <a:t> Qiu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RAN4 VC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414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[RAN95e-RAN4-R18Prep-05]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RAN4 Testing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Ronald </a:t>
                      </a:r>
                      <a:r>
                        <a:rPr lang="en-US" sz="2000" dirty="0" err="1"/>
                        <a:t>Borsato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RAN VC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521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[RAN95e-RAN4-R18Prep-06]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Other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Xizeng</a:t>
                      </a:r>
                      <a:r>
                        <a:rPr lang="en-US" sz="2000" dirty="0"/>
                        <a:t> Dai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RAN4 Chair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75473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C2E2E4A-E3A8-4C86-9B6E-F77FEAFA6722}"/>
              </a:ext>
            </a:extLst>
          </p:cNvPr>
          <p:cNvSpPr txBox="1"/>
          <p:nvPr/>
        </p:nvSpPr>
        <p:spPr>
          <a:xfrm>
            <a:off x="1546082" y="4878658"/>
            <a:ext cx="119990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FF0000"/>
                </a:solidFill>
              </a:rPr>
              <a:t>Note: </a:t>
            </a:r>
          </a:p>
          <a:p>
            <a:pPr marL="342900" indent="-342900">
              <a:buAutoNum type="arabicPeriod"/>
            </a:pPr>
            <a:r>
              <a:rPr lang="en-US" sz="1600" i="1" dirty="0">
                <a:solidFill>
                  <a:srgbClr val="FF0000"/>
                </a:solidFill>
              </a:rPr>
              <a:t>Topic #14 (Requirement for FR2 multi-Rx chain DL reception) in </a:t>
            </a:r>
            <a:r>
              <a:rPr lang="en-US" sz="1600" i="1" dirty="0">
                <a:solidFill>
                  <a:srgbClr val="FF0000"/>
                </a:solidFill>
                <a:sym typeface="Wingdings" panose="05000000000000000000" pitchFamily="2" charset="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RP-212682</a:t>
            </a:r>
            <a:r>
              <a:rPr lang="en-US" sz="1600" i="1" dirty="0">
                <a:solidFill>
                  <a:srgbClr val="FF0000"/>
                </a:solidFill>
                <a:sym typeface="Wingdings" panose="05000000000000000000" pitchFamily="2" charset="2"/>
              </a:rPr>
              <a:t> can be discussed under</a:t>
            </a:r>
            <a:r>
              <a:rPr lang="en-US" sz="1600" i="1" dirty="0">
                <a:solidFill>
                  <a:srgbClr val="FF0000"/>
                </a:solidFill>
              </a:rPr>
              <a:t> RAN95e-RAN4-R18Prep-02</a:t>
            </a:r>
          </a:p>
          <a:p>
            <a:pPr marL="342900" indent="-342900">
              <a:buAutoNum type="arabicPeriod"/>
            </a:pPr>
            <a:r>
              <a:rPr lang="en-US" sz="1600" i="1" dirty="0">
                <a:solidFill>
                  <a:srgbClr val="FF0000"/>
                </a:solidFill>
              </a:rPr>
              <a:t>Topic #6 (EMC enhancement) in </a:t>
            </a:r>
            <a:r>
              <a:rPr lang="en-US" sz="1600" i="1" dirty="0">
                <a:solidFill>
                  <a:srgbClr val="FF0000"/>
                </a:solidFill>
                <a:sym typeface="Wingdings" panose="05000000000000000000" pitchFamily="2" charset="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RP-212682</a:t>
            </a:r>
            <a:r>
              <a:rPr lang="en-US" sz="1600" i="1" dirty="0">
                <a:solidFill>
                  <a:srgbClr val="FF0000"/>
                </a:solidFill>
              </a:rPr>
              <a:t> can be discussed under RAN95e-RAN4-R18Prep-05</a:t>
            </a:r>
          </a:p>
          <a:p>
            <a:r>
              <a:rPr lang="en-US" sz="1600" i="1" dirty="0">
                <a:solidFill>
                  <a:srgbClr val="FF0000"/>
                </a:solidFill>
              </a:rPr>
              <a:t>3.   RAN95e-RAN4-R18Prep-06 </a:t>
            </a:r>
            <a:r>
              <a:rPr lang="en-US" sz="1600" i="1">
                <a:solidFill>
                  <a:srgbClr val="FF0000"/>
                </a:solidFill>
              </a:rPr>
              <a:t>can cover (as in </a:t>
            </a:r>
            <a:r>
              <a:rPr lang="en-US" sz="1600" i="1">
                <a:solidFill>
                  <a:srgbClr val="FF0000"/>
                </a:solidFill>
                <a:sym typeface="Wingdings" panose="05000000000000000000" pitchFamily="2" charset="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RP-212682</a:t>
            </a:r>
            <a:r>
              <a:rPr lang="en-US" sz="1600" i="1">
                <a:solidFill>
                  <a:srgbClr val="FF0000"/>
                </a:solidFill>
                <a:sym typeface="Wingdings" panose="05000000000000000000" pitchFamily="2" charset="2"/>
              </a:rPr>
              <a:t>)</a:t>
            </a:r>
            <a:r>
              <a:rPr lang="en-US" sz="1600" i="1">
                <a:solidFill>
                  <a:srgbClr val="FF0000"/>
                </a:solidFill>
              </a:rPr>
              <a:t> </a:t>
            </a:r>
            <a:r>
              <a:rPr lang="en-US" sz="1600" i="1" dirty="0">
                <a:solidFill>
                  <a:srgbClr val="FF0000"/>
                </a:solidFill>
              </a:rPr>
              <a:t>Topics #1/#2 (band combination related topics</a:t>
            </a:r>
            <a:r>
              <a:rPr lang="en-US" sz="1600" i="1">
                <a:solidFill>
                  <a:srgbClr val="FF0000"/>
                </a:solidFill>
              </a:rPr>
              <a:t>), Topic #5 (BS RF requirement evolution), Topics</a:t>
            </a:r>
            <a:r>
              <a:rPr lang="en-US" sz="1600" i="1" dirty="0">
                <a:solidFill>
                  <a:srgbClr val="FF0000"/>
                </a:solidFill>
              </a:rPr>
              <a:t>#8/#9 (ATG/HAPS), Topic#12 (support of intra-band non-collocated EN-DC/NR-CA deployment), topic#13 (FR2 HST enhancement), and possibly other topics</a:t>
            </a:r>
          </a:p>
        </p:txBody>
      </p:sp>
    </p:spTree>
    <p:extLst>
      <p:ext uri="{BB962C8B-B14F-4D97-AF65-F5344CB8AC3E}">
        <p14:creationId xmlns:p14="http://schemas.microsoft.com/office/powerpoint/2010/main" val="27443139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54321</TotalTime>
  <Words>1153</Words>
  <Application>Microsoft Office PowerPoint</Application>
  <PresentationFormat>Custom</PresentationFormat>
  <Paragraphs>152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Nokia Pure Headline Ultra Light</vt:lpstr>
      <vt:lpstr>Nokia Pure Text</vt:lpstr>
      <vt:lpstr>Nokia Pure Text Light</vt:lpstr>
      <vt:lpstr>Arial</vt:lpstr>
      <vt:lpstr>Calibri</vt:lpstr>
      <vt:lpstr>Calibri Light</vt:lpstr>
      <vt:lpstr>Wingdings</vt:lpstr>
      <vt:lpstr>Nokia White Master with headline</vt:lpstr>
      <vt:lpstr>2_Office Theme</vt:lpstr>
      <vt:lpstr>Guidance on RAN Rel-18 RAN4 Email Discussion during February 7th to 11th</vt:lpstr>
      <vt:lpstr>Prior Discussion</vt:lpstr>
      <vt:lpstr>Email Discussion Timeplan</vt:lpstr>
      <vt:lpstr>Additional High-level Guidance  1/2</vt:lpstr>
      <vt:lpstr>Additional High-level Guidance  2/2</vt:lpstr>
      <vt:lpstr>Email Discussion: More Details</vt:lpstr>
      <vt:lpstr>Email Threads and Moderators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627</cp:revision>
  <dcterms:created xsi:type="dcterms:W3CDTF">2018-05-24T11:49:12Z</dcterms:created>
  <dcterms:modified xsi:type="dcterms:W3CDTF">2022-01-14T17:00:13Z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