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bookmarkIdSeed="3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34" r:id="rId2"/>
    <p:sldId id="981" r:id="rId3"/>
    <p:sldId id="987" r:id="rId4"/>
    <p:sldId id="983" r:id="rId5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7" d="100"/>
          <a:sy n="117" d="100"/>
        </p:scale>
        <p:origin x="102" y="39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sz="3200" b="1" dirty="0"/>
              <a:t>Moderator’s summary for discussion [94e-17-R18-NTN-NR]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/>
              <a:t>RAN Vice-Chair (AT&amp;T)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#94-e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December 6-17, 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8A.2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248181" y="274551"/>
            <a:ext cx="1506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</a:t>
            </a:r>
            <a:r>
              <a:rPr lang="en-US" sz="1600" b="1" dirty="0"/>
              <a:t>RP-213542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Moderator Proposed WF on Remaining Issues</a:t>
            </a:r>
            <a:endParaRPr lang="en-US" dirty="0"/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3AF888B0-3166-4059-BE3F-5F4B3980B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545" y="1465982"/>
            <a:ext cx="10972800" cy="4983156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2: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NR-NTN deployment in above 10 GHz bands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effectLst/>
              <a:latin typeface="+mn-lt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following assumptions are taken a baseline for this work: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GSO</a:t>
            </a: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GEO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and NGSO (e.g. LEO, MEO, HEO) based satellite access to be considered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NGSO is not applicable for ESIM scenarios in Ka band from ITU perspective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Targeted UE types: fixed and mobile VSAT. VSAT UE characteristics from TR38.821 to be considered in priority but additional NTN UE classes may be considered if justified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Regarding mobile VSAT, three types of terminal and scenario exist; airborne, maritime and land based ESIM. Which type(s) to be specified depends on the outcome of the regulation analysis and co-existence study.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FDD mode is assumed for satellite operation above 10 GHz, while TDD mode is assumed for terrestrial operation in FR2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harmonized Ka band frequency range (17.7-20.2 and 27.5-30.0) as common across all regions will serve as reference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effectLst/>
              <a:latin typeface="+mn-lt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following covers the objectives for NR-NTN deployment in above 10 GHz bands. 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In accordance with the WF in RP-211596, this work would start after March 2022 once FR1 NTN coexistence study is stable enough.</a:t>
            </a:r>
          </a:p>
        </p:txBody>
      </p:sp>
    </p:spTree>
    <p:extLst>
      <p:ext uri="{BB962C8B-B14F-4D97-AF65-F5344CB8AC3E}">
        <p14:creationId xmlns:p14="http://schemas.microsoft.com/office/powerpoint/2010/main" val="1440634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609599" y="0"/>
            <a:ext cx="9112251" cy="11430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Moderator Proposed WF on Remaining Issues</a:t>
            </a:r>
            <a:endParaRPr lang="en-US" dirty="0"/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3AF888B0-3166-4059-BE3F-5F4B3980B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823122"/>
            <a:ext cx="10972800" cy="4983156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2: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NR-NTN deployment in above 10 GHz bands (continued)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effectLst/>
              <a:latin typeface="+mn-lt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Study and identify NTN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example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band</a:t>
            </a:r>
            <a:r>
              <a:rPr lang="en-US" sz="14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: Analysis of regulations and adjacent channel co-existence scenarios.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example band shall be identified early in the WI. Additional bands can be introduced in a release-independent manner. 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Consider at least a portion of the Ka band as the example band, according to ITU allocation; identify which parts of the Ka band are suitable as 3GPP bands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taking into account deployment type (e.g. VSAT, ESIM)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Study implications of FDD operation in FR2 and derive requirements for the identified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part(s) of the Ka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example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band appropriately. Satellite bands introduced in 3GPP for NTN for FDD shall not impact the existing 3GPP TDD specifications for terrestrial bands (see note 3 of the approved way forward RP-211596 in RAN#92-e). 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Relevant coexistence scenarios and analysis to be considered in RAN4, if and where applicable, to ensure that satellite bands introduced in 3GPP for NTN shall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neither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not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impact the existing specifications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of nor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and shall not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cause degradation (in the sense of RAN4 co-existence studies) to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present and future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networks in 3GPP specified terrestrial bands. 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For this, RAN4 process as agreed for NTN in FR1 shall be leveraged for coexistence analysis in above 10 GHz bands [RAN4].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Definition of NTN band(s) above 10 GHz does not change the current FR1/FR2 definition, nor automatically apply to future terrestrial bands defined in this frequency region; (see proposal 2 of the approved way forward RP-211596 in RAN#92-e) [RAN4]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Specify Rx/Tx requirements for satellite </a:t>
            </a:r>
            <a:r>
              <a:rPr lang="en-US" sz="14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BS 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access node and different VSAT UE class (not only 60 cm aperture) as appropriate for the identified example band [RAN4]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Identify values for physical layer parameters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chosen from the existing FR1 and FR2 sets. The following set of parameters to specify, but not necessarily limited to, are listed as follows [RAN4]: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time relationship related enhancement (e.g. </a:t>
            </a:r>
            <a:r>
              <a:rPr lang="en-US" sz="1200" dirty="0" err="1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K_offset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subcarrier spacing for different UL/DL signals/channels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PRACH configuration index for FDD above 10 GHz.</a:t>
            </a: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Introduction of new values for physical layer parameters (e.g., SCS for a given signal/channel) on top of already defined values is not in scope. [RAN1,RAN4]</a:t>
            </a:r>
          </a:p>
        </p:txBody>
      </p:sp>
    </p:spTree>
    <p:extLst>
      <p:ext uri="{BB962C8B-B14F-4D97-AF65-F5344CB8AC3E}">
        <p14:creationId xmlns:p14="http://schemas.microsoft.com/office/powerpoint/2010/main" val="2340954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Moderator Proposed WF on Remaining Issues</a:t>
            </a:r>
            <a:endParaRPr lang="en-US" dirty="0"/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5D50BCF8-70F1-47C2-95DE-A297C77692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545" y="1711354"/>
            <a:ext cx="10972800" cy="4737784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4: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NTN-TN and NTN-NTN mobility and service continuity enhancements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effectLst/>
              <a:latin typeface="+mn-lt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This work considers existing methods from NR TN as baseline for NTN-TN mobility as well as Rel-17 WI outcome and the further mobility enhancements objectives based on confirmation of feasibility and impact are listed below.</a:t>
            </a:r>
          </a:p>
          <a:p>
            <a:pPr marL="935038" lvl="1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Address handover interruption and handover </a:t>
            </a:r>
            <a:r>
              <a:rPr lang="en-US" sz="1200" strike="sngStrike" dirty="0" err="1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signalling</a:t>
            </a: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overhead [RAN2,RAN1]</a:t>
            </a:r>
          </a:p>
          <a:p>
            <a:pPr marL="935038" lvl="1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Specify NTN-TN and NTN-NTN measurement/mobility and service continuity enhancements [RAN2,RAN4]</a:t>
            </a:r>
          </a:p>
          <a:p>
            <a:pPr marL="935038" lvl="1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[Consider RLF reduction issue for different delay and/or network topology between the different access types/points/nodes if justified] [RAN2, RAN1]</a:t>
            </a:r>
          </a:p>
          <a:p>
            <a:pPr marL="935038" lvl="1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[Address RACH congestion and/or RACH-less HO as second priority] [RAN2,RAN1]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latin typeface="+mn-lt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9219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818</Words>
  <Application>Microsoft Office PowerPoint</Application>
  <PresentationFormat>Widescreen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微软雅黑</vt:lpstr>
      <vt:lpstr>Arial</vt:lpstr>
      <vt:lpstr>Arial Black</vt:lpstr>
      <vt:lpstr>Calibri</vt:lpstr>
      <vt:lpstr>Times New Roman</vt:lpstr>
      <vt:lpstr>3gpp</vt:lpstr>
      <vt:lpstr>Moderator’s summary for discussion [94e-17-R18-NTN-NR]</vt:lpstr>
      <vt:lpstr>Moderator Proposed WF on Remaining Issues</vt:lpstr>
      <vt:lpstr>Moderator Proposed WF on Remaining Issues</vt:lpstr>
      <vt:lpstr>Moderator Proposed WF on Remaining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2021-12-08T17:45:27Z</dcterms:created>
  <dcterms:modified xsi:type="dcterms:W3CDTF">2021-12-09T22:16:17Z</dcterms:modified>
</cp:coreProperties>
</file>