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0"/>
  </p:notesMasterIdLst>
  <p:handoutMasterIdLst>
    <p:handoutMasterId r:id="rId11"/>
  </p:handoutMasterIdLst>
  <p:sldIdLst>
    <p:sldId id="481" r:id="rId5"/>
    <p:sldId id="498" r:id="rId6"/>
    <p:sldId id="499" r:id="rId7"/>
    <p:sldId id="500" r:id="rId8"/>
    <p:sldId id="386" r:id="rId9"/>
  </p:sldIdLst>
  <p:sldSz cx="9144000" cy="5143500" type="screen16x9"/>
  <p:notesSz cx="6797675" cy="98726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10" userDrawn="1">
          <p15:clr>
            <a:srgbClr val="A4A3A4"/>
          </p15:clr>
        </p15:guide>
        <p15:guide id="2" pos="214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B400"/>
    <a:srgbClr val="00B0CA"/>
    <a:srgbClr val="5E2750"/>
    <a:srgbClr val="EB9700"/>
    <a:srgbClr val="FECB00"/>
    <a:srgbClr val="007C92"/>
    <a:srgbClr val="9C2AA0"/>
    <a:srgbClr val="54575A"/>
    <a:srgbClr val="EA2314"/>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1F8F46E-7C66-4451-B7C1-8D60F2D397FC}" v="19" dt="2021-09-06T18:10:51.10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78324" autoAdjust="0"/>
  </p:normalViewPr>
  <p:slideViewPr>
    <p:cSldViewPr snapToGrid="0" snapToObjects="1" showGuides="1">
      <p:cViewPr varScale="1">
        <p:scale>
          <a:sx n="114" d="100"/>
          <a:sy n="114" d="100"/>
        </p:scale>
        <p:origin x="1560" y="9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5" d="100"/>
        <a:sy n="65" d="100"/>
      </p:scale>
      <p:origin x="0" y="0"/>
    </p:cViewPr>
  </p:sorterViewPr>
  <p:notesViewPr>
    <p:cSldViewPr snapToGrid="0" showGuides="1">
      <p:cViewPr varScale="1">
        <p:scale>
          <a:sx n="75" d="100"/>
          <a:sy n="75" d="100"/>
        </p:scale>
        <p:origin x="2448" y="72"/>
      </p:cViewPr>
      <p:guideLst>
        <p:guide orient="horz" pos="3110"/>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udney, Chris, Vodafone" userId="a9292186-02d3-4a1b-9f06-7a4f13759ed3" providerId="ADAL" clId="{71F8F46E-7C66-4451-B7C1-8D60F2D397FC}"/>
    <pc:docChg chg="undo custSel addSld modSld modMainMaster">
      <pc:chgData name="Pudney, Chris, Vodafone" userId="a9292186-02d3-4a1b-9f06-7a4f13759ed3" providerId="ADAL" clId="{71F8F46E-7C66-4451-B7C1-8D60F2D397FC}" dt="2021-09-06T18:14:22.589" v="1658" actId="20577"/>
      <pc:docMkLst>
        <pc:docMk/>
      </pc:docMkLst>
      <pc:sldChg chg="modSp mod">
        <pc:chgData name="Pudney, Chris, Vodafone" userId="a9292186-02d3-4a1b-9f06-7a4f13759ed3" providerId="ADAL" clId="{71F8F46E-7C66-4451-B7C1-8D60F2D397FC}" dt="2021-09-06T17:29:56.438" v="66" actId="20577"/>
        <pc:sldMkLst>
          <pc:docMk/>
          <pc:sldMk cId="3867551943" sldId="481"/>
        </pc:sldMkLst>
        <pc:spChg chg="mod">
          <ac:chgData name="Pudney, Chris, Vodafone" userId="a9292186-02d3-4a1b-9f06-7a4f13759ed3" providerId="ADAL" clId="{71F8F46E-7C66-4451-B7C1-8D60F2D397FC}" dt="2021-09-06T17:29:56.438" v="66" actId="20577"/>
          <ac:spMkLst>
            <pc:docMk/>
            <pc:sldMk cId="3867551943" sldId="481"/>
            <ac:spMk id="2" creationId="{A1425DD4-2DDB-416A-BAC0-F7EB0BD0AD23}"/>
          </ac:spMkLst>
        </pc:spChg>
        <pc:spChg chg="mod">
          <ac:chgData name="Pudney, Chris, Vodafone" userId="a9292186-02d3-4a1b-9f06-7a4f13759ed3" providerId="ADAL" clId="{71F8F46E-7C66-4451-B7C1-8D60F2D397FC}" dt="2021-09-06T17:28:53.318" v="10" actId="6549"/>
          <ac:spMkLst>
            <pc:docMk/>
            <pc:sldMk cId="3867551943" sldId="481"/>
            <ac:spMk id="3" creationId="{00000000-0000-0000-0000-000000000000}"/>
          </ac:spMkLst>
        </pc:spChg>
        <pc:spChg chg="mod">
          <ac:chgData name="Pudney, Chris, Vodafone" userId="a9292186-02d3-4a1b-9f06-7a4f13759ed3" providerId="ADAL" clId="{71F8F46E-7C66-4451-B7C1-8D60F2D397FC}" dt="2021-09-06T17:29:33.051" v="49" actId="20577"/>
          <ac:spMkLst>
            <pc:docMk/>
            <pc:sldMk cId="3867551943" sldId="481"/>
            <ac:spMk id="4" creationId="{24E099EF-BC69-48F0-822A-F56435569000}"/>
          </ac:spMkLst>
        </pc:spChg>
        <pc:spChg chg="mod">
          <ac:chgData name="Pudney, Chris, Vodafone" userId="a9292186-02d3-4a1b-9f06-7a4f13759ed3" providerId="ADAL" clId="{71F8F46E-7C66-4451-B7C1-8D60F2D397FC}" dt="2021-09-06T17:29:02.803" v="19" actId="6549"/>
          <ac:spMkLst>
            <pc:docMk/>
            <pc:sldMk cId="3867551943" sldId="481"/>
            <ac:spMk id="6" creationId="{00000000-0000-0000-0000-000000000000}"/>
          </ac:spMkLst>
        </pc:spChg>
      </pc:sldChg>
      <pc:sldChg chg="addSp delSp modSp mod">
        <pc:chgData name="Pudney, Chris, Vodafone" userId="a9292186-02d3-4a1b-9f06-7a4f13759ed3" providerId="ADAL" clId="{71F8F46E-7C66-4451-B7C1-8D60F2D397FC}" dt="2021-09-06T18:08:40.041" v="1517" actId="20577"/>
        <pc:sldMkLst>
          <pc:docMk/>
          <pc:sldMk cId="615917163" sldId="498"/>
        </pc:sldMkLst>
        <pc:spChg chg="add del">
          <ac:chgData name="Pudney, Chris, Vodafone" userId="a9292186-02d3-4a1b-9f06-7a4f13759ed3" providerId="ADAL" clId="{71F8F46E-7C66-4451-B7C1-8D60F2D397FC}" dt="2021-09-06T17:56:00.013" v="521"/>
          <ac:spMkLst>
            <pc:docMk/>
            <pc:sldMk cId="615917163" sldId="498"/>
            <ac:spMk id="2" creationId="{FE496A31-01A4-4E96-8D99-6C66567AA138}"/>
          </ac:spMkLst>
        </pc:spChg>
        <pc:spChg chg="mod">
          <ac:chgData name="Pudney, Chris, Vodafone" userId="a9292186-02d3-4a1b-9f06-7a4f13759ed3" providerId="ADAL" clId="{71F8F46E-7C66-4451-B7C1-8D60F2D397FC}" dt="2021-09-06T17:53:06.088" v="445" actId="14100"/>
          <ac:spMkLst>
            <pc:docMk/>
            <pc:sldMk cId="615917163" sldId="498"/>
            <ac:spMk id="6" creationId="{9087E8EC-D16F-4FD4-8342-116041C85810}"/>
          </ac:spMkLst>
        </pc:spChg>
        <pc:spChg chg="mod">
          <ac:chgData name="Pudney, Chris, Vodafone" userId="a9292186-02d3-4a1b-9f06-7a4f13759ed3" providerId="ADAL" clId="{71F8F46E-7C66-4451-B7C1-8D60F2D397FC}" dt="2021-09-06T18:08:40.041" v="1517" actId="20577"/>
          <ac:spMkLst>
            <pc:docMk/>
            <pc:sldMk cId="615917163" sldId="498"/>
            <ac:spMk id="7" creationId="{FB21E158-2226-4477-ACFD-134957820FD9}"/>
          </ac:spMkLst>
        </pc:spChg>
      </pc:sldChg>
      <pc:sldChg chg="addSp delSp modSp add mod">
        <pc:chgData name="Pudney, Chris, Vodafone" userId="a9292186-02d3-4a1b-9f06-7a4f13759ed3" providerId="ADAL" clId="{71F8F46E-7C66-4451-B7C1-8D60F2D397FC}" dt="2021-09-06T18:14:22.589" v="1658" actId="20577"/>
        <pc:sldMkLst>
          <pc:docMk/>
          <pc:sldMk cId="1569284881" sldId="499"/>
        </pc:sldMkLst>
        <pc:spChg chg="add del">
          <ac:chgData name="Pudney, Chris, Vodafone" userId="a9292186-02d3-4a1b-9f06-7a4f13759ed3" providerId="ADAL" clId="{71F8F46E-7C66-4451-B7C1-8D60F2D397FC}" dt="2021-09-06T17:34:02.896" v="171"/>
          <ac:spMkLst>
            <pc:docMk/>
            <pc:sldMk cId="1569284881" sldId="499"/>
            <ac:spMk id="2" creationId="{4A1FD091-95DE-4FE9-813B-86ABBE377291}"/>
          </ac:spMkLst>
        </pc:spChg>
        <pc:spChg chg="add del">
          <ac:chgData name="Pudney, Chris, Vodafone" userId="a9292186-02d3-4a1b-9f06-7a4f13759ed3" providerId="ADAL" clId="{71F8F46E-7C66-4451-B7C1-8D60F2D397FC}" dt="2021-09-06T17:34:20.199" v="175"/>
          <ac:spMkLst>
            <pc:docMk/>
            <pc:sldMk cId="1569284881" sldId="499"/>
            <ac:spMk id="3" creationId="{60AC2BC0-0C87-4841-8C88-C90F3A32A5F7}"/>
          </ac:spMkLst>
        </pc:spChg>
        <pc:spChg chg="add del">
          <ac:chgData name="Pudney, Chris, Vodafone" userId="a9292186-02d3-4a1b-9f06-7a4f13759ed3" providerId="ADAL" clId="{71F8F46E-7C66-4451-B7C1-8D60F2D397FC}" dt="2021-09-06T17:35:56.696" v="224"/>
          <ac:spMkLst>
            <pc:docMk/>
            <pc:sldMk cId="1569284881" sldId="499"/>
            <ac:spMk id="5" creationId="{24F20C7C-F348-4DB5-9ACE-840C77C51AAE}"/>
          </ac:spMkLst>
        </pc:spChg>
        <pc:spChg chg="mod">
          <ac:chgData name="Pudney, Chris, Vodafone" userId="a9292186-02d3-4a1b-9f06-7a4f13759ed3" providerId="ADAL" clId="{71F8F46E-7C66-4451-B7C1-8D60F2D397FC}" dt="2021-09-06T17:57:37.527" v="647" actId="14100"/>
          <ac:spMkLst>
            <pc:docMk/>
            <pc:sldMk cId="1569284881" sldId="499"/>
            <ac:spMk id="6" creationId="{9087E8EC-D16F-4FD4-8342-116041C85810}"/>
          </ac:spMkLst>
        </pc:spChg>
        <pc:spChg chg="mod">
          <ac:chgData name="Pudney, Chris, Vodafone" userId="a9292186-02d3-4a1b-9f06-7a4f13759ed3" providerId="ADAL" clId="{71F8F46E-7C66-4451-B7C1-8D60F2D397FC}" dt="2021-09-06T18:14:22.589" v="1658" actId="20577"/>
          <ac:spMkLst>
            <pc:docMk/>
            <pc:sldMk cId="1569284881" sldId="499"/>
            <ac:spMk id="7" creationId="{FB21E158-2226-4477-ACFD-134957820FD9}"/>
          </ac:spMkLst>
        </pc:spChg>
        <pc:spChg chg="add del">
          <ac:chgData name="Pudney, Chris, Vodafone" userId="a9292186-02d3-4a1b-9f06-7a4f13759ed3" providerId="ADAL" clId="{71F8F46E-7C66-4451-B7C1-8D60F2D397FC}" dt="2021-09-06T17:59:51.196" v="743"/>
          <ac:spMkLst>
            <pc:docMk/>
            <pc:sldMk cId="1569284881" sldId="499"/>
            <ac:spMk id="8" creationId="{E24E4911-D256-4F03-85E7-4358C9F24D3F}"/>
          </ac:spMkLst>
        </pc:spChg>
      </pc:sldChg>
      <pc:sldChg chg="modSp add mod">
        <pc:chgData name="Pudney, Chris, Vodafone" userId="a9292186-02d3-4a1b-9f06-7a4f13759ed3" providerId="ADAL" clId="{71F8F46E-7C66-4451-B7C1-8D60F2D397FC}" dt="2021-09-06T18:10:51.103" v="1532"/>
        <pc:sldMkLst>
          <pc:docMk/>
          <pc:sldMk cId="290542076" sldId="500"/>
        </pc:sldMkLst>
        <pc:spChg chg="mod">
          <ac:chgData name="Pudney, Chris, Vodafone" userId="a9292186-02d3-4a1b-9f06-7a4f13759ed3" providerId="ADAL" clId="{71F8F46E-7C66-4451-B7C1-8D60F2D397FC}" dt="2021-09-06T18:10:51.103" v="1532"/>
          <ac:spMkLst>
            <pc:docMk/>
            <pc:sldMk cId="290542076" sldId="500"/>
            <ac:spMk id="7" creationId="{FB21E158-2226-4477-ACFD-134957820FD9}"/>
          </ac:spMkLst>
        </pc:spChg>
      </pc:sldChg>
      <pc:sldMasterChg chg="delSp mod">
        <pc:chgData name="Pudney, Chris, Vodafone" userId="a9292186-02d3-4a1b-9f06-7a4f13759ed3" providerId="ADAL" clId="{71F8F46E-7C66-4451-B7C1-8D60F2D397FC}" dt="2021-09-06T17:30:11.049" v="68"/>
        <pc:sldMasterMkLst>
          <pc:docMk/>
          <pc:sldMasterMk cId="843687732" sldId="2147483648"/>
        </pc:sldMasterMkLst>
        <pc:spChg chg="del">
          <ac:chgData name="Pudney, Chris, Vodafone" userId="a9292186-02d3-4a1b-9f06-7a4f13759ed3" providerId="ADAL" clId="{71F8F46E-7C66-4451-B7C1-8D60F2D397FC}" dt="2021-09-06T17:30:11.049" v="68"/>
          <ac:spMkLst>
            <pc:docMk/>
            <pc:sldMasterMk cId="843687732" sldId="2147483648"/>
            <ac:spMk id="8" creationId="{C244E929-86F4-462A-925B-9EF7D0BA200B}"/>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633"/>
          </a:xfrm>
          <a:prstGeom prst="rect">
            <a:avLst/>
          </a:prstGeom>
        </p:spPr>
        <p:txBody>
          <a:bodyPr vert="horz" lIns="91440" tIns="45720" rIns="91440" bIns="45720" rtlCol="0"/>
          <a:lstStyle>
            <a:lvl1pPr algn="l">
              <a:defRPr sz="1200"/>
            </a:lvl1pPr>
          </a:lstStyle>
          <a:p>
            <a:endParaRPr lang="en-GB" dirty="0">
              <a:latin typeface="Vodafone Rg" pitchFamily="34" charset="0"/>
            </a:endParaRPr>
          </a:p>
        </p:txBody>
      </p:sp>
      <p:sp>
        <p:nvSpPr>
          <p:cNvPr id="3" name="Date Placeholder 2"/>
          <p:cNvSpPr>
            <a:spLocks noGrp="1"/>
          </p:cNvSpPr>
          <p:nvPr>
            <p:ph type="dt" sz="quarter" idx="1"/>
          </p:nvPr>
        </p:nvSpPr>
        <p:spPr>
          <a:xfrm>
            <a:off x="3850443" y="0"/>
            <a:ext cx="2945659" cy="493633"/>
          </a:xfrm>
          <a:prstGeom prst="rect">
            <a:avLst/>
          </a:prstGeom>
        </p:spPr>
        <p:txBody>
          <a:bodyPr vert="horz" lIns="91440" tIns="45720" rIns="91440" bIns="45720" rtlCol="0"/>
          <a:lstStyle>
            <a:lvl1pPr algn="r">
              <a:defRPr sz="1200"/>
            </a:lvl1pPr>
          </a:lstStyle>
          <a:p>
            <a:fld id="{F9584B7D-F332-42E4-B349-DEDC589F1ADB}" type="datetimeFigureOut">
              <a:rPr lang="en-GB" smtClean="0">
                <a:latin typeface="Vodafone Rg" pitchFamily="34" charset="0"/>
              </a:rPr>
              <a:pPr/>
              <a:t>06/09/2021</a:t>
            </a:fld>
            <a:endParaRPr lang="en-GB" dirty="0">
              <a:latin typeface="Vodafone Rg" pitchFamily="34" charset="0"/>
            </a:endParaRPr>
          </a:p>
        </p:txBody>
      </p:sp>
      <p:sp>
        <p:nvSpPr>
          <p:cNvPr id="4" name="Footer Placeholder 3"/>
          <p:cNvSpPr>
            <a:spLocks noGrp="1"/>
          </p:cNvSpPr>
          <p:nvPr>
            <p:ph type="ftr" sz="quarter" idx="2"/>
          </p:nvPr>
        </p:nvSpPr>
        <p:spPr>
          <a:xfrm>
            <a:off x="0" y="9377317"/>
            <a:ext cx="2945659" cy="493633"/>
          </a:xfrm>
          <a:prstGeom prst="rect">
            <a:avLst/>
          </a:prstGeom>
        </p:spPr>
        <p:txBody>
          <a:bodyPr vert="horz" lIns="91440" tIns="45720" rIns="91440" bIns="45720" rtlCol="0" anchor="b"/>
          <a:lstStyle>
            <a:lvl1pPr algn="l">
              <a:defRPr sz="1200"/>
            </a:lvl1pPr>
          </a:lstStyle>
          <a:p>
            <a:endParaRPr lang="en-GB" dirty="0">
              <a:latin typeface="Vodafone Rg" pitchFamily="34" charset="0"/>
            </a:endParaRPr>
          </a:p>
        </p:txBody>
      </p:sp>
      <p:sp>
        <p:nvSpPr>
          <p:cNvPr id="5" name="Slide Number Placeholder 4"/>
          <p:cNvSpPr>
            <a:spLocks noGrp="1"/>
          </p:cNvSpPr>
          <p:nvPr>
            <p:ph type="sldNum" sz="quarter" idx="3"/>
          </p:nvPr>
        </p:nvSpPr>
        <p:spPr>
          <a:xfrm>
            <a:off x="3850443" y="9377317"/>
            <a:ext cx="2945659" cy="493633"/>
          </a:xfrm>
          <a:prstGeom prst="rect">
            <a:avLst/>
          </a:prstGeom>
        </p:spPr>
        <p:txBody>
          <a:bodyPr vert="horz" lIns="91440" tIns="45720" rIns="91440" bIns="45720" rtlCol="0" anchor="b"/>
          <a:lstStyle>
            <a:lvl1pPr algn="r">
              <a:defRPr sz="1200"/>
            </a:lvl1pPr>
          </a:lstStyle>
          <a:p>
            <a:fld id="{EA1C1BE2-1563-4C9C-8E4A-C427D52BD2E1}" type="slidenum">
              <a:rPr lang="en-GB" smtClean="0">
                <a:latin typeface="Vodafone Rg" pitchFamily="34" charset="0"/>
              </a:rPr>
              <a:pPr/>
              <a:t>‹#›</a:t>
            </a:fld>
            <a:endParaRPr lang="en-GB" dirty="0">
              <a:latin typeface="Vodafone Rg" pitchFamily="34" charset="0"/>
            </a:endParaRPr>
          </a:p>
        </p:txBody>
      </p:sp>
    </p:spTree>
    <p:extLst>
      <p:ext uri="{BB962C8B-B14F-4D97-AF65-F5344CB8AC3E}">
        <p14:creationId xmlns:p14="http://schemas.microsoft.com/office/powerpoint/2010/main" val="42807412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633"/>
          </a:xfrm>
          <a:prstGeom prst="rect">
            <a:avLst/>
          </a:prstGeom>
        </p:spPr>
        <p:txBody>
          <a:bodyPr vert="horz" lIns="91440" tIns="45720" rIns="91440" bIns="45720" rtlCol="0"/>
          <a:lstStyle>
            <a:lvl1pPr algn="l">
              <a:defRPr sz="1200">
                <a:latin typeface="Vodafone Rg" pitchFamily="34" charset="0"/>
              </a:defRPr>
            </a:lvl1pPr>
          </a:lstStyle>
          <a:p>
            <a:endParaRPr lang="en-GB" dirty="0"/>
          </a:p>
        </p:txBody>
      </p:sp>
      <p:sp>
        <p:nvSpPr>
          <p:cNvPr id="3" name="Date Placeholder 2"/>
          <p:cNvSpPr>
            <a:spLocks noGrp="1"/>
          </p:cNvSpPr>
          <p:nvPr>
            <p:ph type="dt" idx="1"/>
          </p:nvPr>
        </p:nvSpPr>
        <p:spPr>
          <a:xfrm>
            <a:off x="3850443" y="0"/>
            <a:ext cx="2945659" cy="493633"/>
          </a:xfrm>
          <a:prstGeom prst="rect">
            <a:avLst/>
          </a:prstGeom>
        </p:spPr>
        <p:txBody>
          <a:bodyPr vert="horz" lIns="91440" tIns="45720" rIns="91440" bIns="45720" rtlCol="0"/>
          <a:lstStyle>
            <a:lvl1pPr algn="r">
              <a:defRPr sz="1200">
                <a:latin typeface="Vodafone Rg" pitchFamily="34" charset="0"/>
              </a:defRPr>
            </a:lvl1pPr>
          </a:lstStyle>
          <a:p>
            <a:fld id="{53ACD7AC-7E6F-4F59-A8AC-F454A6DBBD3A}" type="datetimeFigureOut">
              <a:rPr lang="en-GB" smtClean="0"/>
              <a:pPr/>
              <a:t>06/09/2021</a:t>
            </a:fld>
            <a:endParaRPr lang="en-GB" dirty="0"/>
          </a:p>
        </p:txBody>
      </p:sp>
      <p:sp>
        <p:nvSpPr>
          <p:cNvPr id="4" name="Slide Image Placeholder 3"/>
          <p:cNvSpPr>
            <a:spLocks noGrp="1" noRot="1" noChangeAspect="1"/>
          </p:cNvSpPr>
          <p:nvPr>
            <p:ph type="sldImg" idx="2"/>
          </p:nvPr>
        </p:nvSpPr>
        <p:spPr>
          <a:xfrm>
            <a:off x="107950" y="739775"/>
            <a:ext cx="6581775" cy="370205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768" y="4689516"/>
            <a:ext cx="5438140" cy="4442698"/>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9377319"/>
            <a:ext cx="2945659" cy="493633"/>
          </a:xfrm>
          <a:prstGeom prst="rect">
            <a:avLst/>
          </a:prstGeom>
        </p:spPr>
        <p:txBody>
          <a:bodyPr vert="horz" lIns="91440" tIns="45720" rIns="91440" bIns="45720" rtlCol="0" anchor="b"/>
          <a:lstStyle>
            <a:lvl1pPr algn="l">
              <a:defRPr sz="1200">
                <a:latin typeface="Vodafone Rg" pitchFamily="34" charset="0"/>
              </a:defRPr>
            </a:lvl1pPr>
          </a:lstStyle>
          <a:p>
            <a:endParaRPr lang="en-GB" dirty="0"/>
          </a:p>
        </p:txBody>
      </p:sp>
      <p:sp>
        <p:nvSpPr>
          <p:cNvPr id="7" name="Slide Number Placeholder 6"/>
          <p:cNvSpPr>
            <a:spLocks noGrp="1"/>
          </p:cNvSpPr>
          <p:nvPr>
            <p:ph type="sldNum" sz="quarter" idx="5"/>
          </p:nvPr>
        </p:nvSpPr>
        <p:spPr>
          <a:xfrm>
            <a:off x="3850443" y="9377319"/>
            <a:ext cx="2945659" cy="493633"/>
          </a:xfrm>
          <a:prstGeom prst="rect">
            <a:avLst/>
          </a:prstGeom>
        </p:spPr>
        <p:txBody>
          <a:bodyPr vert="horz" lIns="91440" tIns="45720" rIns="91440" bIns="45720" rtlCol="0" anchor="b"/>
          <a:lstStyle>
            <a:lvl1pPr algn="r">
              <a:defRPr sz="1200">
                <a:latin typeface="Vodafone Rg" pitchFamily="34" charset="0"/>
              </a:defRPr>
            </a:lvl1pPr>
          </a:lstStyle>
          <a:p>
            <a:fld id="{2B3E1866-6ABF-4414-AFB5-B91146A1FA19}" type="slidenum">
              <a:rPr lang="en-GB" smtClean="0"/>
              <a:pPr/>
              <a:t>‹#›</a:t>
            </a:fld>
            <a:endParaRPr lang="en-GB" dirty="0"/>
          </a:p>
        </p:txBody>
      </p:sp>
    </p:spTree>
    <p:extLst>
      <p:ext uri="{BB962C8B-B14F-4D97-AF65-F5344CB8AC3E}">
        <p14:creationId xmlns:p14="http://schemas.microsoft.com/office/powerpoint/2010/main" val="22080011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Vodafone Rg" pitchFamily="34" charset="0"/>
        <a:ea typeface="+mn-ea"/>
        <a:cs typeface="+mn-cs"/>
      </a:defRPr>
    </a:lvl1pPr>
    <a:lvl2pPr marL="457200" algn="l" defTabSz="914400" rtl="0" eaLnBrk="1" latinLnBrk="0" hangingPunct="1">
      <a:defRPr sz="1200" kern="1200">
        <a:solidFill>
          <a:schemeClr val="tx1"/>
        </a:solidFill>
        <a:latin typeface="Vodafone Rg" pitchFamily="34" charset="0"/>
        <a:ea typeface="+mn-ea"/>
        <a:cs typeface="+mn-cs"/>
      </a:defRPr>
    </a:lvl2pPr>
    <a:lvl3pPr marL="914400" algn="l" defTabSz="914400" rtl="0" eaLnBrk="1" latinLnBrk="0" hangingPunct="1">
      <a:defRPr sz="1200" kern="1200">
        <a:solidFill>
          <a:schemeClr val="tx1"/>
        </a:solidFill>
        <a:latin typeface="Vodafone Rg" pitchFamily="34" charset="0"/>
        <a:ea typeface="+mn-ea"/>
        <a:cs typeface="+mn-cs"/>
      </a:defRPr>
    </a:lvl3pPr>
    <a:lvl4pPr marL="1371600" algn="l" defTabSz="914400" rtl="0" eaLnBrk="1" latinLnBrk="0" hangingPunct="1">
      <a:defRPr sz="1200" kern="1200">
        <a:solidFill>
          <a:schemeClr val="tx1"/>
        </a:solidFill>
        <a:latin typeface="Vodafone Rg" pitchFamily="34" charset="0"/>
        <a:ea typeface="+mn-ea"/>
        <a:cs typeface="+mn-cs"/>
      </a:defRPr>
    </a:lvl4pPr>
    <a:lvl5pPr marL="1828800" algn="l" defTabSz="914400" rtl="0" eaLnBrk="1" latinLnBrk="0" hangingPunct="1">
      <a:defRPr sz="1200" kern="1200">
        <a:solidFill>
          <a:schemeClr val="tx1"/>
        </a:solidFill>
        <a:latin typeface="Vodafone Rg"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B3E1866-6ABF-4414-AFB5-B91146A1FA19}" type="slidenum">
              <a:rPr lang="en-GB" smtClean="0"/>
              <a:pPr/>
              <a:t>5</a:t>
            </a:fld>
            <a:endParaRPr lang="en-GB" dirty="0"/>
          </a:p>
        </p:txBody>
      </p:sp>
    </p:spTree>
    <p:extLst>
      <p:ext uri="{BB962C8B-B14F-4D97-AF65-F5344CB8AC3E}">
        <p14:creationId xmlns:p14="http://schemas.microsoft.com/office/powerpoint/2010/main" val="35669320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White Two Line">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3252580" y="856209"/>
            <a:ext cx="2678845" cy="3579486"/>
          </a:xfrm>
          <a:prstGeom prst="rect">
            <a:avLst/>
          </a:prstGeom>
        </p:spPr>
      </p:pic>
      <p:sp>
        <p:nvSpPr>
          <p:cNvPr id="2" name="Title 1"/>
          <p:cNvSpPr>
            <a:spLocks noGrp="1"/>
          </p:cNvSpPr>
          <p:nvPr>
            <p:ph type="ctrTitle"/>
          </p:nvPr>
        </p:nvSpPr>
        <p:spPr>
          <a:xfrm>
            <a:off x="1622421" y="2830626"/>
            <a:ext cx="4130679" cy="695060"/>
          </a:xfrm>
        </p:spPr>
        <p:txBody>
          <a:bodyPr anchor="t" anchorCtr="0">
            <a:noAutofit/>
          </a:bodyPr>
          <a:lstStyle>
            <a:lvl1pPr algn="l">
              <a:lnSpc>
                <a:spcPct val="90000"/>
              </a:lnSpc>
              <a:defRPr sz="2200" b="1" i="0" baseline="0">
                <a:solidFill>
                  <a:schemeClr val="accent1"/>
                </a:solidFill>
                <a:latin typeface="Vodafone Rg"/>
                <a:cs typeface="Vodafone Rg"/>
              </a:defRPr>
            </a:lvl1pPr>
          </a:lstStyle>
          <a:p>
            <a:r>
              <a:rPr lang="en-US"/>
              <a:t>Click to edit Master title style</a:t>
            </a:r>
            <a:endParaRPr lang="en-GB" dirty="0"/>
          </a:p>
        </p:txBody>
      </p:sp>
      <p:sp>
        <p:nvSpPr>
          <p:cNvPr id="3" name="Subtitle 2"/>
          <p:cNvSpPr>
            <a:spLocks noGrp="1"/>
          </p:cNvSpPr>
          <p:nvPr>
            <p:ph type="subTitle" idx="1"/>
          </p:nvPr>
        </p:nvSpPr>
        <p:spPr>
          <a:xfrm>
            <a:off x="250826" y="4039360"/>
            <a:ext cx="2090449" cy="682887"/>
          </a:xfrm>
        </p:spPr>
        <p:txBody>
          <a:bodyPr anchor="b" anchorCtr="0">
            <a:noAutofit/>
          </a:bodyPr>
          <a:lstStyle>
            <a:lvl1pPr marL="0" indent="0" algn="l">
              <a:buNone/>
              <a:defRPr sz="1400">
                <a:solidFill>
                  <a:schemeClr val="accent1"/>
                </a:solidFill>
                <a:latin typeface="Vodafone Rg"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Tree>
    <p:extLst>
      <p:ext uri="{BB962C8B-B14F-4D97-AF65-F5344CB8AC3E}">
        <p14:creationId xmlns:p14="http://schemas.microsoft.com/office/powerpoint/2010/main" val="25661171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250825" y="205978"/>
            <a:ext cx="6538913" cy="667479"/>
          </a:xfrm>
        </p:spPr>
        <p:txBody>
          <a:bodyPr/>
          <a:lstStyle/>
          <a:p>
            <a:r>
              <a:rPr lang="en-US"/>
              <a:t>Click to edit Master title style</a:t>
            </a:r>
            <a:endParaRPr lang="en-GB" dirty="0"/>
          </a:p>
        </p:txBody>
      </p:sp>
      <p:sp>
        <p:nvSpPr>
          <p:cNvPr id="8" name="Slide Number Placeholder 7"/>
          <p:cNvSpPr>
            <a:spLocks noGrp="1"/>
          </p:cNvSpPr>
          <p:nvPr>
            <p:ph type="sldNum" sz="quarter" idx="12"/>
          </p:nvPr>
        </p:nvSpPr>
        <p:spPr/>
        <p:txBody>
          <a:bodyPr/>
          <a:lstStyle/>
          <a:p>
            <a:fld id="{72A83A2B-3358-44F8-83A0-4598795D8FB5}" type="slidenum">
              <a:rPr lang="en-GB" smtClean="0"/>
              <a:pPr/>
              <a:t>‹#›</a:t>
            </a:fld>
            <a:endParaRPr lang="en-GB" dirty="0"/>
          </a:p>
        </p:txBody>
      </p:sp>
      <p:sp>
        <p:nvSpPr>
          <p:cNvPr id="10" name="Content Placeholder 9"/>
          <p:cNvSpPr>
            <a:spLocks noGrp="1"/>
          </p:cNvSpPr>
          <p:nvPr>
            <p:ph sz="quarter" idx="13"/>
          </p:nvPr>
        </p:nvSpPr>
        <p:spPr>
          <a:xfrm>
            <a:off x="250825" y="873457"/>
            <a:ext cx="8642350" cy="36032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70164913"/>
      </p:ext>
    </p:extLst>
  </p:cSld>
  <p:clrMapOvr>
    <a:masterClrMapping/>
  </p:clrMapOvr>
  <p:extLst>
    <p:ext uri="{DCECCB84-F9BA-43D5-87BE-67443E8EF086}">
      <p15:sldGuideLst xmlns:p15="http://schemas.microsoft.com/office/powerpoint/2012/main">
        <p15:guide id="1" pos="4277"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tatement and Data">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1375961" y="833075"/>
            <a:ext cx="2750855" cy="3737292"/>
          </a:xfrm>
          <a:prstGeom prst="rect">
            <a:avLst/>
          </a:prstGeom>
        </p:spPr>
      </p:pic>
      <p:sp>
        <p:nvSpPr>
          <p:cNvPr id="2" name="Title 1"/>
          <p:cNvSpPr>
            <a:spLocks noGrp="1"/>
          </p:cNvSpPr>
          <p:nvPr>
            <p:ph type="title"/>
          </p:nvPr>
        </p:nvSpPr>
        <p:spPr>
          <a:xfrm>
            <a:off x="566894" y="2457450"/>
            <a:ext cx="3284017" cy="990600"/>
          </a:xfrm>
        </p:spPr>
        <p:txBody>
          <a:bodyPr anchor="ctr" anchorCtr="0">
            <a:noAutofit/>
          </a:bodyPr>
          <a:lstStyle>
            <a:lvl1pPr>
              <a:lnSpc>
                <a:spcPct val="80000"/>
              </a:lnSpc>
              <a:defRPr sz="2400">
                <a:latin typeface="Vodafone Rg" pitchFamily="34" charset="0"/>
              </a:defRPr>
            </a:lvl1pPr>
          </a:lstStyle>
          <a:p>
            <a:r>
              <a:rPr lang="en-US"/>
              <a:t>Click to edit Master title style</a:t>
            </a:r>
            <a:endParaRPr lang="en-GB" dirty="0"/>
          </a:p>
        </p:txBody>
      </p:sp>
      <p:sp>
        <p:nvSpPr>
          <p:cNvPr id="10" name="Slide Number Placeholder 9"/>
          <p:cNvSpPr>
            <a:spLocks noGrp="1"/>
          </p:cNvSpPr>
          <p:nvPr>
            <p:ph type="sldNum" sz="quarter" idx="14"/>
          </p:nvPr>
        </p:nvSpPr>
        <p:spPr/>
        <p:txBody>
          <a:bodyPr/>
          <a:lstStyle/>
          <a:p>
            <a:fld id="{72A83A2B-3358-44F8-83A0-4598795D8FB5}" type="slidenum">
              <a:rPr lang="en-GB" smtClean="0"/>
              <a:pPr/>
              <a:t>‹#›</a:t>
            </a:fld>
            <a:endParaRPr lang="en-GB" dirty="0"/>
          </a:p>
        </p:txBody>
      </p:sp>
      <p:sp>
        <p:nvSpPr>
          <p:cNvPr id="8" name="Text Placeholder 7"/>
          <p:cNvSpPr>
            <a:spLocks noGrp="1"/>
          </p:cNvSpPr>
          <p:nvPr>
            <p:ph type="body" sz="quarter" idx="16"/>
          </p:nvPr>
        </p:nvSpPr>
        <p:spPr>
          <a:xfrm>
            <a:off x="4460875" y="1572727"/>
            <a:ext cx="1558925" cy="2904023"/>
          </a:xfrm>
        </p:spPr>
        <p:txBody>
          <a:bodyPr/>
          <a:lstStyle>
            <a:lvl1pPr marL="0" indent="0">
              <a:lnSpc>
                <a:spcPct val="90000"/>
              </a:lnSpc>
              <a:spcBef>
                <a:spcPts val="1500"/>
              </a:spcBef>
              <a:spcAft>
                <a:spcPts val="0"/>
              </a:spcAft>
              <a:buNone/>
              <a:defRPr b="1">
                <a:solidFill>
                  <a:schemeClr val="accent1"/>
                </a:solidFill>
              </a:defRPr>
            </a:lvl1pPr>
            <a:lvl2pPr marL="0" indent="0">
              <a:lnSpc>
                <a:spcPct val="90000"/>
              </a:lnSpc>
              <a:spcBef>
                <a:spcPts val="400"/>
              </a:spcBef>
              <a:spcAft>
                <a:spcPts val="0"/>
              </a:spcAft>
              <a:buNone/>
              <a:defRPr sz="1200"/>
            </a:lvl2pPr>
          </a:lstStyle>
          <a:p>
            <a:pPr lvl="0"/>
            <a:r>
              <a:rPr lang="en-US"/>
              <a:t>Click to edit Master text styles</a:t>
            </a:r>
          </a:p>
          <a:p>
            <a:pPr lvl="1"/>
            <a:r>
              <a:rPr lang="en-US"/>
              <a:t>Second level</a:t>
            </a:r>
          </a:p>
        </p:txBody>
      </p:sp>
      <p:sp>
        <p:nvSpPr>
          <p:cNvPr id="13" name="Text Placeholder 7"/>
          <p:cNvSpPr>
            <a:spLocks noGrp="1"/>
          </p:cNvSpPr>
          <p:nvPr>
            <p:ph type="body" sz="quarter" idx="17"/>
          </p:nvPr>
        </p:nvSpPr>
        <p:spPr>
          <a:xfrm>
            <a:off x="6247342" y="1572727"/>
            <a:ext cx="1558925" cy="2904023"/>
          </a:xfrm>
        </p:spPr>
        <p:txBody>
          <a:bodyPr/>
          <a:lstStyle>
            <a:lvl1pPr marL="0" indent="0">
              <a:lnSpc>
                <a:spcPct val="90000"/>
              </a:lnSpc>
              <a:spcBef>
                <a:spcPts val="1500"/>
              </a:spcBef>
              <a:spcAft>
                <a:spcPts val="0"/>
              </a:spcAft>
              <a:buNone/>
              <a:defRPr b="1">
                <a:solidFill>
                  <a:schemeClr val="accent1"/>
                </a:solidFill>
              </a:defRPr>
            </a:lvl1pPr>
            <a:lvl2pPr marL="0" indent="0">
              <a:lnSpc>
                <a:spcPct val="90000"/>
              </a:lnSpc>
              <a:spcBef>
                <a:spcPts val="400"/>
              </a:spcBef>
              <a:spcAft>
                <a:spcPts val="0"/>
              </a:spcAft>
              <a:buNone/>
              <a:defRPr sz="12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69394215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emf"/><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5"/>
          <a:stretch>
            <a:fillRect/>
          </a:stretch>
        </p:blipFill>
        <p:spPr>
          <a:xfrm>
            <a:off x="8496840" y="4547241"/>
            <a:ext cx="396335" cy="396000"/>
          </a:xfrm>
          <a:prstGeom prst="rect">
            <a:avLst/>
          </a:prstGeom>
        </p:spPr>
      </p:pic>
      <p:sp>
        <p:nvSpPr>
          <p:cNvPr id="2" name="Title Placeholder 1"/>
          <p:cNvSpPr>
            <a:spLocks noGrp="1"/>
          </p:cNvSpPr>
          <p:nvPr>
            <p:ph type="title"/>
          </p:nvPr>
        </p:nvSpPr>
        <p:spPr>
          <a:xfrm>
            <a:off x="250825" y="205978"/>
            <a:ext cx="8635526" cy="667479"/>
          </a:xfrm>
          <a:prstGeom prst="rect">
            <a:avLst/>
          </a:prstGeom>
        </p:spPr>
        <p:txBody>
          <a:bodyPr vert="horz" lIns="0" tIns="0" rIns="0" bIns="0" rtlCol="0" anchor="t"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250825" y="873457"/>
            <a:ext cx="5886450" cy="3603293"/>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4"/>
          </p:nvPr>
        </p:nvSpPr>
        <p:spPr>
          <a:xfrm>
            <a:off x="4365295" y="4713136"/>
            <a:ext cx="413410" cy="238889"/>
          </a:xfrm>
          <a:prstGeom prst="rect">
            <a:avLst/>
          </a:prstGeom>
        </p:spPr>
        <p:txBody>
          <a:bodyPr vert="horz" lIns="0" tIns="0" rIns="0" bIns="0" rtlCol="0" anchor="b" anchorCtr="0"/>
          <a:lstStyle>
            <a:lvl1pPr algn="ctr">
              <a:defRPr sz="800">
                <a:solidFill>
                  <a:schemeClr val="tx1"/>
                </a:solidFill>
              </a:defRPr>
            </a:lvl1pPr>
          </a:lstStyle>
          <a:p>
            <a:fld id="{72A83A2B-3358-44F8-83A0-4598795D8FB5}" type="slidenum">
              <a:rPr lang="en-GB" smtClean="0"/>
              <a:pPr/>
              <a:t>‹#›</a:t>
            </a:fld>
            <a:endParaRPr lang="en-GB" dirty="0"/>
          </a:p>
        </p:txBody>
      </p:sp>
    </p:spTree>
    <p:extLst>
      <p:ext uri="{BB962C8B-B14F-4D97-AF65-F5344CB8AC3E}">
        <p14:creationId xmlns:p14="http://schemas.microsoft.com/office/powerpoint/2010/main" val="843687732"/>
      </p:ext>
    </p:extLst>
  </p:cSld>
  <p:clrMap bg1="lt1" tx1="dk1" bg2="lt2" tx2="dk2" accent1="accent1" accent2="accent2" accent3="accent3" accent4="accent4" accent5="accent5" accent6="accent6" hlink="hlink" folHlink="folHlink"/>
  <p:sldLayoutIdLst>
    <p:sldLayoutId id="2147483724" r:id="rId1"/>
    <p:sldLayoutId id="2147483650" r:id="rId2"/>
    <p:sldLayoutId id="2147483659" r:id="rId3"/>
  </p:sldLayoutIdLst>
  <p:hf hdr="0" ftr="0"/>
  <p:txStyles>
    <p:titleStyle>
      <a:lvl1pPr algn="l" defTabSz="914400" rtl="0" eaLnBrk="1" latinLnBrk="0" hangingPunct="1">
        <a:lnSpc>
          <a:spcPct val="80000"/>
        </a:lnSpc>
        <a:spcBef>
          <a:spcPct val="0"/>
        </a:spcBef>
        <a:buNone/>
        <a:defRPr sz="2400" b="1" kern="1200">
          <a:solidFill>
            <a:schemeClr val="accent1"/>
          </a:solidFill>
          <a:latin typeface="Vodafone Rg" pitchFamily="34" charset="0"/>
          <a:ea typeface="+mj-ea"/>
          <a:cs typeface="+mj-cs"/>
        </a:defRPr>
      </a:lvl1pPr>
    </p:titleStyle>
    <p:bodyStyle>
      <a:lvl1pPr marL="138113" indent="-138113" algn="l" defTabSz="914400" rtl="0" eaLnBrk="1" latinLnBrk="0" hangingPunct="1">
        <a:spcBef>
          <a:spcPts val="0"/>
        </a:spcBef>
        <a:spcAft>
          <a:spcPts val="600"/>
        </a:spcAft>
        <a:buClr>
          <a:schemeClr val="accent1"/>
        </a:buClr>
        <a:buFont typeface="Arial" pitchFamily="34" charset="0"/>
        <a:buChar char="•"/>
        <a:defRPr sz="1800" kern="1200">
          <a:solidFill>
            <a:schemeClr val="tx1"/>
          </a:solidFill>
          <a:latin typeface="Vodafone Rg" pitchFamily="34" charset="0"/>
          <a:ea typeface="+mn-ea"/>
          <a:cs typeface="+mn-cs"/>
        </a:defRPr>
      </a:lvl1pPr>
      <a:lvl2pPr marL="347663" indent="-147638" algn="l" defTabSz="914400" rtl="0" eaLnBrk="1" latinLnBrk="0" hangingPunct="1">
        <a:spcBef>
          <a:spcPts val="0"/>
        </a:spcBef>
        <a:spcAft>
          <a:spcPts val="300"/>
        </a:spcAft>
        <a:buClr>
          <a:schemeClr val="accent1"/>
        </a:buClr>
        <a:buFont typeface="Calibri" pitchFamily="34" charset="0"/>
        <a:buChar char="–"/>
        <a:defRPr sz="1400" kern="1200">
          <a:solidFill>
            <a:schemeClr val="tx1"/>
          </a:solidFill>
          <a:latin typeface="Vodafone Rg" pitchFamily="34" charset="0"/>
          <a:ea typeface="+mn-ea"/>
          <a:cs typeface="+mn-cs"/>
        </a:defRPr>
      </a:lvl2pPr>
      <a:lvl3pPr marL="385763" indent="146050" algn="l" defTabSz="914400" rtl="0" eaLnBrk="1" latinLnBrk="0" hangingPunct="1">
        <a:spcBef>
          <a:spcPts val="0"/>
        </a:spcBef>
        <a:spcAft>
          <a:spcPts val="300"/>
        </a:spcAft>
        <a:buClr>
          <a:schemeClr val="accent1"/>
        </a:buClr>
        <a:buFont typeface="Calibri" pitchFamily="34" charset="0"/>
        <a:buChar char="–"/>
        <a:defRPr sz="1400" kern="1200">
          <a:solidFill>
            <a:schemeClr val="tx1"/>
          </a:solidFill>
          <a:latin typeface="Vodafone Rg" pitchFamily="34" charset="0"/>
          <a:ea typeface="+mn-ea"/>
          <a:cs typeface="+mn-cs"/>
        </a:defRPr>
      </a:lvl3pPr>
      <a:lvl4pPr marL="717550" indent="-150813" algn="l" defTabSz="914400" rtl="0" eaLnBrk="1" latinLnBrk="0" hangingPunct="1">
        <a:spcBef>
          <a:spcPct val="20000"/>
        </a:spcBef>
        <a:buClr>
          <a:schemeClr val="accent1"/>
        </a:buClr>
        <a:buFont typeface="Calibri" pitchFamily="34" charset="0"/>
        <a:buChar char="–"/>
        <a:defRPr sz="1200" kern="1200">
          <a:solidFill>
            <a:schemeClr val="tx1"/>
          </a:solidFill>
          <a:latin typeface="+mn-lt"/>
          <a:ea typeface="+mn-ea"/>
          <a:cs typeface="+mn-cs"/>
        </a:defRPr>
      </a:lvl4pPr>
      <a:lvl5pPr marL="914400" indent="-161925" algn="l" defTabSz="914400" rtl="0" eaLnBrk="1" latinLnBrk="0" hangingPunct="1">
        <a:spcBef>
          <a:spcPct val="20000"/>
        </a:spcBef>
        <a:buClr>
          <a:schemeClr val="accent1"/>
        </a:buClr>
        <a:buFont typeface="Calibri" pitchFamily="34" charset="0"/>
        <a:buChar char="–"/>
        <a:defRPr sz="12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58" userDrawn="1">
          <p15:clr>
            <a:srgbClr val="F26B43"/>
          </p15:clr>
        </p15:guide>
        <p15:guide id="3" orient="horz" pos="2820" userDrawn="1">
          <p15:clr>
            <a:srgbClr val="F26B43"/>
          </p15:clr>
        </p15:guide>
        <p15:guide id="4" pos="5602" userDrawn="1">
          <p15:clr>
            <a:srgbClr val="F26B43"/>
          </p15:clr>
        </p15:guide>
        <p15:guide id="5" pos="2812" userDrawn="1">
          <p15:clr>
            <a:srgbClr val="F26B43"/>
          </p15:clr>
        </p15:guide>
        <p15:guide id="6" pos="2948" userDrawn="1">
          <p15:clr>
            <a:srgbClr val="F26B43"/>
          </p15:clr>
        </p15:guide>
        <p15:guide id="7" orient="horz" pos="55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www.3gpp.org/ftp/tsg_sa/TSG_SA/TSGs_91E_Electronic/Docs/SP-210105.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928689" y="2830626"/>
            <a:ext cx="6229350" cy="955562"/>
          </a:xfrm>
        </p:spPr>
        <p:txBody>
          <a:bodyPr/>
          <a:lstStyle/>
          <a:p>
            <a:r>
              <a:rPr lang="en-US" dirty="0"/>
              <a:t>Motivation for </a:t>
            </a:r>
            <a:r>
              <a:rPr lang="en-GB" dirty="0"/>
              <a:t>New WID on User Plane Integrity Protection support for EPC connected architectures using LTE and EN-DC</a:t>
            </a:r>
            <a:endParaRPr lang="en-US" dirty="0"/>
          </a:p>
        </p:txBody>
      </p:sp>
      <p:sp>
        <p:nvSpPr>
          <p:cNvPr id="6" name="Subtitle 5"/>
          <p:cNvSpPr>
            <a:spLocks noGrp="1"/>
          </p:cNvSpPr>
          <p:nvPr>
            <p:ph type="subTitle" idx="1"/>
          </p:nvPr>
        </p:nvSpPr>
        <p:spPr/>
        <p:txBody>
          <a:bodyPr/>
          <a:lstStyle/>
          <a:p>
            <a:endParaRPr lang="en-GB" b="1" dirty="0"/>
          </a:p>
          <a:p>
            <a:r>
              <a:rPr lang="en-GB" b="1" dirty="0"/>
              <a:t>Source: Vodafone</a:t>
            </a:r>
          </a:p>
          <a:p>
            <a:r>
              <a:rPr lang="en-GB" b="1" dirty="0"/>
              <a:t>Agenda Item 9.1.3</a:t>
            </a:r>
            <a:endParaRPr lang="en-GB" dirty="0"/>
          </a:p>
        </p:txBody>
      </p:sp>
      <p:sp>
        <p:nvSpPr>
          <p:cNvPr id="2" name="Rectangle 1">
            <a:extLst>
              <a:ext uri="{FF2B5EF4-FFF2-40B4-BE49-F238E27FC236}">
                <a16:creationId xmlns:a16="http://schemas.microsoft.com/office/drawing/2014/main" id="{A1425DD4-2DDB-416A-BAC0-F7EB0BD0AD23}"/>
              </a:ext>
            </a:extLst>
          </p:cNvPr>
          <p:cNvSpPr/>
          <p:nvPr/>
        </p:nvSpPr>
        <p:spPr>
          <a:xfrm>
            <a:off x="136689" y="202745"/>
            <a:ext cx="4572000" cy="646331"/>
          </a:xfrm>
          <a:prstGeom prst="rect">
            <a:avLst/>
          </a:prstGeom>
        </p:spPr>
        <p:txBody>
          <a:bodyPr>
            <a:spAutoFit/>
          </a:bodyPr>
          <a:lstStyle/>
          <a:p>
            <a:pPr>
              <a:spcAft>
                <a:spcPts val="0"/>
              </a:spcAft>
            </a:pPr>
            <a:r>
              <a:rPr lang="en-GB" b="1" dirty="0">
                <a:latin typeface="Arial" panose="020B0604020202020204" pitchFamily="34" charset="0"/>
                <a:ea typeface="Yu Mincho" panose="02020400000000000000" pitchFamily="18" charset="-128"/>
                <a:cs typeface="Times New Roman" panose="02020603050405020304" pitchFamily="18" charset="0"/>
              </a:rPr>
              <a:t>3GPP TSG RAN Meeting #93e</a:t>
            </a:r>
            <a:endParaRPr lang="en-GB" sz="1200" dirty="0">
              <a:latin typeface="Arial" panose="020B0604020202020204" pitchFamily="34" charset="0"/>
              <a:ea typeface="Yu Mincho" panose="02020400000000000000" pitchFamily="18" charset="-128"/>
              <a:cs typeface="Times New Roman" panose="02020603050405020304" pitchFamily="18" charset="0"/>
            </a:endParaRPr>
          </a:p>
          <a:p>
            <a:pPr hangingPunct="0">
              <a:spcAft>
                <a:spcPts val="900"/>
              </a:spcAft>
            </a:pPr>
            <a:r>
              <a:rPr lang="en-GB" b="1" dirty="0">
                <a:latin typeface="Times New Roman" panose="02020603050405020304" pitchFamily="18" charset="0"/>
                <a:ea typeface="Yu Mincho" panose="02020400000000000000" pitchFamily="18" charset="-128"/>
              </a:rPr>
              <a:t>Electronic Meeting, September</a:t>
            </a:r>
            <a:r>
              <a:rPr lang="en-GB" b="1" dirty="0">
                <a:latin typeface="Times New Roman" panose="02020603050405020304" pitchFamily="18" charset="0"/>
                <a:ea typeface="Yu Mincho" panose="02020400000000000000" pitchFamily="18" charset="-128"/>
                <a:cs typeface="Arial" panose="020B0604020202020204" pitchFamily="34" charset="0"/>
              </a:rPr>
              <a:t> 13 - 17</a:t>
            </a:r>
            <a:r>
              <a:rPr lang="en-GB" b="1" dirty="0">
                <a:latin typeface="Times New Roman" panose="02020603050405020304" pitchFamily="18" charset="0"/>
                <a:ea typeface="Yu Mincho" panose="02020400000000000000" pitchFamily="18" charset="-128"/>
              </a:rPr>
              <a:t>, 2021</a:t>
            </a:r>
            <a:endParaRPr lang="en-GB" sz="1200" dirty="0">
              <a:effectLst/>
              <a:latin typeface="Times New Roman" panose="02020603050405020304" pitchFamily="18" charset="0"/>
              <a:ea typeface="Yu Mincho" panose="02020400000000000000" pitchFamily="18" charset="-128"/>
            </a:endParaRPr>
          </a:p>
        </p:txBody>
      </p:sp>
      <p:sp>
        <p:nvSpPr>
          <p:cNvPr id="4" name="Rectangle 3">
            <a:extLst>
              <a:ext uri="{FF2B5EF4-FFF2-40B4-BE49-F238E27FC236}">
                <a16:creationId xmlns:a16="http://schemas.microsoft.com/office/drawing/2014/main" id="{24E099EF-BC69-48F0-822A-F56435569000}"/>
              </a:ext>
            </a:extLst>
          </p:cNvPr>
          <p:cNvSpPr/>
          <p:nvPr/>
        </p:nvSpPr>
        <p:spPr>
          <a:xfrm>
            <a:off x="7608815" y="220346"/>
            <a:ext cx="1601173" cy="530915"/>
          </a:xfrm>
          <a:prstGeom prst="rect">
            <a:avLst/>
          </a:prstGeom>
        </p:spPr>
        <p:txBody>
          <a:bodyPr wrap="square">
            <a:spAutoFit/>
          </a:bodyPr>
          <a:lstStyle/>
          <a:p>
            <a:pPr>
              <a:spcAft>
                <a:spcPts val="0"/>
              </a:spcAft>
            </a:pPr>
            <a:r>
              <a:rPr lang="en-GB" b="1" dirty="0">
                <a:latin typeface="Arial" panose="020B0604020202020204" pitchFamily="34" charset="0"/>
                <a:ea typeface="Yu Mincho" panose="02020400000000000000" pitchFamily="18" charset="-128"/>
                <a:cs typeface="Times New Roman" panose="02020603050405020304" pitchFamily="18" charset="0"/>
              </a:rPr>
              <a:t>RP-212298</a:t>
            </a:r>
          </a:p>
          <a:p>
            <a:pPr>
              <a:spcAft>
                <a:spcPts val="0"/>
              </a:spcAft>
            </a:pPr>
            <a:r>
              <a:rPr lang="en-GB" sz="1050" b="1" dirty="0">
                <a:latin typeface="Arial" panose="020B0604020202020204" pitchFamily="34" charset="0"/>
                <a:ea typeface="Yu Mincho" panose="02020400000000000000" pitchFamily="18" charset="-128"/>
                <a:cs typeface="Times New Roman" panose="02020603050405020304" pitchFamily="18" charset="0"/>
              </a:rPr>
              <a:t>Update of RP-211432</a:t>
            </a:r>
            <a:r>
              <a:rPr lang="en-GB" sz="1050" dirty="0">
                <a:latin typeface="Times New Roman" panose="02020603050405020304" pitchFamily="18" charset="0"/>
                <a:ea typeface="Yu Mincho" panose="02020400000000000000" pitchFamily="18" charset="-128"/>
                <a:cs typeface="Times New Roman" panose="02020603050405020304" pitchFamily="18" charset="0"/>
              </a:rPr>
              <a:t> </a:t>
            </a:r>
            <a:endParaRPr lang="en-GB" sz="1200" dirty="0">
              <a:latin typeface="Arial" panose="020B0604020202020204" pitchFamily="34" charset="0"/>
              <a:ea typeface="Yu Mincho" panose="02020400000000000000" pitchFamily="18" charset="-128"/>
              <a:cs typeface="Times New Roman" panose="02020603050405020304" pitchFamily="18" charset="0"/>
            </a:endParaRPr>
          </a:p>
        </p:txBody>
      </p:sp>
    </p:spTree>
    <p:extLst>
      <p:ext uri="{BB962C8B-B14F-4D97-AF65-F5344CB8AC3E}">
        <p14:creationId xmlns:p14="http://schemas.microsoft.com/office/powerpoint/2010/main" val="3867551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2C40C1C-C195-40F5-AF38-CBA8AA8F8EB5}"/>
              </a:ext>
            </a:extLst>
          </p:cNvPr>
          <p:cNvSpPr>
            <a:spLocks noGrp="1"/>
          </p:cNvSpPr>
          <p:nvPr>
            <p:ph type="sldNum" sz="quarter" idx="12"/>
          </p:nvPr>
        </p:nvSpPr>
        <p:spPr/>
        <p:txBody>
          <a:bodyPr/>
          <a:lstStyle/>
          <a:p>
            <a:fld id="{72A83A2B-3358-44F8-83A0-4598795D8FB5}" type="slidenum">
              <a:rPr lang="en-GB" smtClean="0"/>
              <a:pPr/>
              <a:t>2</a:t>
            </a:fld>
            <a:endParaRPr lang="en-GB" dirty="0"/>
          </a:p>
        </p:txBody>
      </p:sp>
      <p:sp>
        <p:nvSpPr>
          <p:cNvPr id="6" name="Title 1">
            <a:extLst>
              <a:ext uri="{FF2B5EF4-FFF2-40B4-BE49-F238E27FC236}">
                <a16:creationId xmlns:a16="http://schemas.microsoft.com/office/drawing/2014/main" id="{9087E8EC-D16F-4FD4-8342-116041C85810}"/>
              </a:ext>
            </a:extLst>
          </p:cNvPr>
          <p:cNvSpPr>
            <a:spLocks noGrp="1"/>
          </p:cNvSpPr>
          <p:nvPr>
            <p:ph type="title"/>
          </p:nvPr>
        </p:nvSpPr>
        <p:spPr>
          <a:xfrm>
            <a:off x="250824" y="205978"/>
            <a:ext cx="8642351" cy="667479"/>
          </a:xfrm>
        </p:spPr>
        <p:txBody>
          <a:bodyPr/>
          <a:lstStyle/>
          <a:p>
            <a:r>
              <a:rPr lang="en-GB" dirty="0"/>
              <a:t>UPIP support for EPC connected architectures using LTE and EN-DC</a:t>
            </a:r>
          </a:p>
        </p:txBody>
      </p:sp>
      <p:sp>
        <p:nvSpPr>
          <p:cNvPr id="7" name="Content Placeholder 6">
            <a:extLst>
              <a:ext uri="{FF2B5EF4-FFF2-40B4-BE49-F238E27FC236}">
                <a16:creationId xmlns:a16="http://schemas.microsoft.com/office/drawing/2014/main" id="{FB21E158-2226-4477-ACFD-134957820FD9}"/>
              </a:ext>
            </a:extLst>
          </p:cNvPr>
          <p:cNvSpPr>
            <a:spLocks noGrp="1"/>
          </p:cNvSpPr>
          <p:nvPr>
            <p:ph sz="quarter" idx="13"/>
          </p:nvPr>
        </p:nvSpPr>
        <p:spPr>
          <a:xfrm>
            <a:off x="114300" y="1006678"/>
            <a:ext cx="8778875" cy="3930843"/>
          </a:xfrm>
        </p:spPr>
        <p:txBody>
          <a:bodyPr/>
          <a:lstStyle/>
          <a:p>
            <a:r>
              <a:rPr lang="en-GB" b="1" dirty="0"/>
              <a:t>Background and SA 3 Status (September 2021)</a:t>
            </a:r>
          </a:p>
          <a:p>
            <a:pPr lvl="1"/>
            <a:r>
              <a:rPr lang="en-GB" dirty="0"/>
              <a:t>In order to provide user plane data security, SA3 have agreed to support UPIP for EPC connected architectures. The conclusions are captured in the version of TR 33.853 that is sent for approval in the June TSG SA #92e plenary.</a:t>
            </a:r>
          </a:p>
          <a:p>
            <a:pPr lvl="1"/>
            <a:r>
              <a:rPr lang="en-GB" dirty="0"/>
              <a:t>March TSG SA #91e plenary agreed the “WID for normative changes for User Plane Integrity Protection for LTE options”  in </a:t>
            </a:r>
            <a:r>
              <a:rPr lang="en-GB" dirty="0">
                <a:hlinkClick r:id="rId2"/>
              </a:rPr>
              <a:t>SP-210105</a:t>
            </a:r>
            <a:r>
              <a:rPr lang="en-GB" dirty="0"/>
              <a:t>.</a:t>
            </a:r>
          </a:p>
          <a:p>
            <a:pPr lvl="1"/>
            <a:r>
              <a:rPr lang="en-GB" dirty="0"/>
              <a:t>SA3 has been discussing normative CRs but have not yet sent them to TSG-SA for approval.</a:t>
            </a:r>
          </a:p>
          <a:p>
            <a:pPr lvl="1"/>
            <a:r>
              <a:rPr lang="en-GB" dirty="0"/>
              <a:t>Their “living”, draft CRs are in S3-213266 for TS 33.401 and </a:t>
            </a:r>
            <a:r>
              <a:rPr lang="en-US" dirty="0"/>
              <a:t>S3-213256 for TS 33.501.</a:t>
            </a:r>
          </a:p>
          <a:p>
            <a:r>
              <a:rPr lang="en-GB" b="1" dirty="0"/>
              <a:t>RAN 2 and RAN 3 status</a:t>
            </a:r>
          </a:p>
          <a:p>
            <a:pPr lvl="1" hangingPunct="0"/>
            <a:r>
              <a:rPr lang="en-GB" dirty="0"/>
              <a:t>SA3 questions have been answered in response LSs in R2-2104349 (from April RAN 2 #113bis-e) and R3-212812 (from May RAN 3 #112-e). RAN 2 have indicated that NR PDCP will be used to provide UPIP.</a:t>
            </a:r>
          </a:p>
          <a:p>
            <a:pPr lvl="1" hangingPunct="0"/>
            <a:r>
              <a:rPr lang="en-GB" dirty="0"/>
              <a:t>Clause 4.2.2 of TS 37.340 (Release 15 and onwards) already permits the use of NR PDCP on LTE-only radio connections.</a:t>
            </a:r>
          </a:p>
          <a:p>
            <a:r>
              <a:rPr lang="en-GB" b="1" dirty="0"/>
              <a:t>RAN 92-e (June 2021)</a:t>
            </a:r>
          </a:p>
          <a:p>
            <a:pPr lvl="1"/>
            <a:r>
              <a:rPr lang="en-GB" dirty="0"/>
              <a:t>A draft WID in RP-211431 was discussed under discussion thread [92-e-27-UserPlane-Integrity] and summarised in RP-211564.</a:t>
            </a:r>
          </a:p>
          <a:p>
            <a:pPr lvl="1"/>
            <a:r>
              <a:rPr lang="en-GB" dirty="0"/>
              <a:t>There was a preference for a WID rather than use of TEI-17, and a preference for RAN 3 to lead.</a:t>
            </a:r>
          </a:p>
          <a:p>
            <a:pPr marL="200025" lvl="1" indent="0">
              <a:buNone/>
            </a:pPr>
            <a:endParaRPr lang="en-GB" dirty="0"/>
          </a:p>
        </p:txBody>
      </p:sp>
    </p:spTree>
    <p:extLst>
      <p:ext uri="{BB962C8B-B14F-4D97-AF65-F5344CB8AC3E}">
        <p14:creationId xmlns:p14="http://schemas.microsoft.com/office/powerpoint/2010/main" val="6159171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2C40C1C-C195-40F5-AF38-CBA8AA8F8EB5}"/>
              </a:ext>
            </a:extLst>
          </p:cNvPr>
          <p:cNvSpPr>
            <a:spLocks noGrp="1"/>
          </p:cNvSpPr>
          <p:nvPr>
            <p:ph type="sldNum" sz="quarter" idx="12"/>
          </p:nvPr>
        </p:nvSpPr>
        <p:spPr/>
        <p:txBody>
          <a:bodyPr/>
          <a:lstStyle/>
          <a:p>
            <a:fld id="{72A83A2B-3358-44F8-83A0-4598795D8FB5}" type="slidenum">
              <a:rPr lang="en-GB" smtClean="0"/>
              <a:pPr/>
              <a:t>3</a:t>
            </a:fld>
            <a:endParaRPr lang="en-GB" dirty="0"/>
          </a:p>
        </p:txBody>
      </p:sp>
      <p:sp>
        <p:nvSpPr>
          <p:cNvPr id="6" name="Title 1">
            <a:extLst>
              <a:ext uri="{FF2B5EF4-FFF2-40B4-BE49-F238E27FC236}">
                <a16:creationId xmlns:a16="http://schemas.microsoft.com/office/drawing/2014/main" id="{9087E8EC-D16F-4FD4-8342-116041C85810}"/>
              </a:ext>
            </a:extLst>
          </p:cNvPr>
          <p:cNvSpPr>
            <a:spLocks noGrp="1"/>
          </p:cNvSpPr>
          <p:nvPr>
            <p:ph type="title"/>
          </p:nvPr>
        </p:nvSpPr>
        <p:spPr>
          <a:xfrm>
            <a:off x="250825" y="205978"/>
            <a:ext cx="8642350" cy="667479"/>
          </a:xfrm>
        </p:spPr>
        <p:txBody>
          <a:bodyPr/>
          <a:lstStyle/>
          <a:p>
            <a:r>
              <a:rPr lang="en-GB" dirty="0"/>
              <a:t>UPIP support for EPC connected architectures using LTE and EN-DC</a:t>
            </a:r>
          </a:p>
        </p:txBody>
      </p:sp>
      <p:sp>
        <p:nvSpPr>
          <p:cNvPr id="7" name="Content Placeholder 6">
            <a:extLst>
              <a:ext uri="{FF2B5EF4-FFF2-40B4-BE49-F238E27FC236}">
                <a16:creationId xmlns:a16="http://schemas.microsoft.com/office/drawing/2014/main" id="{FB21E158-2226-4477-ACFD-134957820FD9}"/>
              </a:ext>
            </a:extLst>
          </p:cNvPr>
          <p:cNvSpPr>
            <a:spLocks noGrp="1"/>
          </p:cNvSpPr>
          <p:nvPr>
            <p:ph sz="quarter" idx="13"/>
          </p:nvPr>
        </p:nvSpPr>
        <p:spPr>
          <a:xfrm>
            <a:off x="114300" y="731138"/>
            <a:ext cx="8778875" cy="4206384"/>
          </a:xfrm>
        </p:spPr>
        <p:txBody>
          <a:bodyPr/>
          <a:lstStyle/>
          <a:p>
            <a:r>
              <a:rPr lang="en-GB" b="1" dirty="0"/>
              <a:t>SA 2 Status (September 2021)</a:t>
            </a:r>
          </a:p>
          <a:p>
            <a:pPr marL="200025" lvl="1" indent="0">
              <a:buNone/>
            </a:pPr>
            <a:r>
              <a:rPr lang="en-GB" dirty="0"/>
              <a:t>SA2 have agreed the following stage 2 CRs and they are attached to an LS in RP-212494 (S2-2106974)</a:t>
            </a:r>
          </a:p>
          <a:p>
            <a:pPr marL="728663" lvl="2" indent="-342900">
              <a:buFont typeface="+mj-lt"/>
              <a:buAutoNum type="alphaLcParenR"/>
            </a:pPr>
            <a:r>
              <a:rPr lang="en-GB" dirty="0"/>
              <a:t>TS 23.401 CR3645r1</a:t>
            </a:r>
          </a:p>
          <a:p>
            <a:pPr marL="728663" lvl="2" indent="-342900">
              <a:buFont typeface="+mj-lt"/>
              <a:buAutoNum type="alphaLcParenR"/>
            </a:pPr>
            <a:r>
              <a:rPr lang="en-GB" dirty="0"/>
              <a:t>TS 23.501 CR 3009r1</a:t>
            </a:r>
          </a:p>
          <a:p>
            <a:pPr marL="728663" lvl="2" indent="-342900">
              <a:buFont typeface="+mj-lt"/>
              <a:buAutoNum type="alphaLcParenR"/>
            </a:pPr>
            <a:r>
              <a:rPr lang="en-GB" dirty="0"/>
              <a:t>TS 23.502 CR 2957r1</a:t>
            </a:r>
          </a:p>
          <a:p>
            <a:r>
              <a:rPr lang="en-GB" b="1" dirty="0"/>
              <a:t>RAN #93-e</a:t>
            </a:r>
          </a:p>
          <a:p>
            <a:pPr marL="542925" lvl="1" indent="-342900">
              <a:buFont typeface="+mj-lt"/>
              <a:buAutoNum type="alphaLcParenR"/>
            </a:pPr>
            <a:r>
              <a:rPr lang="en-GB" dirty="0"/>
              <a:t>Draft WID is updated in RP-212297</a:t>
            </a:r>
          </a:p>
          <a:p>
            <a:pPr marL="542925" lvl="1" indent="-342900">
              <a:buFont typeface="+mj-lt"/>
              <a:buAutoNum type="alphaLcParenR"/>
            </a:pPr>
            <a:r>
              <a:rPr lang="en-GB" dirty="0"/>
              <a:t>Still includes:</a:t>
            </a:r>
          </a:p>
          <a:p>
            <a:pPr marL="785813" lvl="2" indent="-400050">
              <a:buFont typeface="+mj-lt"/>
              <a:buAutoNum type="romanLcPeriod"/>
            </a:pPr>
            <a:r>
              <a:rPr lang="en-GB" dirty="0"/>
              <a:t>EPC &lt;-&gt; LTE-only, and</a:t>
            </a:r>
          </a:p>
          <a:p>
            <a:pPr marL="785813" lvl="2" indent="-400050">
              <a:buFont typeface="+mj-lt"/>
              <a:buAutoNum type="romanLcPeriod"/>
            </a:pPr>
            <a:r>
              <a:rPr lang="en-GB" dirty="0"/>
              <a:t>EPC &lt;-&gt; EN-DC for both S1-U terminated in </a:t>
            </a:r>
            <a:r>
              <a:rPr lang="en-GB" dirty="0" err="1"/>
              <a:t>eNB</a:t>
            </a:r>
            <a:r>
              <a:rPr lang="en-GB" dirty="0"/>
              <a:t> and </a:t>
            </a:r>
            <a:r>
              <a:rPr lang="en-GB" dirty="0" err="1"/>
              <a:t>en-gNB</a:t>
            </a:r>
            <a:endParaRPr lang="en-GB" dirty="0"/>
          </a:p>
          <a:p>
            <a:pPr marL="542925" lvl="1" indent="-342900">
              <a:buFont typeface="+mj-lt"/>
              <a:buAutoNum type="alphaLcParenR"/>
            </a:pPr>
            <a:r>
              <a:rPr lang="en-GB" dirty="0"/>
              <a:t>But now excludes NB-IoT (as Control Plane data supports full rate integrity protection)</a:t>
            </a:r>
          </a:p>
          <a:p>
            <a:pPr marL="542925" lvl="1" indent="-342900">
              <a:buFont typeface="+mj-lt"/>
              <a:buAutoNum type="alphaLcParenR"/>
            </a:pPr>
            <a:r>
              <a:rPr lang="en-GB" dirty="0" err="1"/>
              <a:t>eMTC</a:t>
            </a:r>
            <a:r>
              <a:rPr lang="en-GB" dirty="0"/>
              <a:t> remains “in scope” as it shares a common RRC protocol with “LTE”. </a:t>
            </a:r>
          </a:p>
          <a:p>
            <a:pPr marL="542925" lvl="1" indent="-342900">
              <a:buFont typeface="+mj-lt"/>
              <a:buAutoNum type="alphaLcParenR"/>
            </a:pPr>
            <a:r>
              <a:rPr lang="en-GB" dirty="0"/>
              <a:t>Clearly indicates that UPIP in LTE is intended to be optional (for security related reasons, the support/non-support of UPIP will, at least, be signalled in NAS signalling).</a:t>
            </a:r>
          </a:p>
          <a:p>
            <a:pPr marL="542925" lvl="1" indent="-342900">
              <a:buFont typeface="+mj-lt"/>
              <a:buAutoNum type="alphaLcParenR"/>
            </a:pPr>
            <a:r>
              <a:rPr lang="en-GB" dirty="0"/>
              <a:t>Indicates that this is “full data rate UPIP or nothing” without any Release 15-style 64 kbit/</a:t>
            </a:r>
            <a:r>
              <a:rPr lang="en-GB"/>
              <a:t>s option.</a:t>
            </a:r>
            <a:endParaRPr lang="en-GB" dirty="0"/>
          </a:p>
          <a:p>
            <a:pPr lvl="1"/>
            <a:endParaRPr lang="en-GB" dirty="0"/>
          </a:p>
          <a:p>
            <a:pPr marL="200025" lvl="1" indent="0">
              <a:buNone/>
            </a:pPr>
            <a:endParaRPr lang="en-GB" dirty="0"/>
          </a:p>
        </p:txBody>
      </p:sp>
    </p:spTree>
    <p:extLst>
      <p:ext uri="{BB962C8B-B14F-4D97-AF65-F5344CB8AC3E}">
        <p14:creationId xmlns:p14="http://schemas.microsoft.com/office/powerpoint/2010/main" val="15692848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2C40C1C-C195-40F5-AF38-CBA8AA8F8EB5}"/>
              </a:ext>
            </a:extLst>
          </p:cNvPr>
          <p:cNvSpPr>
            <a:spLocks noGrp="1"/>
          </p:cNvSpPr>
          <p:nvPr>
            <p:ph type="sldNum" sz="quarter" idx="12"/>
          </p:nvPr>
        </p:nvSpPr>
        <p:spPr/>
        <p:txBody>
          <a:bodyPr/>
          <a:lstStyle/>
          <a:p>
            <a:fld id="{72A83A2B-3358-44F8-83A0-4598795D8FB5}" type="slidenum">
              <a:rPr lang="en-GB" smtClean="0"/>
              <a:pPr/>
              <a:t>4</a:t>
            </a:fld>
            <a:endParaRPr lang="en-GB" dirty="0"/>
          </a:p>
        </p:txBody>
      </p:sp>
      <p:sp>
        <p:nvSpPr>
          <p:cNvPr id="6" name="Title 1">
            <a:extLst>
              <a:ext uri="{FF2B5EF4-FFF2-40B4-BE49-F238E27FC236}">
                <a16:creationId xmlns:a16="http://schemas.microsoft.com/office/drawing/2014/main" id="{9087E8EC-D16F-4FD4-8342-116041C85810}"/>
              </a:ext>
            </a:extLst>
          </p:cNvPr>
          <p:cNvSpPr>
            <a:spLocks noGrp="1"/>
          </p:cNvSpPr>
          <p:nvPr>
            <p:ph type="title"/>
          </p:nvPr>
        </p:nvSpPr>
        <p:spPr>
          <a:xfrm>
            <a:off x="250825" y="205978"/>
            <a:ext cx="8642350" cy="667479"/>
          </a:xfrm>
        </p:spPr>
        <p:txBody>
          <a:bodyPr/>
          <a:lstStyle/>
          <a:p>
            <a:r>
              <a:rPr lang="en-GB" dirty="0"/>
              <a:t>UPIP support for EPC connected architectures using LTE and EN-DC</a:t>
            </a:r>
          </a:p>
        </p:txBody>
      </p:sp>
      <p:sp>
        <p:nvSpPr>
          <p:cNvPr id="7" name="Content Placeholder 6">
            <a:extLst>
              <a:ext uri="{FF2B5EF4-FFF2-40B4-BE49-F238E27FC236}">
                <a16:creationId xmlns:a16="http://schemas.microsoft.com/office/drawing/2014/main" id="{FB21E158-2226-4477-ACFD-134957820FD9}"/>
              </a:ext>
            </a:extLst>
          </p:cNvPr>
          <p:cNvSpPr>
            <a:spLocks noGrp="1"/>
          </p:cNvSpPr>
          <p:nvPr>
            <p:ph sz="quarter" idx="13"/>
          </p:nvPr>
        </p:nvSpPr>
        <p:spPr>
          <a:xfrm>
            <a:off x="114300" y="731138"/>
            <a:ext cx="8778875" cy="4206384"/>
          </a:xfrm>
        </p:spPr>
        <p:txBody>
          <a:bodyPr/>
          <a:lstStyle/>
          <a:p>
            <a:pPr marL="200025" lvl="1" indent="0">
              <a:buNone/>
            </a:pPr>
            <a:endParaRPr lang="en-GB" dirty="0"/>
          </a:p>
          <a:p>
            <a:pPr lvl="2"/>
            <a:endParaRPr lang="en-GB" dirty="0"/>
          </a:p>
          <a:p>
            <a:r>
              <a:rPr lang="en-GB" b="1" dirty="0">
                <a:solidFill>
                  <a:srgbClr val="FF0000"/>
                </a:solidFill>
              </a:rPr>
              <a:t>Proposal</a:t>
            </a:r>
          </a:p>
          <a:p>
            <a:pPr lvl="1"/>
            <a:r>
              <a:rPr lang="en-GB" b="1" dirty="0"/>
              <a:t>Agree RP-212297 – a New Release 17 building block WID for RAN 2 and RAN 3 </a:t>
            </a:r>
            <a:r>
              <a:rPr lang="en-GB" dirty="0"/>
              <a:t>to specify the RAN enhancements to enable UPIP (at the full data rate supported by the UE) for the following EPC connected architecture options:</a:t>
            </a:r>
          </a:p>
          <a:p>
            <a:pPr lvl="2"/>
            <a:r>
              <a:rPr lang="en-GB" dirty="0"/>
              <a:t>EPC &lt;-&gt; LTE-only, and</a:t>
            </a:r>
          </a:p>
          <a:p>
            <a:pPr lvl="2"/>
            <a:r>
              <a:rPr lang="en-GB" dirty="0"/>
              <a:t>EPC &lt;-&gt; EN-DC for both S1-U terminated in </a:t>
            </a:r>
            <a:r>
              <a:rPr lang="en-GB" dirty="0" err="1"/>
              <a:t>eNB</a:t>
            </a:r>
            <a:r>
              <a:rPr lang="en-GB" dirty="0"/>
              <a:t> and </a:t>
            </a:r>
            <a:r>
              <a:rPr lang="en-GB" dirty="0" err="1"/>
              <a:t>en-gNB</a:t>
            </a:r>
            <a:endParaRPr lang="en-GB" dirty="0"/>
          </a:p>
          <a:p>
            <a:pPr marL="200025" lvl="1" indent="0">
              <a:buNone/>
            </a:pPr>
            <a:endParaRPr lang="en-GB" dirty="0"/>
          </a:p>
        </p:txBody>
      </p:sp>
    </p:spTree>
    <p:extLst>
      <p:ext uri="{BB962C8B-B14F-4D97-AF65-F5344CB8AC3E}">
        <p14:creationId xmlns:p14="http://schemas.microsoft.com/office/powerpoint/2010/main" val="2905420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Thank you</a:t>
            </a:r>
          </a:p>
        </p:txBody>
      </p:sp>
      <p:sp>
        <p:nvSpPr>
          <p:cNvPr id="11" name="Slide Number Placeholder 10"/>
          <p:cNvSpPr>
            <a:spLocks noGrp="1"/>
          </p:cNvSpPr>
          <p:nvPr>
            <p:ph type="sldNum" sz="quarter" idx="14"/>
          </p:nvPr>
        </p:nvSpPr>
        <p:spPr/>
        <p:txBody>
          <a:bodyPr/>
          <a:lstStyle/>
          <a:p>
            <a:fld id="{72A83A2B-3358-44F8-83A0-4598795D8FB5}" type="slidenum">
              <a:rPr lang="en-GB" smtClean="0"/>
              <a:pPr/>
              <a:t>5</a:t>
            </a:fld>
            <a:endParaRPr lang="en-GB" dirty="0"/>
          </a:p>
        </p:txBody>
      </p:sp>
    </p:spTree>
    <p:extLst>
      <p:ext uri="{BB962C8B-B14F-4D97-AF65-F5344CB8AC3E}">
        <p14:creationId xmlns:p14="http://schemas.microsoft.com/office/powerpoint/2010/main" val="4138688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heme/theme1.xml><?xml version="1.0" encoding="utf-8"?>
<a:theme xmlns:a="http://schemas.openxmlformats.org/drawingml/2006/main" name="Vodafone">
  <a:themeElements>
    <a:clrScheme name="Vodafone 2013">
      <a:dk1>
        <a:srgbClr val="000000"/>
      </a:dk1>
      <a:lt1>
        <a:srgbClr val="FFFFFF"/>
      </a:lt1>
      <a:dk2>
        <a:srgbClr val="5E2750"/>
      </a:dk2>
      <a:lt2>
        <a:srgbClr val="4A4D4E"/>
      </a:lt2>
      <a:accent1>
        <a:srgbClr val="E60000"/>
      </a:accent1>
      <a:accent2>
        <a:srgbClr val="A8B400"/>
      </a:accent2>
      <a:accent3>
        <a:srgbClr val="9C2AA0"/>
      </a:accent3>
      <a:accent4>
        <a:srgbClr val="EB9700"/>
      </a:accent4>
      <a:accent5>
        <a:srgbClr val="00B0CA"/>
      </a:accent5>
      <a:accent6>
        <a:srgbClr val="FECB00"/>
      </a:accent6>
      <a:hlink>
        <a:srgbClr val="E60000"/>
      </a:hlink>
      <a:folHlink>
        <a:srgbClr val="E60000"/>
      </a:folHlink>
    </a:clrScheme>
    <a:fontScheme name="Vodafone">
      <a:majorFont>
        <a:latin typeface="Vodafone Rg"/>
        <a:ea typeface=""/>
        <a:cs typeface=""/>
      </a:majorFont>
      <a:minorFont>
        <a:latin typeface="Vodafone Rg"/>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25400" cap="flat" cmpd="sng" algn="ctr">
          <a:noFill/>
          <a:prstDash val="solid"/>
        </a:ln>
        <a:effectLst/>
      </a:spPr>
      <a:bodyPr spcFirstLastPara="0" vert="horz" wrap="square" lIns="6350" tIns="6350" rIns="6350" bIns="6350" numCol="1" spcCol="1270" rtlCol="0" anchor="ctr" anchorCtr="0">
        <a:noAutofit/>
      </a:bodyPr>
      <a:lstStyle>
        <a:defPPr algn="ctr" defTabSz="444500">
          <a:lnSpc>
            <a:spcPct val="90000"/>
          </a:lnSpc>
          <a:spcBef>
            <a:spcPct val="0"/>
          </a:spcBef>
          <a:spcAft>
            <a:spcPct val="35000"/>
          </a:spcAft>
          <a:defRPr sz="1000" kern="1200" dirty="0" smtClean="0">
            <a:solidFill>
              <a:srgbClr val="34342B"/>
            </a:solidFill>
            <a:latin typeface="Vodafone Rg" pitchFamily="34" charset="0"/>
            <a:ea typeface="+mn-ea"/>
            <a:cs typeface="+mn-cs"/>
          </a:defRPr>
        </a:defPPr>
      </a:lstStyle>
      <a:style>
        <a:lnRef idx="2">
          <a:scrgbClr r="0" g="0" b="0"/>
        </a:lnRef>
        <a:fillRef idx="1">
          <a:scrgbClr r="0" g="0" b="0"/>
        </a:fillRef>
        <a:effectRef idx="0">
          <a:scrgbClr r="0" g="0" b="0"/>
        </a:effectRef>
        <a:fontRef idx="minor">
          <a:schemeClr val="lt1"/>
        </a:fontRef>
      </a:style>
    </a:spDef>
    <a:txDef>
      <a:spPr/>
      <a:bodyPr wrap="square" lIns="0" tIns="0" rIns="0" bIns="0" rtlCol="0">
        <a:noAutofit/>
      </a:bodyPr>
      <a:lstStyle>
        <a:defPPr marL="0" indent="0">
          <a:buFont typeface="Arial" pitchFamily="34" charset="0"/>
          <a:buNone/>
          <a:defRPr dirty="0" smtClean="0">
            <a:latin typeface="Vodafone Rg" pitchFamily="34" charset="0"/>
          </a:defRPr>
        </a:defPPr>
      </a:lstStyle>
    </a:txDef>
  </a:objectDefaults>
  <a:extraClrSchemeLst/>
  <a:extLst>
    <a:ext uri="{05A4C25C-085E-4340-85A3-A5531E510DB2}">
      <thm15:themeFamily xmlns:thm15="http://schemas.microsoft.com/office/thememl/2012/main" name="f508ad96142a11c446fb7a83c2746f79 [Read-Only]" id="{0317B161-D922-422F-8B40-D0C78D4EE5BE}" vid="{4B809439-380C-4349-AAFA-B335E411F37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63291C30C465443A43FFAF0D869B11A" ma:contentTypeVersion="16" ma:contentTypeDescription="Create a new document." ma:contentTypeScope="" ma:versionID="7aa1b3738a020d7b320c8dcd2149493a">
  <xsd:schema xmlns:xsd="http://www.w3.org/2001/XMLSchema" xmlns:xs="http://www.w3.org/2001/XMLSchema" xmlns:p="http://schemas.microsoft.com/office/2006/metadata/properties" xmlns:ns1="http://schemas.microsoft.com/sharepoint/v3" xmlns:ns3="b78ce9eb-5c7b-4813-a240-715ccd771d3b" xmlns:ns4="e0e1a830-3b82-4cc4-a11a-753d0d76b11c" targetNamespace="http://schemas.microsoft.com/office/2006/metadata/properties" ma:root="true" ma:fieldsID="b9931577aef3e49fed0fe9eff6e8e35b" ns1:_="" ns3:_="" ns4:_="">
    <xsd:import namespace="http://schemas.microsoft.com/sharepoint/v3"/>
    <xsd:import namespace="b78ce9eb-5c7b-4813-a240-715ccd771d3b"/>
    <xsd:import namespace="e0e1a830-3b82-4cc4-a11a-753d0d76b11c"/>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1:_ip_UnifiedCompliancePolicyProperties" minOccurs="0"/>
                <xsd:element ref="ns1:_ip_UnifiedCompliancePolicyUIAction"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2" nillable="true" ma:displayName="Unified Compliance Policy Properties" ma:hidden="true" ma:internalName="_ip_UnifiedCompliancePolicyProperties">
      <xsd:simpleType>
        <xsd:restriction base="dms:Note"/>
      </xsd:simpleType>
    </xsd:element>
    <xsd:element name="_ip_UnifiedCompliancePolicyUIAction" ma:index="13"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78ce9eb-5c7b-4813-a240-715ccd771d3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0e1a830-3b82-4cc4-a11a-753d0d76b11c" elementFormDefault="qualified">
    <xsd:import namespace="http://schemas.microsoft.com/office/2006/documentManagement/types"/>
    <xsd:import namespace="http://schemas.microsoft.com/office/infopath/2007/PartnerControls"/>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element name="SharingHintHash" ma:index="2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56295F6-C90E-48B1-8773-83D33EC1D73D}">
  <ds:schemaRefs>
    <ds:schemaRef ds:uri="http://purl.org/dc/elements/1.1/"/>
    <ds:schemaRef ds:uri="http://purl.org/dc/dcmitype/"/>
    <ds:schemaRef ds:uri="b78ce9eb-5c7b-4813-a240-715ccd771d3b"/>
    <ds:schemaRef ds:uri="http://schemas.microsoft.com/office/2006/metadata/properties"/>
    <ds:schemaRef ds:uri="e0e1a830-3b82-4cc4-a11a-753d0d76b11c"/>
    <ds:schemaRef ds:uri="http://schemas.microsoft.com/office/2006/documentManagement/types"/>
    <ds:schemaRef ds:uri="http://www.w3.org/XML/1998/namespace"/>
    <ds:schemaRef ds:uri="http://schemas.openxmlformats.org/package/2006/metadata/core-properties"/>
    <ds:schemaRef ds:uri="http://schemas.microsoft.com/office/infopath/2007/PartnerControls"/>
    <ds:schemaRef ds:uri="http://schemas.microsoft.com/sharepoint/v3"/>
    <ds:schemaRef ds:uri="http://purl.org/dc/terms/"/>
  </ds:schemaRefs>
</ds:datastoreItem>
</file>

<file path=customXml/itemProps2.xml><?xml version="1.0" encoding="utf-8"?>
<ds:datastoreItem xmlns:ds="http://schemas.openxmlformats.org/officeDocument/2006/customXml" ds:itemID="{544975D8-4AD8-41F2-B439-EBD08D28077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78ce9eb-5c7b-4813-a240-715ccd771d3b"/>
    <ds:schemaRef ds:uri="e0e1a830-3b82-4cc4-a11a-753d0d76b1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A8D8296-BD81-4103-BEFD-08C726770EE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Vodafone_Template_16x9</Template>
  <TotalTime>0</TotalTime>
  <Words>524</Words>
  <Application>Microsoft Office PowerPoint</Application>
  <PresentationFormat>On-screen Show (16:9)</PresentationFormat>
  <Paragraphs>48</Paragraphs>
  <Slides>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Times New Roman</vt:lpstr>
      <vt:lpstr>Vodafone Rg</vt:lpstr>
      <vt:lpstr>Vodafone</vt:lpstr>
      <vt:lpstr>Motivation for New WID on User Plane Integrity Protection support for EPC connected architectures using LTE and EN-DC</vt:lpstr>
      <vt:lpstr>UPIP support for EPC connected architectures using LTE and EN-DC</vt:lpstr>
      <vt:lpstr>UPIP support for EPC connected architectures using LTE and EN-DC</vt:lpstr>
      <vt:lpstr>UPIP support for EPC connected architectures using LTE and EN-DC</vt:lpstr>
      <vt:lpstr>Thank you</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on one line</dc:title>
  <dc:creator>Pudney, Chris, Vodafone Group 42</dc:creator>
  <cp:lastModifiedBy>Pudney, Chris, Vodafone</cp:lastModifiedBy>
  <cp:revision>60</cp:revision>
  <cp:lastPrinted>2011-08-30T12:20:26Z</cp:lastPrinted>
  <dcterms:created xsi:type="dcterms:W3CDTF">2021-03-11T12:21:06Z</dcterms:created>
  <dcterms:modified xsi:type="dcterms:W3CDTF">2021-09-06T18:14:31Z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0x010100563291C30C465443A43FFAF0D869B11A</vt:lpwstr>
  </property>
  <property fmtid="{D5CDD505-2E9C-101B-9397-08002B2CF9AE}" pid="4" name="MSIP_Label_17da11e7-ad83-4459-98c6-12a88e2eac78_Enabled">
    <vt:lpwstr>true</vt:lpwstr>
  </property>
  <property fmtid="{D5CDD505-2E9C-101B-9397-08002B2CF9AE}" pid="5" name="MSIP_Label_17da11e7-ad83-4459-98c6-12a88e2eac78_SetDate">
    <vt:lpwstr>2021-09-06T17:30:11Z</vt:lpwstr>
  </property>
  <property fmtid="{D5CDD505-2E9C-101B-9397-08002B2CF9AE}" pid="6" name="MSIP_Label_17da11e7-ad83-4459-98c6-12a88e2eac78_Method">
    <vt:lpwstr>Privileged</vt:lpwstr>
  </property>
  <property fmtid="{D5CDD505-2E9C-101B-9397-08002B2CF9AE}" pid="7" name="MSIP_Label_17da11e7-ad83-4459-98c6-12a88e2eac78_Name">
    <vt:lpwstr>17da11e7-ad83-4459-98c6-12a88e2eac78</vt:lpwstr>
  </property>
  <property fmtid="{D5CDD505-2E9C-101B-9397-08002B2CF9AE}" pid="8" name="MSIP_Label_17da11e7-ad83-4459-98c6-12a88e2eac78_SiteId">
    <vt:lpwstr>68283f3b-8487-4c86-adb3-a5228f18b893</vt:lpwstr>
  </property>
  <property fmtid="{D5CDD505-2E9C-101B-9397-08002B2CF9AE}" pid="9" name="MSIP_Label_17da11e7-ad83-4459-98c6-12a88e2eac78_ActionId">
    <vt:lpwstr>07911acc-f7be-4af3-a6b6-958a5e547131</vt:lpwstr>
  </property>
  <property fmtid="{D5CDD505-2E9C-101B-9397-08002B2CF9AE}" pid="10" name="MSIP_Label_17da11e7-ad83-4459-98c6-12a88e2eac78_ContentBits">
    <vt:lpwstr>0</vt:lpwstr>
  </property>
</Properties>
</file>