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6"/>
  </p:sldMasterIdLst>
  <p:notesMasterIdLst>
    <p:notesMasterId r:id="rId22"/>
  </p:notesMasterIdLst>
  <p:handoutMasterIdLst>
    <p:handoutMasterId r:id="rId23"/>
  </p:handoutMasterIdLst>
  <p:sldIdLst>
    <p:sldId id="271" r:id="rId17"/>
    <p:sldId id="270" r:id="rId18"/>
    <p:sldId id="272" r:id="rId19"/>
    <p:sldId id="273" r:id="rId20"/>
    <p:sldId id="261" r:id="rId21"/>
  </p:sldIdLst>
  <p:sldSz cx="12192000" cy="6858000"/>
  <p:notesSz cx="6858000" cy="9144000"/>
  <p:embeddedFontLst>
    <p:embeddedFont>
      <p:font typeface="Ericsson Hilda" panose="00000500000000000000" pitchFamily="2" charset="0"/>
      <p:regular r:id="rId24"/>
      <p:bold r:id="rId25"/>
    </p:embeddedFont>
    <p:embeddedFont>
      <p:font typeface="Ericsson Hilda Light" panose="00000400000000000000" pitchFamily="2" charset="0"/>
      <p:regular r:id="rId26"/>
    </p:embeddedFont>
    <p:embeddedFont>
      <p:font typeface="Ericsson Technical Icons" panose="00000500000000000000" pitchFamily="2" charset="0"/>
      <p:regular r:id="rId27"/>
      <p:bold r:id="rId28"/>
      <p:italic r:id="rId29"/>
      <p:boldItalic r:id="rId30"/>
    </p:embeddedFont>
  </p:embeddedFontLst>
  <p:defaultTextStyle>
    <a:defPPr>
      <a:defRPr lang="en-US"/>
    </a:def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2424"/>
    <a:srgbClr val="7676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1B1DE0-D25A-40A4-81B9-4B05FFC1C5DB}" v="41" dt="2021-09-06T18:08:57.8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4" autoAdjust="0"/>
    <p:restoredTop sz="86385" autoAdjust="0"/>
  </p:normalViewPr>
  <p:slideViewPr>
    <p:cSldViewPr snapToGrid="0" snapToObjects="1" showGuides="1">
      <p:cViewPr varScale="1">
        <p:scale>
          <a:sx n="101" d="100"/>
          <a:sy n="101" d="100"/>
        </p:scale>
        <p:origin x="126" y="21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customXml" Target="../customXml/item13.xml"/><Relationship Id="rId18" Type="http://schemas.openxmlformats.org/officeDocument/2006/relationships/slide" Target="slides/slide2.xml"/><Relationship Id="rId26" Type="http://schemas.openxmlformats.org/officeDocument/2006/relationships/font" Target="fonts/font3.fntdata"/><Relationship Id="rId3" Type="http://schemas.openxmlformats.org/officeDocument/2006/relationships/customXml" Target="../customXml/item3.xml"/><Relationship Id="rId21" Type="http://schemas.openxmlformats.org/officeDocument/2006/relationships/slide" Target="slides/slide5.xml"/><Relationship Id="rId34" Type="http://schemas.openxmlformats.org/officeDocument/2006/relationships/tableStyles" Target="tableStyles.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slide" Target="slides/slide1.xml"/><Relationship Id="rId25" Type="http://schemas.openxmlformats.org/officeDocument/2006/relationships/font" Target="fonts/font2.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Master" Target="slideMasters/slideMaster1.xml"/><Relationship Id="rId20" Type="http://schemas.openxmlformats.org/officeDocument/2006/relationships/slide" Target="slides/slide4.xml"/><Relationship Id="rId29"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font" Target="fonts/font1.fntdata"/><Relationship Id="rId32"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handoutMaster" Target="handoutMasters/handoutMaster1.xml"/><Relationship Id="rId28" Type="http://schemas.openxmlformats.org/officeDocument/2006/relationships/font" Target="fonts/font5.fntdata"/><Relationship Id="rId36" Type="http://schemas.microsoft.com/office/2015/10/relationships/revisionInfo" Target="revisionInfo.xml"/><Relationship Id="rId10" Type="http://schemas.openxmlformats.org/officeDocument/2006/relationships/customXml" Target="../customXml/item10.xml"/><Relationship Id="rId19" Type="http://schemas.openxmlformats.org/officeDocument/2006/relationships/slide" Target="slides/slide3.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font" Target="fonts/font7.fntdata"/><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Chapman" userId="62f56abd-8013-406a-a5cf-528bee683f35" providerId="ADAL" clId="{AA395247-FFF2-4F91-9B61-2BD8C919D16C}"/>
    <pc:docChg chg="custSel modSld modMainMaster">
      <pc:chgData name="Thomas Chapman" userId="62f56abd-8013-406a-a5cf-528bee683f35" providerId="ADAL" clId="{AA395247-FFF2-4F91-9B61-2BD8C919D16C}" dt="2021-09-03T11:42:01.272" v="265" actId="20577"/>
      <pc:docMkLst>
        <pc:docMk/>
      </pc:docMkLst>
      <pc:sldChg chg="modSp mod">
        <pc:chgData name="Thomas Chapman" userId="62f56abd-8013-406a-a5cf-528bee683f35" providerId="ADAL" clId="{AA395247-FFF2-4F91-9B61-2BD8C919D16C}" dt="2021-09-03T11:42:01.272" v="265" actId="20577"/>
        <pc:sldMkLst>
          <pc:docMk/>
          <pc:sldMk cId="2604203220" sldId="272"/>
        </pc:sldMkLst>
        <pc:spChg chg="mod">
          <ac:chgData name="Thomas Chapman" userId="62f56abd-8013-406a-a5cf-528bee683f35" providerId="ADAL" clId="{AA395247-FFF2-4F91-9B61-2BD8C919D16C}" dt="2021-09-03T11:42:01.272" v="265" actId="20577"/>
          <ac:spMkLst>
            <pc:docMk/>
            <pc:sldMk cId="2604203220" sldId="272"/>
            <ac:spMk id="5" creationId="{80CFE1E9-2446-4327-A152-D121E1DA7E83}"/>
          </ac:spMkLst>
        </pc:spChg>
      </pc:sldChg>
      <pc:sldMasterChg chg="modSldLayout">
        <pc:chgData name="Thomas Chapman" userId="62f56abd-8013-406a-a5cf-528bee683f35" providerId="ADAL" clId="{AA395247-FFF2-4F91-9B61-2BD8C919D16C}" dt="2021-09-03T11:40:38.808" v="163" actId="20577"/>
        <pc:sldMasterMkLst>
          <pc:docMk/>
          <pc:sldMasterMk cId="2523064765" sldId="2147483660"/>
        </pc:sldMasterMkLst>
        <pc:sldLayoutChg chg="modSp mod">
          <pc:chgData name="Thomas Chapman" userId="62f56abd-8013-406a-a5cf-528bee683f35" providerId="ADAL" clId="{AA395247-FFF2-4F91-9B61-2BD8C919D16C}" dt="2021-09-03T11:40:38.555" v="3" actId="20577"/>
          <pc:sldLayoutMkLst>
            <pc:docMk/>
            <pc:sldMasterMk cId="2523064765" sldId="2147483660"/>
            <pc:sldLayoutMk cId="1374575616" sldId="2147483661"/>
          </pc:sldLayoutMkLst>
          <pc:spChg chg="mod">
            <ac:chgData name="Thomas Chapman" userId="62f56abd-8013-406a-a5cf-528bee683f35" providerId="ADAL" clId="{AA395247-FFF2-4F91-9B61-2BD8C919D16C}" dt="2021-09-03T11:40:38.555" v="3" actId="20577"/>
            <ac:spMkLst>
              <pc:docMk/>
              <pc:sldMasterMk cId="2523064765" sldId="2147483660"/>
              <pc:sldLayoutMk cId="1374575616" sldId="2147483661"/>
              <ac:spMk id="9" creationId="{72C1EE1F-EF94-4EBA-A010-8BC3D2F38C39}"/>
            </ac:spMkLst>
          </pc:spChg>
        </pc:sldLayoutChg>
        <pc:sldLayoutChg chg="modSp mod">
          <pc:chgData name="Thomas Chapman" userId="62f56abd-8013-406a-a5cf-528bee683f35" providerId="ADAL" clId="{AA395247-FFF2-4F91-9B61-2BD8C919D16C}" dt="2021-09-03T11:40:38.567" v="11" actId="20577"/>
          <pc:sldLayoutMkLst>
            <pc:docMk/>
            <pc:sldMasterMk cId="2523064765" sldId="2147483660"/>
            <pc:sldLayoutMk cId="1085322578" sldId="2147483662"/>
          </pc:sldLayoutMkLst>
          <pc:spChg chg="mod">
            <ac:chgData name="Thomas Chapman" userId="62f56abd-8013-406a-a5cf-528bee683f35" providerId="ADAL" clId="{AA395247-FFF2-4F91-9B61-2BD8C919D16C}" dt="2021-09-03T11:40:38.567" v="11" actId="20577"/>
            <ac:spMkLst>
              <pc:docMk/>
              <pc:sldMasterMk cId="2523064765" sldId="2147483660"/>
              <pc:sldLayoutMk cId="1085322578" sldId="2147483662"/>
              <ac:spMk id="7" creationId="{3AD885ED-EA58-419A-BC0B-F06CF9659422}"/>
            </ac:spMkLst>
          </pc:spChg>
        </pc:sldLayoutChg>
        <pc:sldLayoutChg chg="modSp mod">
          <pc:chgData name="Thomas Chapman" userId="62f56abd-8013-406a-a5cf-528bee683f35" providerId="ADAL" clId="{AA395247-FFF2-4F91-9B61-2BD8C919D16C}" dt="2021-09-03T11:40:38.573" v="15" actId="20577"/>
          <pc:sldLayoutMkLst>
            <pc:docMk/>
            <pc:sldMasterMk cId="2523064765" sldId="2147483660"/>
            <pc:sldLayoutMk cId="2064663325" sldId="2147483664"/>
          </pc:sldLayoutMkLst>
          <pc:spChg chg="mod">
            <ac:chgData name="Thomas Chapman" userId="62f56abd-8013-406a-a5cf-528bee683f35" providerId="ADAL" clId="{AA395247-FFF2-4F91-9B61-2BD8C919D16C}" dt="2021-09-03T11:40:38.573" v="15" actId="20577"/>
            <ac:spMkLst>
              <pc:docMk/>
              <pc:sldMasterMk cId="2523064765" sldId="2147483660"/>
              <pc:sldLayoutMk cId="2064663325" sldId="2147483664"/>
              <ac:spMk id="8" creationId="{866A1512-27D5-4CA8-94C5-10E56C30705D}"/>
            </ac:spMkLst>
          </pc:spChg>
        </pc:sldLayoutChg>
        <pc:sldLayoutChg chg="modSp mod">
          <pc:chgData name="Thomas Chapman" userId="62f56abd-8013-406a-a5cf-528bee683f35" providerId="ADAL" clId="{AA395247-FFF2-4F91-9B61-2BD8C919D16C}" dt="2021-09-03T11:40:38.578" v="19" actId="20577"/>
          <pc:sldLayoutMkLst>
            <pc:docMk/>
            <pc:sldMasterMk cId="2523064765" sldId="2147483660"/>
            <pc:sldLayoutMk cId="2108219646" sldId="2147483665"/>
          </pc:sldLayoutMkLst>
          <pc:spChg chg="mod">
            <ac:chgData name="Thomas Chapman" userId="62f56abd-8013-406a-a5cf-528bee683f35" providerId="ADAL" clId="{AA395247-FFF2-4F91-9B61-2BD8C919D16C}" dt="2021-09-03T11:40:38.578" v="19" actId="20577"/>
            <ac:spMkLst>
              <pc:docMk/>
              <pc:sldMasterMk cId="2523064765" sldId="2147483660"/>
              <pc:sldLayoutMk cId="2108219646" sldId="2147483665"/>
              <ac:spMk id="7" creationId="{F4D3A834-11EE-4BDF-A704-0BF0873EFBA3}"/>
            </ac:spMkLst>
          </pc:spChg>
        </pc:sldLayoutChg>
        <pc:sldLayoutChg chg="modSp mod">
          <pc:chgData name="Thomas Chapman" userId="62f56abd-8013-406a-a5cf-528bee683f35" providerId="ADAL" clId="{AA395247-FFF2-4F91-9B61-2BD8C919D16C}" dt="2021-09-03T11:40:38.582" v="23" actId="20577"/>
          <pc:sldLayoutMkLst>
            <pc:docMk/>
            <pc:sldMasterMk cId="2523064765" sldId="2147483660"/>
            <pc:sldLayoutMk cId="299406540" sldId="2147483666"/>
          </pc:sldLayoutMkLst>
          <pc:spChg chg="mod">
            <ac:chgData name="Thomas Chapman" userId="62f56abd-8013-406a-a5cf-528bee683f35" providerId="ADAL" clId="{AA395247-FFF2-4F91-9B61-2BD8C919D16C}" dt="2021-09-03T11:40:38.582" v="23" actId="20577"/>
            <ac:spMkLst>
              <pc:docMk/>
              <pc:sldMasterMk cId="2523064765" sldId="2147483660"/>
              <pc:sldLayoutMk cId="299406540" sldId="2147483666"/>
              <ac:spMk id="7" creationId="{A51D0608-0A57-43BF-AD18-8DFD8B5D249B}"/>
            </ac:spMkLst>
          </pc:spChg>
        </pc:sldLayoutChg>
        <pc:sldLayoutChg chg="modSp mod">
          <pc:chgData name="Thomas Chapman" userId="62f56abd-8013-406a-a5cf-528bee683f35" providerId="ADAL" clId="{AA395247-FFF2-4F91-9B61-2BD8C919D16C}" dt="2021-09-03T11:40:38.588" v="27" actId="20577"/>
          <pc:sldLayoutMkLst>
            <pc:docMk/>
            <pc:sldMasterMk cId="2523064765" sldId="2147483660"/>
            <pc:sldLayoutMk cId="3450366910" sldId="2147483667"/>
          </pc:sldLayoutMkLst>
          <pc:spChg chg="mod">
            <ac:chgData name="Thomas Chapman" userId="62f56abd-8013-406a-a5cf-528bee683f35" providerId="ADAL" clId="{AA395247-FFF2-4F91-9B61-2BD8C919D16C}" dt="2021-09-03T11:40:38.588" v="27" actId="20577"/>
            <ac:spMkLst>
              <pc:docMk/>
              <pc:sldMasterMk cId="2523064765" sldId="2147483660"/>
              <pc:sldLayoutMk cId="3450366910" sldId="2147483667"/>
              <ac:spMk id="7" creationId="{89A384A6-2ED7-4C73-9166-564C827C9CC4}"/>
            </ac:spMkLst>
          </pc:spChg>
        </pc:sldLayoutChg>
        <pc:sldLayoutChg chg="modSp mod">
          <pc:chgData name="Thomas Chapman" userId="62f56abd-8013-406a-a5cf-528bee683f35" providerId="ADAL" clId="{AA395247-FFF2-4F91-9B61-2BD8C919D16C}" dt="2021-09-03T11:40:38.593" v="31" actId="20577"/>
          <pc:sldLayoutMkLst>
            <pc:docMk/>
            <pc:sldMasterMk cId="2523064765" sldId="2147483660"/>
            <pc:sldLayoutMk cId="3593654033" sldId="2147483668"/>
          </pc:sldLayoutMkLst>
          <pc:spChg chg="mod">
            <ac:chgData name="Thomas Chapman" userId="62f56abd-8013-406a-a5cf-528bee683f35" providerId="ADAL" clId="{AA395247-FFF2-4F91-9B61-2BD8C919D16C}" dt="2021-09-03T11:40:38.593" v="31" actId="20577"/>
            <ac:spMkLst>
              <pc:docMk/>
              <pc:sldMasterMk cId="2523064765" sldId="2147483660"/>
              <pc:sldLayoutMk cId="3593654033" sldId="2147483668"/>
              <ac:spMk id="7" creationId="{88BB9017-2EBC-4916-882A-FAB5684DE9CF}"/>
            </ac:spMkLst>
          </pc:spChg>
        </pc:sldLayoutChg>
        <pc:sldLayoutChg chg="modSp mod">
          <pc:chgData name="Thomas Chapman" userId="62f56abd-8013-406a-a5cf-528bee683f35" providerId="ADAL" clId="{AA395247-FFF2-4F91-9B61-2BD8C919D16C}" dt="2021-09-03T11:40:38.598" v="35" actId="20577"/>
          <pc:sldLayoutMkLst>
            <pc:docMk/>
            <pc:sldMasterMk cId="2523064765" sldId="2147483660"/>
            <pc:sldLayoutMk cId="4136202525" sldId="2147483669"/>
          </pc:sldLayoutMkLst>
          <pc:spChg chg="mod">
            <ac:chgData name="Thomas Chapman" userId="62f56abd-8013-406a-a5cf-528bee683f35" providerId="ADAL" clId="{AA395247-FFF2-4F91-9B61-2BD8C919D16C}" dt="2021-09-03T11:40:38.598" v="35" actId="20577"/>
            <ac:spMkLst>
              <pc:docMk/>
              <pc:sldMasterMk cId="2523064765" sldId="2147483660"/>
              <pc:sldLayoutMk cId="4136202525" sldId="2147483669"/>
              <ac:spMk id="7" creationId="{515DEFEB-D8FB-411D-89D1-C457BD4FE531}"/>
            </ac:spMkLst>
          </pc:spChg>
        </pc:sldLayoutChg>
        <pc:sldLayoutChg chg="modSp mod">
          <pc:chgData name="Thomas Chapman" userId="62f56abd-8013-406a-a5cf-528bee683f35" providerId="ADAL" clId="{AA395247-FFF2-4F91-9B61-2BD8C919D16C}" dt="2021-09-03T11:40:38.603" v="39" actId="20577"/>
          <pc:sldLayoutMkLst>
            <pc:docMk/>
            <pc:sldMasterMk cId="2523064765" sldId="2147483660"/>
            <pc:sldLayoutMk cId="1267818655" sldId="2147483670"/>
          </pc:sldLayoutMkLst>
          <pc:spChg chg="mod">
            <ac:chgData name="Thomas Chapman" userId="62f56abd-8013-406a-a5cf-528bee683f35" providerId="ADAL" clId="{AA395247-FFF2-4F91-9B61-2BD8C919D16C}" dt="2021-09-03T11:40:38.603" v="39" actId="20577"/>
            <ac:spMkLst>
              <pc:docMk/>
              <pc:sldMasterMk cId="2523064765" sldId="2147483660"/>
              <pc:sldLayoutMk cId="1267818655" sldId="2147483670"/>
              <ac:spMk id="7" creationId="{E08DADFB-44CC-4810-9193-0C9F586CE666}"/>
            </ac:spMkLst>
          </pc:spChg>
        </pc:sldLayoutChg>
        <pc:sldLayoutChg chg="modSp mod">
          <pc:chgData name="Thomas Chapman" userId="62f56abd-8013-406a-a5cf-528bee683f35" providerId="ADAL" clId="{AA395247-FFF2-4F91-9B61-2BD8C919D16C}" dt="2021-09-03T11:40:38.610" v="43" actId="20577"/>
          <pc:sldLayoutMkLst>
            <pc:docMk/>
            <pc:sldMasterMk cId="2523064765" sldId="2147483660"/>
            <pc:sldLayoutMk cId="3355176887" sldId="2147483671"/>
          </pc:sldLayoutMkLst>
          <pc:spChg chg="mod">
            <ac:chgData name="Thomas Chapman" userId="62f56abd-8013-406a-a5cf-528bee683f35" providerId="ADAL" clId="{AA395247-FFF2-4F91-9B61-2BD8C919D16C}" dt="2021-09-03T11:40:38.610" v="43" actId="20577"/>
            <ac:spMkLst>
              <pc:docMk/>
              <pc:sldMasterMk cId="2523064765" sldId="2147483660"/>
              <pc:sldLayoutMk cId="3355176887" sldId="2147483671"/>
              <ac:spMk id="4" creationId="{7AB1CD1C-AD0D-4C0E-8012-BDF9F1E4C38B}"/>
            </ac:spMkLst>
          </pc:spChg>
        </pc:sldLayoutChg>
        <pc:sldLayoutChg chg="modSp mod">
          <pc:chgData name="Thomas Chapman" userId="62f56abd-8013-406a-a5cf-528bee683f35" providerId="ADAL" clId="{AA395247-FFF2-4F91-9B61-2BD8C919D16C}" dt="2021-09-03T11:40:38.616" v="47" actId="20577"/>
          <pc:sldLayoutMkLst>
            <pc:docMk/>
            <pc:sldMasterMk cId="2523064765" sldId="2147483660"/>
            <pc:sldLayoutMk cId="1793964376" sldId="2147483672"/>
          </pc:sldLayoutMkLst>
          <pc:spChg chg="mod">
            <ac:chgData name="Thomas Chapman" userId="62f56abd-8013-406a-a5cf-528bee683f35" providerId="ADAL" clId="{AA395247-FFF2-4F91-9B61-2BD8C919D16C}" dt="2021-09-03T11:40:38.616" v="47" actId="20577"/>
            <ac:spMkLst>
              <pc:docMk/>
              <pc:sldMasterMk cId="2523064765" sldId="2147483660"/>
              <pc:sldLayoutMk cId="1793964376" sldId="2147483672"/>
              <ac:spMk id="3" creationId="{76D5DBE1-F5A0-4F54-BCB1-8A4278408056}"/>
            </ac:spMkLst>
          </pc:spChg>
        </pc:sldLayoutChg>
        <pc:sldLayoutChg chg="modSp mod">
          <pc:chgData name="Thomas Chapman" userId="62f56abd-8013-406a-a5cf-528bee683f35" providerId="ADAL" clId="{AA395247-FFF2-4F91-9B61-2BD8C919D16C}" dt="2021-09-03T11:40:38.628" v="55" actId="20577"/>
          <pc:sldLayoutMkLst>
            <pc:docMk/>
            <pc:sldMasterMk cId="2523064765" sldId="2147483660"/>
            <pc:sldLayoutMk cId="3415456144" sldId="2147483673"/>
          </pc:sldLayoutMkLst>
          <pc:spChg chg="mod">
            <ac:chgData name="Thomas Chapman" userId="62f56abd-8013-406a-a5cf-528bee683f35" providerId="ADAL" clId="{AA395247-FFF2-4F91-9B61-2BD8C919D16C}" dt="2021-09-03T11:40:38.628" v="55" actId="20577"/>
            <ac:spMkLst>
              <pc:docMk/>
              <pc:sldMasterMk cId="2523064765" sldId="2147483660"/>
              <pc:sldLayoutMk cId="3415456144" sldId="2147483673"/>
              <ac:spMk id="3" creationId="{C44ECCE6-4D94-443E-8C20-CA233A5C0572}"/>
            </ac:spMkLst>
          </pc:spChg>
        </pc:sldLayoutChg>
        <pc:sldLayoutChg chg="modSp mod">
          <pc:chgData name="Thomas Chapman" userId="62f56abd-8013-406a-a5cf-528bee683f35" providerId="ADAL" clId="{AA395247-FFF2-4F91-9B61-2BD8C919D16C}" dt="2021-09-03T11:40:38.690" v="87" actId="20577"/>
          <pc:sldLayoutMkLst>
            <pc:docMk/>
            <pc:sldMasterMk cId="2523064765" sldId="2147483660"/>
            <pc:sldLayoutMk cId="3933167755" sldId="2147483674"/>
          </pc:sldLayoutMkLst>
          <pc:spChg chg="mod">
            <ac:chgData name="Thomas Chapman" userId="62f56abd-8013-406a-a5cf-528bee683f35" providerId="ADAL" clId="{AA395247-FFF2-4F91-9B61-2BD8C919D16C}" dt="2021-09-03T11:40:38.690" v="87" actId="20577"/>
            <ac:spMkLst>
              <pc:docMk/>
              <pc:sldMasterMk cId="2523064765" sldId="2147483660"/>
              <pc:sldLayoutMk cId="3933167755" sldId="2147483674"/>
              <ac:spMk id="8" creationId="{C2AD0284-E6BA-49D8-AB3F-D94DBB1D54F0}"/>
            </ac:spMkLst>
          </pc:spChg>
        </pc:sldLayoutChg>
        <pc:sldLayoutChg chg="modSp mod">
          <pc:chgData name="Thomas Chapman" userId="62f56abd-8013-406a-a5cf-528bee683f35" providerId="ADAL" clId="{AA395247-FFF2-4F91-9B61-2BD8C919D16C}" dt="2021-09-03T11:40:38.727" v="115" actId="20577"/>
          <pc:sldLayoutMkLst>
            <pc:docMk/>
            <pc:sldMasterMk cId="2523064765" sldId="2147483660"/>
            <pc:sldLayoutMk cId="675883818" sldId="2147483675"/>
          </pc:sldLayoutMkLst>
          <pc:spChg chg="mod">
            <ac:chgData name="Thomas Chapman" userId="62f56abd-8013-406a-a5cf-528bee683f35" providerId="ADAL" clId="{AA395247-FFF2-4F91-9B61-2BD8C919D16C}" dt="2021-09-03T11:40:38.727" v="115" actId="20577"/>
            <ac:spMkLst>
              <pc:docMk/>
              <pc:sldMasterMk cId="2523064765" sldId="2147483660"/>
              <pc:sldLayoutMk cId="675883818" sldId="2147483675"/>
              <ac:spMk id="8" creationId="{53797230-5A6C-4718-8C90-CB9F2709B382}"/>
            </ac:spMkLst>
          </pc:spChg>
        </pc:sldLayoutChg>
        <pc:sldLayoutChg chg="modSp mod">
          <pc:chgData name="Thomas Chapman" userId="62f56abd-8013-406a-a5cf-528bee683f35" providerId="ADAL" clId="{AA395247-FFF2-4F91-9B61-2BD8C919D16C}" dt="2021-09-03T11:40:38.735" v="119" actId="20577"/>
          <pc:sldLayoutMkLst>
            <pc:docMk/>
            <pc:sldMasterMk cId="2523064765" sldId="2147483660"/>
            <pc:sldLayoutMk cId="192221419" sldId="2147483676"/>
          </pc:sldLayoutMkLst>
          <pc:spChg chg="mod">
            <ac:chgData name="Thomas Chapman" userId="62f56abd-8013-406a-a5cf-528bee683f35" providerId="ADAL" clId="{AA395247-FFF2-4F91-9B61-2BD8C919D16C}" dt="2021-09-03T11:40:38.735" v="119" actId="20577"/>
            <ac:spMkLst>
              <pc:docMk/>
              <pc:sldMasterMk cId="2523064765" sldId="2147483660"/>
              <pc:sldLayoutMk cId="192221419" sldId="2147483676"/>
              <ac:spMk id="9" creationId="{00E7BBCA-E768-4FD9-82EA-328297783367}"/>
            </ac:spMkLst>
          </pc:spChg>
        </pc:sldLayoutChg>
        <pc:sldLayoutChg chg="modSp mod">
          <pc:chgData name="Thomas Chapman" userId="62f56abd-8013-406a-a5cf-528bee683f35" providerId="ADAL" clId="{AA395247-FFF2-4F91-9B61-2BD8C919D16C}" dt="2021-09-03T11:40:38.771" v="143" actId="20577"/>
          <pc:sldLayoutMkLst>
            <pc:docMk/>
            <pc:sldMasterMk cId="2523064765" sldId="2147483660"/>
            <pc:sldLayoutMk cId="1896068706" sldId="2147483677"/>
          </pc:sldLayoutMkLst>
          <pc:spChg chg="mod">
            <ac:chgData name="Thomas Chapman" userId="62f56abd-8013-406a-a5cf-528bee683f35" providerId="ADAL" clId="{AA395247-FFF2-4F91-9B61-2BD8C919D16C}" dt="2021-09-03T11:40:38.771" v="143" actId="20577"/>
            <ac:spMkLst>
              <pc:docMk/>
              <pc:sldMasterMk cId="2523064765" sldId="2147483660"/>
              <pc:sldLayoutMk cId="1896068706" sldId="2147483677"/>
              <ac:spMk id="9" creationId="{4815D3F0-43E8-418F-A5E4-30F31668DC0E}"/>
            </ac:spMkLst>
          </pc:spChg>
        </pc:sldLayoutChg>
        <pc:sldLayoutChg chg="modSp mod">
          <pc:chgData name="Thomas Chapman" userId="62f56abd-8013-406a-a5cf-528bee683f35" providerId="ADAL" clId="{AA395247-FFF2-4F91-9B61-2BD8C919D16C}" dt="2021-09-03T11:40:38.781" v="147" actId="20577"/>
          <pc:sldLayoutMkLst>
            <pc:docMk/>
            <pc:sldMasterMk cId="2523064765" sldId="2147483660"/>
            <pc:sldLayoutMk cId="2275899235" sldId="2147483678"/>
          </pc:sldLayoutMkLst>
          <pc:spChg chg="mod">
            <ac:chgData name="Thomas Chapman" userId="62f56abd-8013-406a-a5cf-528bee683f35" providerId="ADAL" clId="{AA395247-FFF2-4F91-9B61-2BD8C919D16C}" dt="2021-09-03T11:40:38.781" v="147" actId="20577"/>
            <ac:spMkLst>
              <pc:docMk/>
              <pc:sldMasterMk cId="2523064765" sldId="2147483660"/>
              <pc:sldLayoutMk cId="2275899235" sldId="2147483678"/>
              <ac:spMk id="11" creationId="{A55C34B4-681E-4FDA-A9BB-6BC31D94C8D6}"/>
            </ac:spMkLst>
          </pc:spChg>
        </pc:sldLayoutChg>
        <pc:sldLayoutChg chg="modSp mod">
          <pc:chgData name="Thomas Chapman" userId="62f56abd-8013-406a-a5cf-528bee683f35" providerId="ADAL" clId="{AA395247-FFF2-4F91-9B61-2BD8C919D16C}" dt="2021-09-03T11:40:38.787" v="151" actId="20577"/>
          <pc:sldLayoutMkLst>
            <pc:docMk/>
            <pc:sldMasterMk cId="2523064765" sldId="2147483660"/>
            <pc:sldLayoutMk cId="1509090296" sldId="2147483679"/>
          </pc:sldLayoutMkLst>
          <pc:spChg chg="mod">
            <ac:chgData name="Thomas Chapman" userId="62f56abd-8013-406a-a5cf-528bee683f35" providerId="ADAL" clId="{AA395247-FFF2-4F91-9B61-2BD8C919D16C}" dt="2021-09-03T11:40:38.787" v="151" actId="20577"/>
            <ac:spMkLst>
              <pc:docMk/>
              <pc:sldMasterMk cId="2523064765" sldId="2147483660"/>
              <pc:sldLayoutMk cId="1509090296" sldId="2147483679"/>
              <ac:spMk id="11" creationId="{107CDD62-B47C-43AB-8BA0-F875DF45681E}"/>
            </ac:spMkLst>
          </pc:spChg>
        </pc:sldLayoutChg>
        <pc:sldLayoutChg chg="modSp mod">
          <pc:chgData name="Thomas Chapman" userId="62f56abd-8013-406a-a5cf-528bee683f35" providerId="ADAL" clId="{AA395247-FFF2-4F91-9B61-2BD8C919D16C}" dt="2021-09-03T11:40:38.793" v="155" actId="20577"/>
          <pc:sldLayoutMkLst>
            <pc:docMk/>
            <pc:sldMasterMk cId="2523064765" sldId="2147483660"/>
            <pc:sldLayoutMk cId="3100695833" sldId="2147483680"/>
          </pc:sldLayoutMkLst>
          <pc:spChg chg="mod">
            <ac:chgData name="Thomas Chapman" userId="62f56abd-8013-406a-a5cf-528bee683f35" providerId="ADAL" clId="{AA395247-FFF2-4F91-9B61-2BD8C919D16C}" dt="2021-09-03T11:40:38.793" v="155" actId="20577"/>
            <ac:spMkLst>
              <pc:docMk/>
              <pc:sldMasterMk cId="2523064765" sldId="2147483660"/>
              <pc:sldLayoutMk cId="3100695833" sldId="2147483680"/>
              <ac:spMk id="11" creationId="{A2963A4D-3277-42A5-8919-305DE5AD9247}"/>
            </ac:spMkLst>
          </pc:spChg>
        </pc:sldLayoutChg>
        <pc:sldLayoutChg chg="modSp mod">
          <pc:chgData name="Thomas Chapman" userId="62f56abd-8013-406a-a5cf-528bee683f35" providerId="ADAL" clId="{AA395247-FFF2-4F91-9B61-2BD8C919D16C}" dt="2021-09-03T11:40:38.808" v="163" actId="20577"/>
          <pc:sldLayoutMkLst>
            <pc:docMk/>
            <pc:sldMasterMk cId="2523064765" sldId="2147483660"/>
            <pc:sldLayoutMk cId="1436988196" sldId="2147483681"/>
          </pc:sldLayoutMkLst>
          <pc:spChg chg="mod">
            <ac:chgData name="Thomas Chapman" userId="62f56abd-8013-406a-a5cf-528bee683f35" providerId="ADAL" clId="{AA395247-FFF2-4F91-9B61-2BD8C919D16C}" dt="2021-09-03T11:40:38.808" v="163" actId="20577"/>
            <ac:spMkLst>
              <pc:docMk/>
              <pc:sldMasterMk cId="2523064765" sldId="2147483660"/>
              <pc:sldLayoutMk cId="1436988196" sldId="2147483681"/>
              <ac:spMk id="14" creationId="{089CBEB5-348B-49F3-8F8B-FDEE08950E37}"/>
            </ac:spMkLst>
          </pc:spChg>
        </pc:sldLayoutChg>
        <pc:sldLayoutChg chg="modSp mod">
          <pc:chgData name="Thomas Chapman" userId="62f56abd-8013-406a-a5cf-528bee683f35" providerId="ADAL" clId="{AA395247-FFF2-4F91-9B61-2BD8C919D16C}" dt="2021-09-03T11:40:38.704" v="99" actId="20577"/>
          <pc:sldLayoutMkLst>
            <pc:docMk/>
            <pc:sldMasterMk cId="2523064765" sldId="2147483660"/>
            <pc:sldLayoutMk cId="4114665" sldId="2147483682"/>
          </pc:sldLayoutMkLst>
          <pc:spChg chg="mod">
            <ac:chgData name="Thomas Chapman" userId="62f56abd-8013-406a-a5cf-528bee683f35" providerId="ADAL" clId="{AA395247-FFF2-4F91-9B61-2BD8C919D16C}" dt="2021-09-03T11:40:38.704" v="99" actId="20577"/>
            <ac:spMkLst>
              <pc:docMk/>
              <pc:sldMasterMk cId="2523064765" sldId="2147483660"/>
              <pc:sldLayoutMk cId="4114665" sldId="2147483682"/>
              <ac:spMk id="7" creationId="{EF2C589A-70A9-4C1E-92FD-76B1E60A1A29}"/>
            </ac:spMkLst>
          </pc:spChg>
        </pc:sldLayoutChg>
        <pc:sldLayoutChg chg="modSp mod">
          <pc:chgData name="Thomas Chapman" userId="62f56abd-8013-406a-a5cf-528bee683f35" providerId="ADAL" clId="{AA395247-FFF2-4F91-9B61-2BD8C919D16C}" dt="2021-09-03T11:40:38.709" v="103" actId="20577"/>
          <pc:sldLayoutMkLst>
            <pc:docMk/>
            <pc:sldMasterMk cId="2523064765" sldId="2147483660"/>
            <pc:sldLayoutMk cId="584347284" sldId="2147483683"/>
          </pc:sldLayoutMkLst>
          <pc:spChg chg="mod">
            <ac:chgData name="Thomas Chapman" userId="62f56abd-8013-406a-a5cf-528bee683f35" providerId="ADAL" clId="{AA395247-FFF2-4F91-9B61-2BD8C919D16C}" dt="2021-09-03T11:40:38.709" v="103" actId="20577"/>
            <ac:spMkLst>
              <pc:docMk/>
              <pc:sldMasterMk cId="2523064765" sldId="2147483660"/>
              <pc:sldLayoutMk cId="584347284" sldId="2147483683"/>
              <ac:spMk id="9" creationId="{4372D240-75C4-4747-BB0C-CDA1A95650A3}"/>
            </ac:spMkLst>
          </pc:spChg>
        </pc:sldLayoutChg>
        <pc:sldLayoutChg chg="modSp mod">
          <pc:chgData name="Thomas Chapman" userId="62f56abd-8013-406a-a5cf-528bee683f35" providerId="ADAL" clId="{AA395247-FFF2-4F91-9B61-2BD8C919D16C}" dt="2021-09-03T11:40:38.715" v="107" actId="20577"/>
          <pc:sldLayoutMkLst>
            <pc:docMk/>
            <pc:sldMasterMk cId="2523064765" sldId="2147483660"/>
            <pc:sldLayoutMk cId="2522373556" sldId="2147483684"/>
          </pc:sldLayoutMkLst>
          <pc:spChg chg="mod">
            <ac:chgData name="Thomas Chapman" userId="62f56abd-8013-406a-a5cf-528bee683f35" providerId="ADAL" clId="{AA395247-FFF2-4F91-9B61-2BD8C919D16C}" dt="2021-09-03T11:40:38.715" v="107" actId="20577"/>
            <ac:spMkLst>
              <pc:docMk/>
              <pc:sldMasterMk cId="2523064765" sldId="2147483660"/>
              <pc:sldLayoutMk cId="2522373556" sldId="2147483684"/>
              <ac:spMk id="7" creationId="{8D51E95B-B5A6-40B6-97CB-5F0FE563EB1D}"/>
            </ac:spMkLst>
          </pc:spChg>
        </pc:sldLayoutChg>
        <pc:sldLayoutChg chg="modSp mod">
          <pc:chgData name="Thomas Chapman" userId="62f56abd-8013-406a-a5cf-528bee683f35" providerId="ADAL" clId="{AA395247-FFF2-4F91-9B61-2BD8C919D16C}" dt="2021-09-03T11:40:38.720" v="111" actId="20577"/>
          <pc:sldLayoutMkLst>
            <pc:docMk/>
            <pc:sldMasterMk cId="2523064765" sldId="2147483660"/>
            <pc:sldLayoutMk cId="2731981876" sldId="2147483685"/>
          </pc:sldLayoutMkLst>
          <pc:spChg chg="mod">
            <ac:chgData name="Thomas Chapman" userId="62f56abd-8013-406a-a5cf-528bee683f35" providerId="ADAL" clId="{AA395247-FFF2-4F91-9B61-2BD8C919D16C}" dt="2021-09-03T11:40:38.720" v="111" actId="20577"/>
            <ac:spMkLst>
              <pc:docMk/>
              <pc:sldMasterMk cId="2523064765" sldId="2147483660"/>
              <pc:sldLayoutMk cId="2731981876" sldId="2147483685"/>
              <ac:spMk id="11" creationId="{4137CA89-AFF7-46A6-A978-5D6CF4C2A39A}"/>
            </ac:spMkLst>
          </pc:spChg>
        </pc:sldLayoutChg>
        <pc:sldLayoutChg chg="modSp mod">
          <pc:chgData name="Thomas Chapman" userId="62f56abd-8013-406a-a5cf-528bee683f35" providerId="ADAL" clId="{AA395247-FFF2-4F91-9B61-2BD8C919D16C}" dt="2021-09-03T11:40:38.741" v="123" actId="20577"/>
          <pc:sldLayoutMkLst>
            <pc:docMk/>
            <pc:sldMasterMk cId="2523064765" sldId="2147483660"/>
            <pc:sldLayoutMk cId="1631202071" sldId="2147483686"/>
          </pc:sldLayoutMkLst>
          <pc:spChg chg="mod">
            <ac:chgData name="Thomas Chapman" userId="62f56abd-8013-406a-a5cf-528bee683f35" providerId="ADAL" clId="{AA395247-FFF2-4F91-9B61-2BD8C919D16C}" dt="2021-09-03T11:40:38.741" v="123" actId="20577"/>
            <ac:spMkLst>
              <pc:docMk/>
              <pc:sldMasterMk cId="2523064765" sldId="2147483660"/>
              <pc:sldLayoutMk cId="1631202071" sldId="2147483686"/>
              <ac:spMk id="8" creationId="{4E1D7684-BC36-44BA-9074-E0D05038847F}"/>
            </ac:spMkLst>
          </pc:spChg>
        </pc:sldLayoutChg>
        <pc:sldLayoutChg chg="modSp mod">
          <pc:chgData name="Thomas Chapman" userId="62f56abd-8013-406a-a5cf-528bee683f35" providerId="ADAL" clId="{AA395247-FFF2-4F91-9B61-2BD8C919D16C}" dt="2021-09-03T11:40:38.746" v="127" actId="20577"/>
          <pc:sldLayoutMkLst>
            <pc:docMk/>
            <pc:sldMasterMk cId="2523064765" sldId="2147483660"/>
            <pc:sldLayoutMk cId="185064145" sldId="2147483687"/>
          </pc:sldLayoutMkLst>
          <pc:spChg chg="mod">
            <ac:chgData name="Thomas Chapman" userId="62f56abd-8013-406a-a5cf-528bee683f35" providerId="ADAL" clId="{AA395247-FFF2-4F91-9B61-2BD8C919D16C}" dt="2021-09-03T11:40:38.746" v="127" actId="20577"/>
            <ac:spMkLst>
              <pc:docMk/>
              <pc:sldMasterMk cId="2523064765" sldId="2147483660"/>
              <pc:sldLayoutMk cId="185064145" sldId="2147483687"/>
              <ac:spMk id="8" creationId="{227D3F0D-C903-4314-9038-82A30CA70290}"/>
            </ac:spMkLst>
          </pc:spChg>
        </pc:sldLayoutChg>
        <pc:sldLayoutChg chg="modSp mod">
          <pc:chgData name="Thomas Chapman" userId="62f56abd-8013-406a-a5cf-528bee683f35" providerId="ADAL" clId="{AA395247-FFF2-4F91-9B61-2BD8C919D16C}" dt="2021-09-03T11:40:38.753" v="131" actId="20577"/>
          <pc:sldLayoutMkLst>
            <pc:docMk/>
            <pc:sldMasterMk cId="2523064765" sldId="2147483660"/>
            <pc:sldLayoutMk cId="3977286576" sldId="2147483688"/>
          </pc:sldLayoutMkLst>
          <pc:spChg chg="mod">
            <ac:chgData name="Thomas Chapman" userId="62f56abd-8013-406a-a5cf-528bee683f35" providerId="ADAL" clId="{AA395247-FFF2-4F91-9B61-2BD8C919D16C}" dt="2021-09-03T11:40:38.753" v="131" actId="20577"/>
            <ac:spMkLst>
              <pc:docMk/>
              <pc:sldMasterMk cId="2523064765" sldId="2147483660"/>
              <pc:sldLayoutMk cId="3977286576" sldId="2147483688"/>
              <ac:spMk id="9" creationId="{4421DB2A-3017-4E73-8332-6B8D884A5493}"/>
            </ac:spMkLst>
          </pc:spChg>
        </pc:sldLayoutChg>
        <pc:sldLayoutChg chg="modSp mod">
          <pc:chgData name="Thomas Chapman" userId="62f56abd-8013-406a-a5cf-528bee683f35" providerId="ADAL" clId="{AA395247-FFF2-4F91-9B61-2BD8C919D16C}" dt="2021-09-03T11:40:38.758" v="135" actId="20577"/>
          <pc:sldLayoutMkLst>
            <pc:docMk/>
            <pc:sldMasterMk cId="2523064765" sldId="2147483660"/>
            <pc:sldLayoutMk cId="1762546200" sldId="2147483689"/>
          </pc:sldLayoutMkLst>
          <pc:spChg chg="mod">
            <ac:chgData name="Thomas Chapman" userId="62f56abd-8013-406a-a5cf-528bee683f35" providerId="ADAL" clId="{AA395247-FFF2-4F91-9B61-2BD8C919D16C}" dt="2021-09-03T11:40:38.758" v="135" actId="20577"/>
            <ac:spMkLst>
              <pc:docMk/>
              <pc:sldMasterMk cId="2523064765" sldId="2147483660"/>
              <pc:sldLayoutMk cId="1762546200" sldId="2147483689"/>
              <ac:spMk id="9" creationId="{4E5A81C5-0588-4509-B7B9-9497297F88ED}"/>
            </ac:spMkLst>
          </pc:spChg>
        </pc:sldLayoutChg>
        <pc:sldLayoutChg chg="modSp mod">
          <pc:chgData name="Thomas Chapman" userId="62f56abd-8013-406a-a5cf-528bee683f35" providerId="ADAL" clId="{AA395247-FFF2-4F91-9B61-2BD8C919D16C}" dt="2021-09-03T11:40:38.800" v="159" actId="20577"/>
          <pc:sldLayoutMkLst>
            <pc:docMk/>
            <pc:sldMasterMk cId="2523064765" sldId="2147483660"/>
            <pc:sldLayoutMk cId="2548612008" sldId="2147483690"/>
          </pc:sldLayoutMkLst>
          <pc:spChg chg="mod">
            <ac:chgData name="Thomas Chapman" userId="62f56abd-8013-406a-a5cf-528bee683f35" providerId="ADAL" clId="{AA395247-FFF2-4F91-9B61-2BD8C919D16C}" dt="2021-09-03T11:40:38.800" v="159" actId="20577"/>
            <ac:spMkLst>
              <pc:docMk/>
              <pc:sldMasterMk cId="2523064765" sldId="2147483660"/>
              <pc:sldLayoutMk cId="2548612008" sldId="2147483690"/>
              <ac:spMk id="10" creationId="{549048C1-340D-44C4-857B-1B201EC9A7E7}"/>
            </ac:spMkLst>
          </pc:spChg>
        </pc:sldLayoutChg>
        <pc:sldLayoutChg chg="modSp mod">
          <pc:chgData name="Thomas Chapman" userId="62f56abd-8013-406a-a5cf-528bee683f35" providerId="ADAL" clId="{AA395247-FFF2-4F91-9B61-2BD8C919D16C}" dt="2021-09-03T11:40:38.622" v="51" actId="20577"/>
          <pc:sldLayoutMkLst>
            <pc:docMk/>
            <pc:sldMasterMk cId="2523064765" sldId="2147483660"/>
            <pc:sldLayoutMk cId="185933282" sldId="2147483691"/>
          </pc:sldLayoutMkLst>
          <pc:spChg chg="mod">
            <ac:chgData name="Thomas Chapman" userId="62f56abd-8013-406a-a5cf-528bee683f35" providerId="ADAL" clId="{AA395247-FFF2-4F91-9B61-2BD8C919D16C}" dt="2021-09-03T11:40:38.622" v="51" actId="20577"/>
            <ac:spMkLst>
              <pc:docMk/>
              <pc:sldMasterMk cId="2523064765" sldId="2147483660"/>
              <pc:sldLayoutMk cId="185933282" sldId="2147483691"/>
              <ac:spMk id="2" creationId="{69F42FFA-3DFB-4DB2-A942-F02200203C82}"/>
            </ac:spMkLst>
          </pc:spChg>
        </pc:sldLayoutChg>
        <pc:sldLayoutChg chg="modSp mod">
          <pc:chgData name="Thomas Chapman" userId="62f56abd-8013-406a-a5cf-528bee683f35" providerId="ADAL" clId="{AA395247-FFF2-4F91-9B61-2BD8C919D16C}" dt="2021-09-03T11:40:38.562" v="7" actId="20577"/>
          <pc:sldLayoutMkLst>
            <pc:docMk/>
            <pc:sldMasterMk cId="2523064765" sldId="2147483660"/>
            <pc:sldLayoutMk cId="787326472" sldId="2147483693"/>
          </pc:sldLayoutMkLst>
          <pc:spChg chg="mod">
            <ac:chgData name="Thomas Chapman" userId="62f56abd-8013-406a-a5cf-528bee683f35" providerId="ADAL" clId="{AA395247-FFF2-4F91-9B61-2BD8C919D16C}" dt="2021-09-03T11:40:38.562" v="7" actId="20577"/>
            <ac:spMkLst>
              <pc:docMk/>
              <pc:sldMasterMk cId="2523064765" sldId="2147483660"/>
              <pc:sldLayoutMk cId="787326472" sldId="2147483693"/>
              <ac:spMk id="14" creationId="{89DFBA61-B916-44BD-A1D9-F41D32B7BCB6}"/>
            </ac:spMkLst>
          </pc:spChg>
        </pc:sldLayoutChg>
        <pc:sldLayoutChg chg="modSp mod">
          <pc:chgData name="Thomas Chapman" userId="62f56abd-8013-406a-a5cf-528bee683f35" providerId="ADAL" clId="{AA395247-FFF2-4F91-9B61-2BD8C919D16C}" dt="2021-09-03T11:40:38.699" v="95" actId="20577"/>
          <pc:sldLayoutMkLst>
            <pc:docMk/>
            <pc:sldMasterMk cId="2523064765" sldId="2147483660"/>
            <pc:sldLayoutMk cId="3607999529" sldId="2147483694"/>
          </pc:sldLayoutMkLst>
          <pc:spChg chg="mod">
            <ac:chgData name="Thomas Chapman" userId="62f56abd-8013-406a-a5cf-528bee683f35" providerId="ADAL" clId="{AA395247-FFF2-4F91-9B61-2BD8C919D16C}" dt="2021-09-03T11:40:38.699" v="95" actId="20577"/>
            <ac:spMkLst>
              <pc:docMk/>
              <pc:sldMasterMk cId="2523064765" sldId="2147483660"/>
              <pc:sldLayoutMk cId="3607999529" sldId="2147483694"/>
              <ac:spMk id="7" creationId="{DB8BC610-C1B0-4C6A-B5C2-80DA487CE5DE}"/>
            </ac:spMkLst>
          </pc:spChg>
        </pc:sldLayoutChg>
        <pc:sldLayoutChg chg="modSp mod">
          <pc:chgData name="Thomas Chapman" userId="62f56abd-8013-406a-a5cf-528bee683f35" providerId="ADAL" clId="{AA395247-FFF2-4F91-9B61-2BD8C919D16C}" dt="2021-09-03T11:40:38.764" v="139" actId="20577"/>
          <pc:sldLayoutMkLst>
            <pc:docMk/>
            <pc:sldMasterMk cId="2523064765" sldId="2147483660"/>
            <pc:sldLayoutMk cId="3545725332" sldId="2147483696"/>
          </pc:sldLayoutMkLst>
          <pc:spChg chg="mod">
            <ac:chgData name="Thomas Chapman" userId="62f56abd-8013-406a-a5cf-528bee683f35" providerId="ADAL" clId="{AA395247-FFF2-4F91-9B61-2BD8C919D16C}" dt="2021-09-03T11:40:38.764" v="139" actId="20577"/>
            <ac:spMkLst>
              <pc:docMk/>
              <pc:sldMasterMk cId="2523064765" sldId="2147483660"/>
              <pc:sldLayoutMk cId="3545725332" sldId="2147483696"/>
              <ac:spMk id="9" creationId="{2C8570FA-FAA3-4EFA-A4F1-01C285AE39DE}"/>
            </ac:spMkLst>
          </pc:spChg>
        </pc:sldLayoutChg>
        <pc:sldLayoutChg chg="modSp mod">
          <pc:chgData name="Thomas Chapman" userId="62f56abd-8013-406a-a5cf-528bee683f35" providerId="ADAL" clId="{AA395247-FFF2-4F91-9B61-2BD8C919D16C}" dt="2021-09-03T11:40:38.633" v="59" actId="20577"/>
          <pc:sldLayoutMkLst>
            <pc:docMk/>
            <pc:sldMasterMk cId="2523064765" sldId="2147483660"/>
            <pc:sldLayoutMk cId="3551733153" sldId="2147483697"/>
          </pc:sldLayoutMkLst>
          <pc:spChg chg="mod">
            <ac:chgData name="Thomas Chapman" userId="62f56abd-8013-406a-a5cf-528bee683f35" providerId="ADAL" clId="{AA395247-FFF2-4F91-9B61-2BD8C919D16C}" dt="2021-09-03T11:40:38.633" v="59" actId="20577"/>
            <ac:spMkLst>
              <pc:docMk/>
              <pc:sldMasterMk cId="2523064765" sldId="2147483660"/>
              <pc:sldLayoutMk cId="3551733153" sldId="2147483697"/>
              <ac:spMk id="5" creationId="{56BFCB29-C939-4442-981C-DE6A97866D13}"/>
            </ac:spMkLst>
          </pc:spChg>
        </pc:sldLayoutChg>
        <pc:sldLayoutChg chg="modSp mod">
          <pc:chgData name="Thomas Chapman" userId="62f56abd-8013-406a-a5cf-528bee683f35" providerId="ADAL" clId="{AA395247-FFF2-4F91-9B61-2BD8C919D16C}" dt="2021-09-03T11:40:38.642" v="63" actId="20577"/>
          <pc:sldLayoutMkLst>
            <pc:docMk/>
            <pc:sldMasterMk cId="2523064765" sldId="2147483660"/>
            <pc:sldLayoutMk cId="1673924324" sldId="2147483698"/>
          </pc:sldLayoutMkLst>
          <pc:spChg chg="mod">
            <ac:chgData name="Thomas Chapman" userId="62f56abd-8013-406a-a5cf-528bee683f35" providerId="ADAL" clId="{AA395247-FFF2-4F91-9B61-2BD8C919D16C}" dt="2021-09-03T11:40:38.642" v="63" actId="20577"/>
            <ac:spMkLst>
              <pc:docMk/>
              <pc:sldMasterMk cId="2523064765" sldId="2147483660"/>
              <pc:sldLayoutMk cId="1673924324" sldId="2147483698"/>
              <ac:spMk id="5" creationId="{D4262351-4A54-4EAA-990E-D909E1CAD758}"/>
            </ac:spMkLst>
          </pc:spChg>
        </pc:sldLayoutChg>
        <pc:sldLayoutChg chg="modSp mod">
          <pc:chgData name="Thomas Chapman" userId="62f56abd-8013-406a-a5cf-528bee683f35" providerId="ADAL" clId="{AA395247-FFF2-4F91-9B61-2BD8C919D16C}" dt="2021-09-03T11:40:38.649" v="67" actId="20577"/>
          <pc:sldLayoutMkLst>
            <pc:docMk/>
            <pc:sldMasterMk cId="2523064765" sldId="2147483660"/>
            <pc:sldLayoutMk cId="1526597446" sldId="2147483699"/>
          </pc:sldLayoutMkLst>
          <pc:spChg chg="mod">
            <ac:chgData name="Thomas Chapman" userId="62f56abd-8013-406a-a5cf-528bee683f35" providerId="ADAL" clId="{AA395247-FFF2-4F91-9B61-2BD8C919D16C}" dt="2021-09-03T11:40:38.649" v="67" actId="20577"/>
            <ac:spMkLst>
              <pc:docMk/>
              <pc:sldMasterMk cId="2523064765" sldId="2147483660"/>
              <pc:sldLayoutMk cId="1526597446" sldId="2147483699"/>
              <ac:spMk id="5" creationId="{128B6DA1-0170-4C5B-ABCB-83F1E4B0ECBB}"/>
            </ac:spMkLst>
          </pc:spChg>
        </pc:sldLayoutChg>
        <pc:sldLayoutChg chg="modSp mod">
          <pc:chgData name="Thomas Chapman" userId="62f56abd-8013-406a-a5cf-528bee683f35" providerId="ADAL" clId="{AA395247-FFF2-4F91-9B61-2BD8C919D16C}" dt="2021-09-03T11:40:38.669" v="71" actId="20577"/>
          <pc:sldLayoutMkLst>
            <pc:docMk/>
            <pc:sldMasterMk cId="2523064765" sldId="2147483660"/>
            <pc:sldLayoutMk cId="2476838218" sldId="2147483700"/>
          </pc:sldLayoutMkLst>
          <pc:spChg chg="mod">
            <ac:chgData name="Thomas Chapman" userId="62f56abd-8013-406a-a5cf-528bee683f35" providerId="ADAL" clId="{AA395247-FFF2-4F91-9B61-2BD8C919D16C}" dt="2021-09-03T11:40:38.669" v="71" actId="20577"/>
            <ac:spMkLst>
              <pc:docMk/>
              <pc:sldMasterMk cId="2523064765" sldId="2147483660"/>
              <pc:sldLayoutMk cId="2476838218" sldId="2147483700"/>
              <ac:spMk id="5" creationId="{8F93BC53-EE81-4467-94F1-401BB6631310}"/>
            </ac:spMkLst>
          </pc:spChg>
        </pc:sldLayoutChg>
        <pc:sldLayoutChg chg="modSp mod">
          <pc:chgData name="Thomas Chapman" userId="62f56abd-8013-406a-a5cf-528bee683f35" providerId="ADAL" clId="{AA395247-FFF2-4F91-9B61-2BD8C919D16C}" dt="2021-09-03T11:40:38.674" v="75" actId="20577"/>
          <pc:sldLayoutMkLst>
            <pc:docMk/>
            <pc:sldMasterMk cId="2523064765" sldId="2147483660"/>
            <pc:sldLayoutMk cId="3501140641" sldId="2147483701"/>
          </pc:sldLayoutMkLst>
          <pc:spChg chg="mod">
            <ac:chgData name="Thomas Chapman" userId="62f56abd-8013-406a-a5cf-528bee683f35" providerId="ADAL" clId="{AA395247-FFF2-4F91-9B61-2BD8C919D16C}" dt="2021-09-03T11:40:38.674" v="75" actId="20577"/>
            <ac:spMkLst>
              <pc:docMk/>
              <pc:sldMasterMk cId="2523064765" sldId="2147483660"/>
              <pc:sldLayoutMk cId="3501140641" sldId="2147483701"/>
              <ac:spMk id="5" creationId="{064BC3BB-EB1F-4C03-845A-197D7CB3D7FF}"/>
            </ac:spMkLst>
          </pc:spChg>
        </pc:sldLayoutChg>
        <pc:sldLayoutChg chg="modSp mod">
          <pc:chgData name="Thomas Chapman" userId="62f56abd-8013-406a-a5cf-528bee683f35" providerId="ADAL" clId="{AA395247-FFF2-4F91-9B61-2BD8C919D16C}" dt="2021-09-03T11:40:38.679" v="79" actId="20577"/>
          <pc:sldLayoutMkLst>
            <pc:docMk/>
            <pc:sldMasterMk cId="2523064765" sldId="2147483660"/>
            <pc:sldLayoutMk cId="4094464793" sldId="2147483702"/>
          </pc:sldLayoutMkLst>
          <pc:spChg chg="mod">
            <ac:chgData name="Thomas Chapman" userId="62f56abd-8013-406a-a5cf-528bee683f35" providerId="ADAL" clId="{AA395247-FFF2-4F91-9B61-2BD8C919D16C}" dt="2021-09-03T11:40:38.679" v="79" actId="20577"/>
            <ac:spMkLst>
              <pc:docMk/>
              <pc:sldMasterMk cId="2523064765" sldId="2147483660"/>
              <pc:sldLayoutMk cId="4094464793" sldId="2147483702"/>
              <ac:spMk id="5" creationId="{EE432ACF-022C-4E4D-A91E-50BCA41421CC}"/>
            </ac:spMkLst>
          </pc:spChg>
        </pc:sldLayoutChg>
        <pc:sldLayoutChg chg="modSp mod">
          <pc:chgData name="Thomas Chapman" userId="62f56abd-8013-406a-a5cf-528bee683f35" providerId="ADAL" clId="{AA395247-FFF2-4F91-9B61-2BD8C919D16C}" dt="2021-09-03T11:40:38.684" v="83" actId="20577"/>
          <pc:sldLayoutMkLst>
            <pc:docMk/>
            <pc:sldMasterMk cId="2523064765" sldId="2147483660"/>
            <pc:sldLayoutMk cId="3745137931" sldId="2147483703"/>
          </pc:sldLayoutMkLst>
          <pc:spChg chg="mod">
            <ac:chgData name="Thomas Chapman" userId="62f56abd-8013-406a-a5cf-528bee683f35" providerId="ADAL" clId="{AA395247-FFF2-4F91-9B61-2BD8C919D16C}" dt="2021-09-03T11:40:38.684" v="83" actId="20577"/>
            <ac:spMkLst>
              <pc:docMk/>
              <pc:sldMasterMk cId="2523064765" sldId="2147483660"/>
              <pc:sldLayoutMk cId="3745137931" sldId="2147483703"/>
              <ac:spMk id="5" creationId="{8A859F72-32B2-47EB-8CB5-BCF639CDADF5}"/>
            </ac:spMkLst>
          </pc:spChg>
        </pc:sldLayoutChg>
        <pc:sldLayoutChg chg="modSp mod">
          <pc:chgData name="Thomas Chapman" userId="62f56abd-8013-406a-a5cf-528bee683f35" providerId="ADAL" clId="{AA395247-FFF2-4F91-9B61-2BD8C919D16C}" dt="2021-09-03T11:40:38.694" v="91" actId="20577"/>
          <pc:sldLayoutMkLst>
            <pc:docMk/>
            <pc:sldMasterMk cId="2523064765" sldId="2147483660"/>
            <pc:sldLayoutMk cId="3443338964" sldId="2147483706"/>
          </pc:sldLayoutMkLst>
          <pc:spChg chg="mod">
            <ac:chgData name="Thomas Chapman" userId="62f56abd-8013-406a-a5cf-528bee683f35" providerId="ADAL" clId="{AA395247-FFF2-4F91-9B61-2BD8C919D16C}" dt="2021-09-03T11:40:38.694" v="91" actId="20577"/>
            <ac:spMkLst>
              <pc:docMk/>
              <pc:sldMasterMk cId="2523064765" sldId="2147483660"/>
              <pc:sldLayoutMk cId="3443338964" sldId="2147483706"/>
              <ac:spMk id="8" creationId="{C2AD0284-E6BA-49D8-AB3F-D94DBB1D54F0}"/>
            </ac:spMkLst>
          </pc:spChg>
        </pc:sldLayoutChg>
      </pc:sldMasterChg>
    </pc:docChg>
  </pc:docChgLst>
  <pc:docChgLst>
    <pc:chgData name="Thomas Chapman" userId="62f56abd-8013-406a-a5cf-528bee683f35" providerId="ADAL" clId="{BE1B1DE0-D25A-40A4-81B9-4B05FFC1C5DB}"/>
    <pc:docChg chg="custSel modSld modMainMaster">
      <pc:chgData name="Thomas Chapman" userId="62f56abd-8013-406a-a5cf-528bee683f35" providerId="ADAL" clId="{BE1B1DE0-D25A-40A4-81B9-4B05FFC1C5DB}" dt="2021-09-06T18:09:49.119" v="168" actId="20577"/>
      <pc:docMkLst>
        <pc:docMk/>
      </pc:docMkLst>
      <pc:sldChg chg="modSp mod">
        <pc:chgData name="Thomas Chapman" userId="62f56abd-8013-406a-a5cf-528bee683f35" providerId="ADAL" clId="{BE1B1DE0-D25A-40A4-81B9-4B05FFC1C5DB}" dt="2021-09-06T18:09:07.430" v="165" actId="20577"/>
        <pc:sldMkLst>
          <pc:docMk/>
          <pc:sldMk cId="2230748882" sldId="271"/>
        </pc:sldMkLst>
        <pc:spChg chg="mod">
          <ac:chgData name="Thomas Chapman" userId="62f56abd-8013-406a-a5cf-528bee683f35" providerId="ADAL" clId="{BE1B1DE0-D25A-40A4-81B9-4B05FFC1C5DB}" dt="2021-09-06T18:09:07.430" v="165" actId="20577"/>
          <ac:spMkLst>
            <pc:docMk/>
            <pc:sldMk cId="2230748882" sldId="271"/>
            <ac:spMk id="4" creationId="{6A927E07-3624-45B8-934B-C229726CA813}"/>
          </ac:spMkLst>
        </pc:spChg>
      </pc:sldChg>
      <pc:sldChg chg="modSp mod">
        <pc:chgData name="Thomas Chapman" userId="62f56abd-8013-406a-a5cf-528bee683f35" providerId="ADAL" clId="{BE1B1DE0-D25A-40A4-81B9-4B05FFC1C5DB}" dt="2021-09-06T18:09:35.997" v="167" actId="20577"/>
        <pc:sldMkLst>
          <pc:docMk/>
          <pc:sldMk cId="2604203220" sldId="272"/>
        </pc:sldMkLst>
        <pc:spChg chg="mod">
          <ac:chgData name="Thomas Chapman" userId="62f56abd-8013-406a-a5cf-528bee683f35" providerId="ADAL" clId="{BE1B1DE0-D25A-40A4-81B9-4B05FFC1C5DB}" dt="2021-09-06T18:09:35.997" v="167" actId="20577"/>
          <ac:spMkLst>
            <pc:docMk/>
            <pc:sldMk cId="2604203220" sldId="272"/>
            <ac:spMk id="5" creationId="{80CFE1E9-2446-4327-A152-D121E1DA7E83}"/>
          </ac:spMkLst>
        </pc:spChg>
      </pc:sldChg>
      <pc:sldChg chg="modSp mod">
        <pc:chgData name="Thomas Chapman" userId="62f56abd-8013-406a-a5cf-528bee683f35" providerId="ADAL" clId="{BE1B1DE0-D25A-40A4-81B9-4B05FFC1C5DB}" dt="2021-09-06T18:09:49.119" v="168" actId="20577"/>
        <pc:sldMkLst>
          <pc:docMk/>
          <pc:sldMk cId="1299045741" sldId="273"/>
        </pc:sldMkLst>
        <pc:spChg chg="mod">
          <ac:chgData name="Thomas Chapman" userId="62f56abd-8013-406a-a5cf-528bee683f35" providerId="ADAL" clId="{BE1B1DE0-D25A-40A4-81B9-4B05FFC1C5DB}" dt="2021-09-06T18:09:49.119" v="168" actId="20577"/>
          <ac:spMkLst>
            <pc:docMk/>
            <pc:sldMk cId="1299045741" sldId="273"/>
            <ac:spMk id="3" creationId="{F2A2694B-BDC4-45C2-A613-3109003B7F95}"/>
          </ac:spMkLst>
        </pc:spChg>
      </pc:sldChg>
      <pc:sldMasterChg chg="modSldLayout">
        <pc:chgData name="Thomas Chapman" userId="62f56abd-8013-406a-a5cf-528bee683f35" providerId="ADAL" clId="{BE1B1DE0-D25A-40A4-81B9-4B05FFC1C5DB}" dt="2021-09-06T18:08:57.813" v="163" actId="20577"/>
        <pc:sldMasterMkLst>
          <pc:docMk/>
          <pc:sldMasterMk cId="2523064765" sldId="2147483660"/>
        </pc:sldMasterMkLst>
        <pc:sldLayoutChg chg="modSp mod">
          <pc:chgData name="Thomas Chapman" userId="62f56abd-8013-406a-a5cf-528bee683f35" providerId="ADAL" clId="{BE1B1DE0-D25A-40A4-81B9-4B05FFC1C5DB}" dt="2021-09-06T18:08:57.573" v="3" actId="20577"/>
          <pc:sldLayoutMkLst>
            <pc:docMk/>
            <pc:sldMasterMk cId="2523064765" sldId="2147483660"/>
            <pc:sldLayoutMk cId="1374575616" sldId="2147483661"/>
          </pc:sldLayoutMkLst>
          <pc:spChg chg="mod">
            <ac:chgData name="Thomas Chapman" userId="62f56abd-8013-406a-a5cf-528bee683f35" providerId="ADAL" clId="{BE1B1DE0-D25A-40A4-81B9-4B05FFC1C5DB}" dt="2021-09-06T18:08:57.573" v="3" actId="20577"/>
            <ac:spMkLst>
              <pc:docMk/>
              <pc:sldMasterMk cId="2523064765" sldId="2147483660"/>
              <pc:sldLayoutMk cId="1374575616" sldId="2147483661"/>
              <ac:spMk id="9" creationId="{72C1EE1F-EF94-4EBA-A010-8BC3D2F38C39}"/>
            </ac:spMkLst>
          </pc:spChg>
        </pc:sldLayoutChg>
        <pc:sldLayoutChg chg="modSp mod">
          <pc:chgData name="Thomas Chapman" userId="62f56abd-8013-406a-a5cf-528bee683f35" providerId="ADAL" clId="{BE1B1DE0-D25A-40A4-81B9-4B05FFC1C5DB}" dt="2021-09-06T18:08:57.585" v="11" actId="20577"/>
          <pc:sldLayoutMkLst>
            <pc:docMk/>
            <pc:sldMasterMk cId="2523064765" sldId="2147483660"/>
            <pc:sldLayoutMk cId="1085322578" sldId="2147483662"/>
          </pc:sldLayoutMkLst>
          <pc:spChg chg="mod">
            <ac:chgData name="Thomas Chapman" userId="62f56abd-8013-406a-a5cf-528bee683f35" providerId="ADAL" clId="{BE1B1DE0-D25A-40A4-81B9-4B05FFC1C5DB}" dt="2021-09-06T18:08:57.585" v="11" actId="20577"/>
            <ac:spMkLst>
              <pc:docMk/>
              <pc:sldMasterMk cId="2523064765" sldId="2147483660"/>
              <pc:sldLayoutMk cId="1085322578" sldId="2147483662"/>
              <ac:spMk id="7" creationId="{3AD885ED-EA58-419A-BC0B-F06CF9659422}"/>
            </ac:spMkLst>
          </pc:spChg>
        </pc:sldLayoutChg>
        <pc:sldLayoutChg chg="modSp mod">
          <pc:chgData name="Thomas Chapman" userId="62f56abd-8013-406a-a5cf-528bee683f35" providerId="ADAL" clId="{BE1B1DE0-D25A-40A4-81B9-4B05FFC1C5DB}" dt="2021-09-06T18:08:57.592" v="15" actId="20577"/>
          <pc:sldLayoutMkLst>
            <pc:docMk/>
            <pc:sldMasterMk cId="2523064765" sldId="2147483660"/>
            <pc:sldLayoutMk cId="2064663325" sldId="2147483664"/>
          </pc:sldLayoutMkLst>
          <pc:spChg chg="mod">
            <ac:chgData name="Thomas Chapman" userId="62f56abd-8013-406a-a5cf-528bee683f35" providerId="ADAL" clId="{BE1B1DE0-D25A-40A4-81B9-4B05FFC1C5DB}" dt="2021-09-06T18:08:57.592" v="15" actId="20577"/>
            <ac:spMkLst>
              <pc:docMk/>
              <pc:sldMasterMk cId="2523064765" sldId="2147483660"/>
              <pc:sldLayoutMk cId="2064663325" sldId="2147483664"/>
              <ac:spMk id="8" creationId="{866A1512-27D5-4CA8-94C5-10E56C30705D}"/>
            </ac:spMkLst>
          </pc:spChg>
        </pc:sldLayoutChg>
        <pc:sldLayoutChg chg="modSp mod">
          <pc:chgData name="Thomas Chapman" userId="62f56abd-8013-406a-a5cf-528bee683f35" providerId="ADAL" clId="{BE1B1DE0-D25A-40A4-81B9-4B05FFC1C5DB}" dt="2021-09-06T18:08:57.597" v="19" actId="20577"/>
          <pc:sldLayoutMkLst>
            <pc:docMk/>
            <pc:sldMasterMk cId="2523064765" sldId="2147483660"/>
            <pc:sldLayoutMk cId="2108219646" sldId="2147483665"/>
          </pc:sldLayoutMkLst>
          <pc:spChg chg="mod">
            <ac:chgData name="Thomas Chapman" userId="62f56abd-8013-406a-a5cf-528bee683f35" providerId="ADAL" clId="{BE1B1DE0-D25A-40A4-81B9-4B05FFC1C5DB}" dt="2021-09-06T18:08:57.597" v="19" actId="20577"/>
            <ac:spMkLst>
              <pc:docMk/>
              <pc:sldMasterMk cId="2523064765" sldId="2147483660"/>
              <pc:sldLayoutMk cId="2108219646" sldId="2147483665"/>
              <ac:spMk id="7" creationId="{F4D3A834-11EE-4BDF-A704-0BF0873EFBA3}"/>
            </ac:spMkLst>
          </pc:spChg>
        </pc:sldLayoutChg>
        <pc:sldLayoutChg chg="modSp mod">
          <pc:chgData name="Thomas Chapman" userId="62f56abd-8013-406a-a5cf-528bee683f35" providerId="ADAL" clId="{BE1B1DE0-D25A-40A4-81B9-4B05FFC1C5DB}" dt="2021-09-06T18:08:57.603" v="23" actId="20577"/>
          <pc:sldLayoutMkLst>
            <pc:docMk/>
            <pc:sldMasterMk cId="2523064765" sldId="2147483660"/>
            <pc:sldLayoutMk cId="299406540" sldId="2147483666"/>
          </pc:sldLayoutMkLst>
          <pc:spChg chg="mod">
            <ac:chgData name="Thomas Chapman" userId="62f56abd-8013-406a-a5cf-528bee683f35" providerId="ADAL" clId="{BE1B1DE0-D25A-40A4-81B9-4B05FFC1C5DB}" dt="2021-09-06T18:08:57.603" v="23" actId="20577"/>
            <ac:spMkLst>
              <pc:docMk/>
              <pc:sldMasterMk cId="2523064765" sldId="2147483660"/>
              <pc:sldLayoutMk cId="299406540" sldId="2147483666"/>
              <ac:spMk id="7" creationId="{A51D0608-0A57-43BF-AD18-8DFD8B5D249B}"/>
            </ac:spMkLst>
          </pc:spChg>
        </pc:sldLayoutChg>
        <pc:sldLayoutChg chg="modSp mod">
          <pc:chgData name="Thomas Chapman" userId="62f56abd-8013-406a-a5cf-528bee683f35" providerId="ADAL" clId="{BE1B1DE0-D25A-40A4-81B9-4B05FFC1C5DB}" dt="2021-09-06T18:08:57.609" v="27" actId="20577"/>
          <pc:sldLayoutMkLst>
            <pc:docMk/>
            <pc:sldMasterMk cId="2523064765" sldId="2147483660"/>
            <pc:sldLayoutMk cId="3450366910" sldId="2147483667"/>
          </pc:sldLayoutMkLst>
          <pc:spChg chg="mod">
            <ac:chgData name="Thomas Chapman" userId="62f56abd-8013-406a-a5cf-528bee683f35" providerId="ADAL" clId="{BE1B1DE0-D25A-40A4-81B9-4B05FFC1C5DB}" dt="2021-09-06T18:08:57.609" v="27" actId="20577"/>
            <ac:spMkLst>
              <pc:docMk/>
              <pc:sldMasterMk cId="2523064765" sldId="2147483660"/>
              <pc:sldLayoutMk cId="3450366910" sldId="2147483667"/>
              <ac:spMk id="7" creationId="{89A384A6-2ED7-4C73-9166-564C827C9CC4}"/>
            </ac:spMkLst>
          </pc:spChg>
        </pc:sldLayoutChg>
        <pc:sldLayoutChg chg="modSp mod">
          <pc:chgData name="Thomas Chapman" userId="62f56abd-8013-406a-a5cf-528bee683f35" providerId="ADAL" clId="{BE1B1DE0-D25A-40A4-81B9-4B05FFC1C5DB}" dt="2021-09-06T18:08:57.615" v="31" actId="20577"/>
          <pc:sldLayoutMkLst>
            <pc:docMk/>
            <pc:sldMasterMk cId="2523064765" sldId="2147483660"/>
            <pc:sldLayoutMk cId="3593654033" sldId="2147483668"/>
          </pc:sldLayoutMkLst>
          <pc:spChg chg="mod">
            <ac:chgData name="Thomas Chapman" userId="62f56abd-8013-406a-a5cf-528bee683f35" providerId="ADAL" clId="{BE1B1DE0-D25A-40A4-81B9-4B05FFC1C5DB}" dt="2021-09-06T18:08:57.615" v="31" actId="20577"/>
            <ac:spMkLst>
              <pc:docMk/>
              <pc:sldMasterMk cId="2523064765" sldId="2147483660"/>
              <pc:sldLayoutMk cId="3593654033" sldId="2147483668"/>
              <ac:spMk id="7" creationId="{88BB9017-2EBC-4916-882A-FAB5684DE9CF}"/>
            </ac:spMkLst>
          </pc:spChg>
        </pc:sldLayoutChg>
        <pc:sldLayoutChg chg="modSp mod">
          <pc:chgData name="Thomas Chapman" userId="62f56abd-8013-406a-a5cf-528bee683f35" providerId="ADAL" clId="{BE1B1DE0-D25A-40A4-81B9-4B05FFC1C5DB}" dt="2021-09-06T18:08:57.621" v="35" actId="20577"/>
          <pc:sldLayoutMkLst>
            <pc:docMk/>
            <pc:sldMasterMk cId="2523064765" sldId="2147483660"/>
            <pc:sldLayoutMk cId="4136202525" sldId="2147483669"/>
          </pc:sldLayoutMkLst>
          <pc:spChg chg="mod">
            <ac:chgData name="Thomas Chapman" userId="62f56abd-8013-406a-a5cf-528bee683f35" providerId="ADAL" clId="{BE1B1DE0-D25A-40A4-81B9-4B05FFC1C5DB}" dt="2021-09-06T18:08:57.621" v="35" actId="20577"/>
            <ac:spMkLst>
              <pc:docMk/>
              <pc:sldMasterMk cId="2523064765" sldId="2147483660"/>
              <pc:sldLayoutMk cId="4136202525" sldId="2147483669"/>
              <ac:spMk id="7" creationId="{515DEFEB-D8FB-411D-89D1-C457BD4FE531}"/>
            </ac:spMkLst>
          </pc:spChg>
        </pc:sldLayoutChg>
        <pc:sldLayoutChg chg="modSp mod">
          <pc:chgData name="Thomas Chapman" userId="62f56abd-8013-406a-a5cf-528bee683f35" providerId="ADAL" clId="{BE1B1DE0-D25A-40A4-81B9-4B05FFC1C5DB}" dt="2021-09-06T18:08:57.627" v="39" actId="20577"/>
          <pc:sldLayoutMkLst>
            <pc:docMk/>
            <pc:sldMasterMk cId="2523064765" sldId="2147483660"/>
            <pc:sldLayoutMk cId="1267818655" sldId="2147483670"/>
          </pc:sldLayoutMkLst>
          <pc:spChg chg="mod">
            <ac:chgData name="Thomas Chapman" userId="62f56abd-8013-406a-a5cf-528bee683f35" providerId="ADAL" clId="{BE1B1DE0-D25A-40A4-81B9-4B05FFC1C5DB}" dt="2021-09-06T18:08:57.627" v="39" actId="20577"/>
            <ac:spMkLst>
              <pc:docMk/>
              <pc:sldMasterMk cId="2523064765" sldId="2147483660"/>
              <pc:sldLayoutMk cId="1267818655" sldId="2147483670"/>
              <ac:spMk id="7" creationId="{E08DADFB-44CC-4810-9193-0C9F586CE666}"/>
            </ac:spMkLst>
          </pc:spChg>
        </pc:sldLayoutChg>
        <pc:sldLayoutChg chg="modSp mod">
          <pc:chgData name="Thomas Chapman" userId="62f56abd-8013-406a-a5cf-528bee683f35" providerId="ADAL" clId="{BE1B1DE0-D25A-40A4-81B9-4B05FFC1C5DB}" dt="2021-09-06T18:08:57.633" v="43" actId="20577"/>
          <pc:sldLayoutMkLst>
            <pc:docMk/>
            <pc:sldMasterMk cId="2523064765" sldId="2147483660"/>
            <pc:sldLayoutMk cId="3355176887" sldId="2147483671"/>
          </pc:sldLayoutMkLst>
          <pc:spChg chg="mod">
            <ac:chgData name="Thomas Chapman" userId="62f56abd-8013-406a-a5cf-528bee683f35" providerId="ADAL" clId="{BE1B1DE0-D25A-40A4-81B9-4B05FFC1C5DB}" dt="2021-09-06T18:08:57.633" v="43" actId="20577"/>
            <ac:spMkLst>
              <pc:docMk/>
              <pc:sldMasterMk cId="2523064765" sldId="2147483660"/>
              <pc:sldLayoutMk cId="3355176887" sldId="2147483671"/>
              <ac:spMk id="4" creationId="{7AB1CD1C-AD0D-4C0E-8012-BDF9F1E4C38B}"/>
            </ac:spMkLst>
          </pc:spChg>
        </pc:sldLayoutChg>
        <pc:sldLayoutChg chg="modSp mod">
          <pc:chgData name="Thomas Chapman" userId="62f56abd-8013-406a-a5cf-528bee683f35" providerId="ADAL" clId="{BE1B1DE0-D25A-40A4-81B9-4B05FFC1C5DB}" dt="2021-09-06T18:08:57.638" v="47" actId="20577"/>
          <pc:sldLayoutMkLst>
            <pc:docMk/>
            <pc:sldMasterMk cId="2523064765" sldId="2147483660"/>
            <pc:sldLayoutMk cId="1793964376" sldId="2147483672"/>
          </pc:sldLayoutMkLst>
          <pc:spChg chg="mod">
            <ac:chgData name="Thomas Chapman" userId="62f56abd-8013-406a-a5cf-528bee683f35" providerId="ADAL" clId="{BE1B1DE0-D25A-40A4-81B9-4B05FFC1C5DB}" dt="2021-09-06T18:08:57.638" v="47" actId="20577"/>
            <ac:spMkLst>
              <pc:docMk/>
              <pc:sldMasterMk cId="2523064765" sldId="2147483660"/>
              <pc:sldLayoutMk cId="1793964376" sldId="2147483672"/>
              <ac:spMk id="3" creationId="{76D5DBE1-F5A0-4F54-BCB1-8A4278408056}"/>
            </ac:spMkLst>
          </pc:spChg>
        </pc:sldLayoutChg>
        <pc:sldLayoutChg chg="modSp mod">
          <pc:chgData name="Thomas Chapman" userId="62f56abd-8013-406a-a5cf-528bee683f35" providerId="ADAL" clId="{BE1B1DE0-D25A-40A4-81B9-4B05FFC1C5DB}" dt="2021-09-06T18:08:57.648" v="55" actId="20577"/>
          <pc:sldLayoutMkLst>
            <pc:docMk/>
            <pc:sldMasterMk cId="2523064765" sldId="2147483660"/>
            <pc:sldLayoutMk cId="3415456144" sldId="2147483673"/>
          </pc:sldLayoutMkLst>
          <pc:spChg chg="mod">
            <ac:chgData name="Thomas Chapman" userId="62f56abd-8013-406a-a5cf-528bee683f35" providerId="ADAL" clId="{BE1B1DE0-D25A-40A4-81B9-4B05FFC1C5DB}" dt="2021-09-06T18:08:57.648" v="55" actId="20577"/>
            <ac:spMkLst>
              <pc:docMk/>
              <pc:sldMasterMk cId="2523064765" sldId="2147483660"/>
              <pc:sldLayoutMk cId="3415456144" sldId="2147483673"/>
              <ac:spMk id="3" creationId="{C44ECCE6-4D94-443E-8C20-CA233A5C0572}"/>
            </ac:spMkLst>
          </pc:spChg>
        </pc:sldLayoutChg>
        <pc:sldLayoutChg chg="modSp mod">
          <pc:chgData name="Thomas Chapman" userId="62f56abd-8013-406a-a5cf-528bee683f35" providerId="ADAL" clId="{BE1B1DE0-D25A-40A4-81B9-4B05FFC1C5DB}" dt="2021-09-06T18:08:57.695" v="87" actId="20577"/>
          <pc:sldLayoutMkLst>
            <pc:docMk/>
            <pc:sldMasterMk cId="2523064765" sldId="2147483660"/>
            <pc:sldLayoutMk cId="3933167755" sldId="2147483674"/>
          </pc:sldLayoutMkLst>
          <pc:spChg chg="mod">
            <ac:chgData name="Thomas Chapman" userId="62f56abd-8013-406a-a5cf-528bee683f35" providerId="ADAL" clId="{BE1B1DE0-D25A-40A4-81B9-4B05FFC1C5DB}" dt="2021-09-06T18:08:57.695" v="87" actId="20577"/>
            <ac:spMkLst>
              <pc:docMk/>
              <pc:sldMasterMk cId="2523064765" sldId="2147483660"/>
              <pc:sldLayoutMk cId="3933167755" sldId="2147483674"/>
              <ac:spMk id="8" creationId="{C2AD0284-E6BA-49D8-AB3F-D94DBB1D54F0}"/>
            </ac:spMkLst>
          </pc:spChg>
        </pc:sldLayoutChg>
        <pc:sldLayoutChg chg="modSp mod">
          <pc:chgData name="Thomas Chapman" userId="62f56abd-8013-406a-a5cf-528bee683f35" providerId="ADAL" clId="{BE1B1DE0-D25A-40A4-81B9-4B05FFC1C5DB}" dt="2021-09-06T18:08:57.732" v="115" actId="20577"/>
          <pc:sldLayoutMkLst>
            <pc:docMk/>
            <pc:sldMasterMk cId="2523064765" sldId="2147483660"/>
            <pc:sldLayoutMk cId="675883818" sldId="2147483675"/>
          </pc:sldLayoutMkLst>
          <pc:spChg chg="mod">
            <ac:chgData name="Thomas Chapman" userId="62f56abd-8013-406a-a5cf-528bee683f35" providerId="ADAL" clId="{BE1B1DE0-D25A-40A4-81B9-4B05FFC1C5DB}" dt="2021-09-06T18:08:57.732" v="115" actId="20577"/>
            <ac:spMkLst>
              <pc:docMk/>
              <pc:sldMasterMk cId="2523064765" sldId="2147483660"/>
              <pc:sldLayoutMk cId="675883818" sldId="2147483675"/>
              <ac:spMk id="8" creationId="{53797230-5A6C-4718-8C90-CB9F2709B382}"/>
            </ac:spMkLst>
          </pc:spChg>
        </pc:sldLayoutChg>
        <pc:sldLayoutChg chg="modSp mod">
          <pc:chgData name="Thomas Chapman" userId="62f56abd-8013-406a-a5cf-528bee683f35" providerId="ADAL" clId="{BE1B1DE0-D25A-40A4-81B9-4B05FFC1C5DB}" dt="2021-09-06T18:08:57.738" v="119" actId="20577"/>
          <pc:sldLayoutMkLst>
            <pc:docMk/>
            <pc:sldMasterMk cId="2523064765" sldId="2147483660"/>
            <pc:sldLayoutMk cId="192221419" sldId="2147483676"/>
          </pc:sldLayoutMkLst>
          <pc:spChg chg="mod">
            <ac:chgData name="Thomas Chapman" userId="62f56abd-8013-406a-a5cf-528bee683f35" providerId="ADAL" clId="{BE1B1DE0-D25A-40A4-81B9-4B05FFC1C5DB}" dt="2021-09-06T18:08:57.738" v="119" actId="20577"/>
            <ac:spMkLst>
              <pc:docMk/>
              <pc:sldMasterMk cId="2523064765" sldId="2147483660"/>
              <pc:sldLayoutMk cId="192221419" sldId="2147483676"/>
              <ac:spMk id="9" creationId="{00E7BBCA-E768-4FD9-82EA-328297783367}"/>
            </ac:spMkLst>
          </pc:spChg>
        </pc:sldLayoutChg>
        <pc:sldLayoutChg chg="modSp mod">
          <pc:chgData name="Thomas Chapman" userId="62f56abd-8013-406a-a5cf-528bee683f35" providerId="ADAL" clId="{BE1B1DE0-D25A-40A4-81B9-4B05FFC1C5DB}" dt="2021-09-06T18:08:57.780" v="143" actId="20577"/>
          <pc:sldLayoutMkLst>
            <pc:docMk/>
            <pc:sldMasterMk cId="2523064765" sldId="2147483660"/>
            <pc:sldLayoutMk cId="1896068706" sldId="2147483677"/>
          </pc:sldLayoutMkLst>
          <pc:spChg chg="mod">
            <ac:chgData name="Thomas Chapman" userId="62f56abd-8013-406a-a5cf-528bee683f35" providerId="ADAL" clId="{BE1B1DE0-D25A-40A4-81B9-4B05FFC1C5DB}" dt="2021-09-06T18:08:57.780" v="143" actId="20577"/>
            <ac:spMkLst>
              <pc:docMk/>
              <pc:sldMasterMk cId="2523064765" sldId="2147483660"/>
              <pc:sldLayoutMk cId="1896068706" sldId="2147483677"/>
              <ac:spMk id="9" creationId="{4815D3F0-43E8-418F-A5E4-30F31668DC0E}"/>
            </ac:spMkLst>
          </pc:spChg>
        </pc:sldLayoutChg>
        <pc:sldLayoutChg chg="modSp mod">
          <pc:chgData name="Thomas Chapman" userId="62f56abd-8013-406a-a5cf-528bee683f35" providerId="ADAL" clId="{BE1B1DE0-D25A-40A4-81B9-4B05FFC1C5DB}" dt="2021-09-06T18:08:57.787" v="147" actId="20577"/>
          <pc:sldLayoutMkLst>
            <pc:docMk/>
            <pc:sldMasterMk cId="2523064765" sldId="2147483660"/>
            <pc:sldLayoutMk cId="2275899235" sldId="2147483678"/>
          </pc:sldLayoutMkLst>
          <pc:spChg chg="mod">
            <ac:chgData name="Thomas Chapman" userId="62f56abd-8013-406a-a5cf-528bee683f35" providerId="ADAL" clId="{BE1B1DE0-D25A-40A4-81B9-4B05FFC1C5DB}" dt="2021-09-06T18:08:57.787" v="147" actId="20577"/>
            <ac:spMkLst>
              <pc:docMk/>
              <pc:sldMasterMk cId="2523064765" sldId="2147483660"/>
              <pc:sldLayoutMk cId="2275899235" sldId="2147483678"/>
              <ac:spMk id="11" creationId="{A55C34B4-681E-4FDA-A9BB-6BC31D94C8D6}"/>
            </ac:spMkLst>
          </pc:spChg>
        </pc:sldLayoutChg>
        <pc:sldLayoutChg chg="modSp mod">
          <pc:chgData name="Thomas Chapman" userId="62f56abd-8013-406a-a5cf-528bee683f35" providerId="ADAL" clId="{BE1B1DE0-D25A-40A4-81B9-4B05FFC1C5DB}" dt="2021-09-06T18:08:57.794" v="151" actId="20577"/>
          <pc:sldLayoutMkLst>
            <pc:docMk/>
            <pc:sldMasterMk cId="2523064765" sldId="2147483660"/>
            <pc:sldLayoutMk cId="1509090296" sldId="2147483679"/>
          </pc:sldLayoutMkLst>
          <pc:spChg chg="mod">
            <ac:chgData name="Thomas Chapman" userId="62f56abd-8013-406a-a5cf-528bee683f35" providerId="ADAL" clId="{BE1B1DE0-D25A-40A4-81B9-4B05FFC1C5DB}" dt="2021-09-06T18:08:57.794" v="151" actId="20577"/>
            <ac:spMkLst>
              <pc:docMk/>
              <pc:sldMasterMk cId="2523064765" sldId="2147483660"/>
              <pc:sldLayoutMk cId="1509090296" sldId="2147483679"/>
              <ac:spMk id="11" creationId="{107CDD62-B47C-43AB-8BA0-F875DF45681E}"/>
            </ac:spMkLst>
          </pc:spChg>
        </pc:sldLayoutChg>
        <pc:sldLayoutChg chg="modSp mod">
          <pc:chgData name="Thomas Chapman" userId="62f56abd-8013-406a-a5cf-528bee683f35" providerId="ADAL" clId="{BE1B1DE0-D25A-40A4-81B9-4B05FFC1C5DB}" dt="2021-09-06T18:08:57.800" v="155" actId="20577"/>
          <pc:sldLayoutMkLst>
            <pc:docMk/>
            <pc:sldMasterMk cId="2523064765" sldId="2147483660"/>
            <pc:sldLayoutMk cId="3100695833" sldId="2147483680"/>
          </pc:sldLayoutMkLst>
          <pc:spChg chg="mod">
            <ac:chgData name="Thomas Chapman" userId="62f56abd-8013-406a-a5cf-528bee683f35" providerId="ADAL" clId="{BE1B1DE0-D25A-40A4-81B9-4B05FFC1C5DB}" dt="2021-09-06T18:08:57.800" v="155" actId="20577"/>
            <ac:spMkLst>
              <pc:docMk/>
              <pc:sldMasterMk cId="2523064765" sldId="2147483660"/>
              <pc:sldLayoutMk cId="3100695833" sldId="2147483680"/>
              <ac:spMk id="11" creationId="{A2963A4D-3277-42A5-8919-305DE5AD9247}"/>
            </ac:spMkLst>
          </pc:spChg>
        </pc:sldLayoutChg>
        <pc:sldLayoutChg chg="modSp mod">
          <pc:chgData name="Thomas Chapman" userId="62f56abd-8013-406a-a5cf-528bee683f35" providerId="ADAL" clId="{BE1B1DE0-D25A-40A4-81B9-4B05FFC1C5DB}" dt="2021-09-06T18:08:57.813" v="163" actId="20577"/>
          <pc:sldLayoutMkLst>
            <pc:docMk/>
            <pc:sldMasterMk cId="2523064765" sldId="2147483660"/>
            <pc:sldLayoutMk cId="1436988196" sldId="2147483681"/>
          </pc:sldLayoutMkLst>
          <pc:spChg chg="mod">
            <ac:chgData name="Thomas Chapman" userId="62f56abd-8013-406a-a5cf-528bee683f35" providerId="ADAL" clId="{BE1B1DE0-D25A-40A4-81B9-4B05FFC1C5DB}" dt="2021-09-06T18:08:57.813" v="163" actId="20577"/>
            <ac:spMkLst>
              <pc:docMk/>
              <pc:sldMasterMk cId="2523064765" sldId="2147483660"/>
              <pc:sldLayoutMk cId="1436988196" sldId="2147483681"/>
              <ac:spMk id="14" creationId="{089CBEB5-348B-49F3-8F8B-FDEE08950E37}"/>
            </ac:spMkLst>
          </pc:spChg>
        </pc:sldLayoutChg>
        <pc:sldLayoutChg chg="modSp mod">
          <pc:chgData name="Thomas Chapman" userId="62f56abd-8013-406a-a5cf-528bee683f35" providerId="ADAL" clId="{BE1B1DE0-D25A-40A4-81B9-4B05FFC1C5DB}" dt="2021-09-06T18:08:57.709" v="99" actId="20577"/>
          <pc:sldLayoutMkLst>
            <pc:docMk/>
            <pc:sldMasterMk cId="2523064765" sldId="2147483660"/>
            <pc:sldLayoutMk cId="4114665" sldId="2147483682"/>
          </pc:sldLayoutMkLst>
          <pc:spChg chg="mod">
            <ac:chgData name="Thomas Chapman" userId="62f56abd-8013-406a-a5cf-528bee683f35" providerId="ADAL" clId="{BE1B1DE0-D25A-40A4-81B9-4B05FFC1C5DB}" dt="2021-09-06T18:08:57.709" v="99" actId="20577"/>
            <ac:spMkLst>
              <pc:docMk/>
              <pc:sldMasterMk cId="2523064765" sldId="2147483660"/>
              <pc:sldLayoutMk cId="4114665" sldId="2147483682"/>
              <ac:spMk id="7" creationId="{EF2C589A-70A9-4C1E-92FD-76B1E60A1A29}"/>
            </ac:spMkLst>
          </pc:spChg>
        </pc:sldLayoutChg>
        <pc:sldLayoutChg chg="modSp mod">
          <pc:chgData name="Thomas Chapman" userId="62f56abd-8013-406a-a5cf-528bee683f35" providerId="ADAL" clId="{BE1B1DE0-D25A-40A4-81B9-4B05FFC1C5DB}" dt="2021-09-06T18:08:57.715" v="103" actId="20577"/>
          <pc:sldLayoutMkLst>
            <pc:docMk/>
            <pc:sldMasterMk cId="2523064765" sldId="2147483660"/>
            <pc:sldLayoutMk cId="584347284" sldId="2147483683"/>
          </pc:sldLayoutMkLst>
          <pc:spChg chg="mod">
            <ac:chgData name="Thomas Chapman" userId="62f56abd-8013-406a-a5cf-528bee683f35" providerId="ADAL" clId="{BE1B1DE0-D25A-40A4-81B9-4B05FFC1C5DB}" dt="2021-09-06T18:08:57.715" v="103" actId="20577"/>
            <ac:spMkLst>
              <pc:docMk/>
              <pc:sldMasterMk cId="2523064765" sldId="2147483660"/>
              <pc:sldLayoutMk cId="584347284" sldId="2147483683"/>
              <ac:spMk id="9" creationId="{4372D240-75C4-4747-BB0C-CDA1A95650A3}"/>
            </ac:spMkLst>
          </pc:spChg>
        </pc:sldLayoutChg>
        <pc:sldLayoutChg chg="modSp mod">
          <pc:chgData name="Thomas Chapman" userId="62f56abd-8013-406a-a5cf-528bee683f35" providerId="ADAL" clId="{BE1B1DE0-D25A-40A4-81B9-4B05FFC1C5DB}" dt="2021-09-06T18:08:57.721" v="107" actId="20577"/>
          <pc:sldLayoutMkLst>
            <pc:docMk/>
            <pc:sldMasterMk cId="2523064765" sldId="2147483660"/>
            <pc:sldLayoutMk cId="2522373556" sldId="2147483684"/>
          </pc:sldLayoutMkLst>
          <pc:spChg chg="mod">
            <ac:chgData name="Thomas Chapman" userId="62f56abd-8013-406a-a5cf-528bee683f35" providerId="ADAL" clId="{BE1B1DE0-D25A-40A4-81B9-4B05FFC1C5DB}" dt="2021-09-06T18:08:57.721" v="107" actId="20577"/>
            <ac:spMkLst>
              <pc:docMk/>
              <pc:sldMasterMk cId="2523064765" sldId="2147483660"/>
              <pc:sldLayoutMk cId="2522373556" sldId="2147483684"/>
              <ac:spMk id="7" creationId="{8D51E95B-B5A6-40B6-97CB-5F0FE563EB1D}"/>
            </ac:spMkLst>
          </pc:spChg>
        </pc:sldLayoutChg>
        <pc:sldLayoutChg chg="modSp mod">
          <pc:chgData name="Thomas Chapman" userId="62f56abd-8013-406a-a5cf-528bee683f35" providerId="ADAL" clId="{BE1B1DE0-D25A-40A4-81B9-4B05FFC1C5DB}" dt="2021-09-06T18:08:57.726" v="111" actId="20577"/>
          <pc:sldLayoutMkLst>
            <pc:docMk/>
            <pc:sldMasterMk cId="2523064765" sldId="2147483660"/>
            <pc:sldLayoutMk cId="2731981876" sldId="2147483685"/>
          </pc:sldLayoutMkLst>
          <pc:spChg chg="mod">
            <ac:chgData name="Thomas Chapman" userId="62f56abd-8013-406a-a5cf-528bee683f35" providerId="ADAL" clId="{BE1B1DE0-D25A-40A4-81B9-4B05FFC1C5DB}" dt="2021-09-06T18:08:57.726" v="111" actId="20577"/>
            <ac:spMkLst>
              <pc:docMk/>
              <pc:sldMasterMk cId="2523064765" sldId="2147483660"/>
              <pc:sldLayoutMk cId="2731981876" sldId="2147483685"/>
              <ac:spMk id="11" creationId="{4137CA89-AFF7-46A6-A978-5D6CF4C2A39A}"/>
            </ac:spMkLst>
          </pc:spChg>
        </pc:sldLayoutChg>
        <pc:sldLayoutChg chg="modSp mod">
          <pc:chgData name="Thomas Chapman" userId="62f56abd-8013-406a-a5cf-528bee683f35" providerId="ADAL" clId="{BE1B1DE0-D25A-40A4-81B9-4B05FFC1C5DB}" dt="2021-09-06T18:08:57.748" v="123" actId="20577"/>
          <pc:sldLayoutMkLst>
            <pc:docMk/>
            <pc:sldMasterMk cId="2523064765" sldId="2147483660"/>
            <pc:sldLayoutMk cId="1631202071" sldId="2147483686"/>
          </pc:sldLayoutMkLst>
          <pc:spChg chg="mod">
            <ac:chgData name="Thomas Chapman" userId="62f56abd-8013-406a-a5cf-528bee683f35" providerId="ADAL" clId="{BE1B1DE0-D25A-40A4-81B9-4B05FFC1C5DB}" dt="2021-09-06T18:08:57.748" v="123" actId="20577"/>
            <ac:spMkLst>
              <pc:docMk/>
              <pc:sldMasterMk cId="2523064765" sldId="2147483660"/>
              <pc:sldLayoutMk cId="1631202071" sldId="2147483686"/>
              <ac:spMk id="8" creationId="{4E1D7684-BC36-44BA-9074-E0D05038847F}"/>
            </ac:spMkLst>
          </pc:spChg>
        </pc:sldLayoutChg>
        <pc:sldLayoutChg chg="modSp mod">
          <pc:chgData name="Thomas Chapman" userId="62f56abd-8013-406a-a5cf-528bee683f35" providerId="ADAL" clId="{BE1B1DE0-D25A-40A4-81B9-4B05FFC1C5DB}" dt="2021-09-06T18:08:57.755" v="127" actId="20577"/>
          <pc:sldLayoutMkLst>
            <pc:docMk/>
            <pc:sldMasterMk cId="2523064765" sldId="2147483660"/>
            <pc:sldLayoutMk cId="185064145" sldId="2147483687"/>
          </pc:sldLayoutMkLst>
          <pc:spChg chg="mod">
            <ac:chgData name="Thomas Chapman" userId="62f56abd-8013-406a-a5cf-528bee683f35" providerId="ADAL" clId="{BE1B1DE0-D25A-40A4-81B9-4B05FFC1C5DB}" dt="2021-09-06T18:08:57.755" v="127" actId="20577"/>
            <ac:spMkLst>
              <pc:docMk/>
              <pc:sldMasterMk cId="2523064765" sldId="2147483660"/>
              <pc:sldLayoutMk cId="185064145" sldId="2147483687"/>
              <ac:spMk id="8" creationId="{227D3F0D-C903-4314-9038-82A30CA70290}"/>
            </ac:spMkLst>
          </pc:spChg>
        </pc:sldLayoutChg>
        <pc:sldLayoutChg chg="modSp mod">
          <pc:chgData name="Thomas Chapman" userId="62f56abd-8013-406a-a5cf-528bee683f35" providerId="ADAL" clId="{BE1B1DE0-D25A-40A4-81B9-4B05FFC1C5DB}" dt="2021-09-06T18:08:57.761" v="131" actId="20577"/>
          <pc:sldLayoutMkLst>
            <pc:docMk/>
            <pc:sldMasterMk cId="2523064765" sldId="2147483660"/>
            <pc:sldLayoutMk cId="3977286576" sldId="2147483688"/>
          </pc:sldLayoutMkLst>
          <pc:spChg chg="mod">
            <ac:chgData name="Thomas Chapman" userId="62f56abd-8013-406a-a5cf-528bee683f35" providerId="ADAL" clId="{BE1B1DE0-D25A-40A4-81B9-4B05FFC1C5DB}" dt="2021-09-06T18:08:57.761" v="131" actId="20577"/>
            <ac:spMkLst>
              <pc:docMk/>
              <pc:sldMasterMk cId="2523064765" sldId="2147483660"/>
              <pc:sldLayoutMk cId="3977286576" sldId="2147483688"/>
              <ac:spMk id="9" creationId="{4421DB2A-3017-4E73-8332-6B8D884A5493}"/>
            </ac:spMkLst>
          </pc:spChg>
        </pc:sldLayoutChg>
        <pc:sldLayoutChg chg="modSp mod">
          <pc:chgData name="Thomas Chapman" userId="62f56abd-8013-406a-a5cf-528bee683f35" providerId="ADAL" clId="{BE1B1DE0-D25A-40A4-81B9-4B05FFC1C5DB}" dt="2021-09-06T18:08:57.768" v="135" actId="20577"/>
          <pc:sldLayoutMkLst>
            <pc:docMk/>
            <pc:sldMasterMk cId="2523064765" sldId="2147483660"/>
            <pc:sldLayoutMk cId="1762546200" sldId="2147483689"/>
          </pc:sldLayoutMkLst>
          <pc:spChg chg="mod">
            <ac:chgData name="Thomas Chapman" userId="62f56abd-8013-406a-a5cf-528bee683f35" providerId="ADAL" clId="{BE1B1DE0-D25A-40A4-81B9-4B05FFC1C5DB}" dt="2021-09-06T18:08:57.768" v="135" actId="20577"/>
            <ac:spMkLst>
              <pc:docMk/>
              <pc:sldMasterMk cId="2523064765" sldId="2147483660"/>
              <pc:sldLayoutMk cId="1762546200" sldId="2147483689"/>
              <ac:spMk id="9" creationId="{4E5A81C5-0588-4509-B7B9-9497297F88ED}"/>
            </ac:spMkLst>
          </pc:spChg>
        </pc:sldLayoutChg>
        <pc:sldLayoutChg chg="modSp mod">
          <pc:chgData name="Thomas Chapman" userId="62f56abd-8013-406a-a5cf-528bee683f35" providerId="ADAL" clId="{BE1B1DE0-D25A-40A4-81B9-4B05FFC1C5DB}" dt="2021-09-06T18:08:57.807" v="159" actId="20577"/>
          <pc:sldLayoutMkLst>
            <pc:docMk/>
            <pc:sldMasterMk cId="2523064765" sldId="2147483660"/>
            <pc:sldLayoutMk cId="2548612008" sldId="2147483690"/>
          </pc:sldLayoutMkLst>
          <pc:spChg chg="mod">
            <ac:chgData name="Thomas Chapman" userId="62f56abd-8013-406a-a5cf-528bee683f35" providerId="ADAL" clId="{BE1B1DE0-D25A-40A4-81B9-4B05FFC1C5DB}" dt="2021-09-06T18:08:57.807" v="159" actId="20577"/>
            <ac:spMkLst>
              <pc:docMk/>
              <pc:sldMasterMk cId="2523064765" sldId="2147483660"/>
              <pc:sldLayoutMk cId="2548612008" sldId="2147483690"/>
              <ac:spMk id="10" creationId="{549048C1-340D-44C4-857B-1B201EC9A7E7}"/>
            </ac:spMkLst>
          </pc:spChg>
        </pc:sldLayoutChg>
        <pc:sldLayoutChg chg="modSp mod">
          <pc:chgData name="Thomas Chapman" userId="62f56abd-8013-406a-a5cf-528bee683f35" providerId="ADAL" clId="{BE1B1DE0-D25A-40A4-81B9-4B05FFC1C5DB}" dt="2021-09-06T18:08:57.643" v="51" actId="20577"/>
          <pc:sldLayoutMkLst>
            <pc:docMk/>
            <pc:sldMasterMk cId="2523064765" sldId="2147483660"/>
            <pc:sldLayoutMk cId="185933282" sldId="2147483691"/>
          </pc:sldLayoutMkLst>
          <pc:spChg chg="mod">
            <ac:chgData name="Thomas Chapman" userId="62f56abd-8013-406a-a5cf-528bee683f35" providerId="ADAL" clId="{BE1B1DE0-D25A-40A4-81B9-4B05FFC1C5DB}" dt="2021-09-06T18:08:57.643" v="51" actId="20577"/>
            <ac:spMkLst>
              <pc:docMk/>
              <pc:sldMasterMk cId="2523064765" sldId="2147483660"/>
              <pc:sldLayoutMk cId="185933282" sldId="2147483691"/>
              <ac:spMk id="2" creationId="{69F42FFA-3DFB-4DB2-A942-F02200203C82}"/>
            </ac:spMkLst>
          </pc:spChg>
        </pc:sldLayoutChg>
        <pc:sldLayoutChg chg="modSp mod">
          <pc:chgData name="Thomas Chapman" userId="62f56abd-8013-406a-a5cf-528bee683f35" providerId="ADAL" clId="{BE1B1DE0-D25A-40A4-81B9-4B05FFC1C5DB}" dt="2021-09-06T18:08:57.580" v="7" actId="20577"/>
          <pc:sldLayoutMkLst>
            <pc:docMk/>
            <pc:sldMasterMk cId="2523064765" sldId="2147483660"/>
            <pc:sldLayoutMk cId="787326472" sldId="2147483693"/>
          </pc:sldLayoutMkLst>
          <pc:spChg chg="mod">
            <ac:chgData name="Thomas Chapman" userId="62f56abd-8013-406a-a5cf-528bee683f35" providerId="ADAL" clId="{BE1B1DE0-D25A-40A4-81B9-4B05FFC1C5DB}" dt="2021-09-06T18:08:57.580" v="7" actId="20577"/>
            <ac:spMkLst>
              <pc:docMk/>
              <pc:sldMasterMk cId="2523064765" sldId="2147483660"/>
              <pc:sldLayoutMk cId="787326472" sldId="2147483693"/>
              <ac:spMk id="14" creationId="{89DFBA61-B916-44BD-A1D9-F41D32B7BCB6}"/>
            </ac:spMkLst>
          </pc:spChg>
        </pc:sldLayoutChg>
        <pc:sldLayoutChg chg="modSp mod">
          <pc:chgData name="Thomas Chapman" userId="62f56abd-8013-406a-a5cf-528bee683f35" providerId="ADAL" clId="{BE1B1DE0-D25A-40A4-81B9-4B05FFC1C5DB}" dt="2021-09-06T18:08:57.704" v="95" actId="20577"/>
          <pc:sldLayoutMkLst>
            <pc:docMk/>
            <pc:sldMasterMk cId="2523064765" sldId="2147483660"/>
            <pc:sldLayoutMk cId="3607999529" sldId="2147483694"/>
          </pc:sldLayoutMkLst>
          <pc:spChg chg="mod">
            <ac:chgData name="Thomas Chapman" userId="62f56abd-8013-406a-a5cf-528bee683f35" providerId="ADAL" clId="{BE1B1DE0-D25A-40A4-81B9-4B05FFC1C5DB}" dt="2021-09-06T18:08:57.704" v="95" actId="20577"/>
            <ac:spMkLst>
              <pc:docMk/>
              <pc:sldMasterMk cId="2523064765" sldId="2147483660"/>
              <pc:sldLayoutMk cId="3607999529" sldId="2147483694"/>
              <ac:spMk id="7" creationId="{DB8BC610-C1B0-4C6A-B5C2-80DA487CE5DE}"/>
            </ac:spMkLst>
          </pc:spChg>
        </pc:sldLayoutChg>
        <pc:sldLayoutChg chg="modSp mod">
          <pc:chgData name="Thomas Chapman" userId="62f56abd-8013-406a-a5cf-528bee683f35" providerId="ADAL" clId="{BE1B1DE0-D25A-40A4-81B9-4B05FFC1C5DB}" dt="2021-09-06T18:08:57.774" v="139" actId="20577"/>
          <pc:sldLayoutMkLst>
            <pc:docMk/>
            <pc:sldMasterMk cId="2523064765" sldId="2147483660"/>
            <pc:sldLayoutMk cId="3545725332" sldId="2147483696"/>
          </pc:sldLayoutMkLst>
          <pc:spChg chg="mod">
            <ac:chgData name="Thomas Chapman" userId="62f56abd-8013-406a-a5cf-528bee683f35" providerId="ADAL" clId="{BE1B1DE0-D25A-40A4-81B9-4B05FFC1C5DB}" dt="2021-09-06T18:08:57.774" v="139" actId="20577"/>
            <ac:spMkLst>
              <pc:docMk/>
              <pc:sldMasterMk cId="2523064765" sldId="2147483660"/>
              <pc:sldLayoutMk cId="3545725332" sldId="2147483696"/>
              <ac:spMk id="9" creationId="{2C8570FA-FAA3-4EFA-A4F1-01C285AE39DE}"/>
            </ac:spMkLst>
          </pc:spChg>
        </pc:sldLayoutChg>
        <pc:sldLayoutChg chg="modSp mod">
          <pc:chgData name="Thomas Chapman" userId="62f56abd-8013-406a-a5cf-528bee683f35" providerId="ADAL" clId="{BE1B1DE0-D25A-40A4-81B9-4B05FFC1C5DB}" dt="2021-09-06T18:08:57.654" v="59" actId="20577"/>
          <pc:sldLayoutMkLst>
            <pc:docMk/>
            <pc:sldMasterMk cId="2523064765" sldId="2147483660"/>
            <pc:sldLayoutMk cId="3551733153" sldId="2147483697"/>
          </pc:sldLayoutMkLst>
          <pc:spChg chg="mod">
            <ac:chgData name="Thomas Chapman" userId="62f56abd-8013-406a-a5cf-528bee683f35" providerId="ADAL" clId="{BE1B1DE0-D25A-40A4-81B9-4B05FFC1C5DB}" dt="2021-09-06T18:08:57.654" v="59" actId="20577"/>
            <ac:spMkLst>
              <pc:docMk/>
              <pc:sldMasterMk cId="2523064765" sldId="2147483660"/>
              <pc:sldLayoutMk cId="3551733153" sldId="2147483697"/>
              <ac:spMk id="5" creationId="{56BFCB29-C939-4442-981C-DE6A97866D13}"/>
            </ac:spMkLst>
          </pc:spChg>
        </pc:sldLayoutChg>
        <pc:sldLayoutChg chg="modSp mod">
          <pc:chgData name="Thomas Chapman" userId="62f56abd-8013-406a-a5cf-528bee683f35" providerId="ADAL" clId="{BE1B1DE0-D25A-40A4-81B9-4B05FFC1C5DB}" dt="2021-09-06T18:08:57.659" v="63" actId="20577"/>
          <pc:sldLayoutMkLst>
            <pc:docMk/>
            <pc:sldMasterMk cId="2523064765" sldId="2147483660"/>
            <pc:sldLayoutMk cId="1673924324" sldId="2147483698"/>
          </pc:sldLayoutMkLst>
          <pc:spChg chg="mod">
            <ac:chgData name="Thomas Chapman" userId="62f56abd-8013-406a-a5cf-528bee683f35" providerId="ADAL" clId="{BE1B1DE0-D25A-40A4-81B9-4B05FFC1C5DB}" dt="2021-09-06T18:08:57.659" v="63" actId="20577"/>
            <ac:spMkLst>
              <pc:docMk/>
              <pc:sldMasterMk cId="2523064765" sldId="2147483660"/>
              <pc:sldLayoutMk cId="1673924324" sldId="2147483698"/>
              <ac:spMk id="5" creationId="{D4262351-4A54-4EAA-990E-D909E1CAD758}"/>
            </ac:spMkLst>
          </pc:spChg>
        </pc:sldLayoutChg>
        <pc:sldLayoutChg chg="modSp mod">
          <pc:chgData name="Thomas Chapman" userId="62f56abd-8013-406a-a5cf-528bee683f35" providerId="ADAL" clId="{BE1B1DE0-D25A-40A4-81B9-4B05FFC1C5DB}" dt="2021-09-06T18:08:57.665" v="67" actId="20577"/>
          <pc:sldLayoutMkLst>
            <pc:docMk/>
            <pc:sldMasterMk cId="2523064765" sldId="2147483660"/>
            <pc:sldLayoutMk cId="1526597446" sldId="2147483699"/>
          </pc:sldLayoutMkLst>
          <pc:spChg chg="mod">
            <ac:chgData name="Thomas Chapman" userId="62f56abd-8013-406a-a5cf-528bee683f35" providerId="ADAL" clId="{BE1B1DE0-D25A-40A4-81B9-4B05FFC1C5DB}" dt="2021-09-06T18:08:57.665" v="67" actId="20577"/>
            <ac:spMkLst>
              <pc:docMk/>
              <pc:sldMasterMk cId="2523064765" sldId="2147483660"/>
              <pc:sldLayoutMk cId="1526597446" sldId="2147483699"/>
              <ac:spMk id="5" creationId="{128B6DA1-0170-4C5B-ABCB-83F1E4B0ECBB}"/>
            </ac:spMkLst>
          </pc:spChg>
        </pc:sldLayoutChg>
        <pc:sldLayoutChg chg="modSp mod">
          <pc:chgData name="Thomas Chapman" userId="62f56abd-8013-406a-a5cf-528bee683f35" providerId="ADAL" clId="{BE1B1DE0-D25A-40A4-81B9-4B05FFC1C5DB}" dt="2021-09-06T18:08:57.671" v="71" actId="20577"/>
          <pc:sldLayoutMkLst>
            <pc:docMk/>
            <pc:sldMasterMk cId="2523064765" sldId="2147483660"/>
            <pc:sldLayoutMk cId="2476838218" sldId="2147483700"/>
          </pc:sldLayoutMkLst>
          <pc:spChg chg="mod">
            <ac:chgData name="Thomas Chapman" userId="62f56abd-8013-406a-a5cf-528bee683f35" providerId="ADAL" clId="{BE1B1DE0-D25A-40A4-81B9-4B05FFC1C5DB}" dt="2021-09-06T18:08:57.671" v="71" actId="20577"/>
            <ac:spMkLst>
              <pc:docMk/>
              <pc:sldMasterMk cId="2523064765" sldId="2147483660"/>
              <pc:sldLayoutMk cId="2476838218" sldId="2147483700"/>
              <ac:spMk id="5" creationId="{8F93BC53-EE81-4467-94F1-401BB6631310}"/>
            </ac:spMkLst>
          </pc:spChg>
        </pc:sldLayoutChg>
        <pc:sldLayoutChg chg="modSp mod">
          <pc:chgData name="Thomas Chapman" userId="62f56abd-8013-406a-a5cf-528bee683f35" providerId="ADAL" clId="{BE1B1DE0-D25A-40A4-81B9-4B05FFC1C5DB}" dt="2021-09-06T18:08:57.678" v="75" actId="20577"/>
          <pc:sldLayoutMkLst>
            <pc:docMk/>
            <pc:sldMasterMk cId="2523064765" sldId="2147483660"/>
            <pc:sldLayoutMk cId="3501140641" sldId="2147483701"/>
          </pc:sldLayoutMkLst>
          <pc:spChg chg="mod">
            <ac:chgData name="Thomas Chapman" userId="62f56abd-8013-406a-a5cf-528bee683f35" providerId="ADAL" clId="{BE1B1DE0-D25A-40A4-81B9-4B05FFC1C5DB}" dt="2021-09-06T18:08:57.678" v="75" actId="20577"/>
            <ac:spMkLst>
              <pc:docMk/>
              <pc:sldMasterMk cId="2523064765" sldId="2147483660"/>
              <pc:sldLayoutMk cId="3501140641" sldId="2147483701"/>
              <ac:spMk id="5" creationId="{064BC3BB-EB1F-4C03-845A-197D7CB3D7FF}"/>
            </ac:spMkLst>
          </pc:spChg>
        </pc:sldLayoutChg>
        <pc:sldLayoutChg chg="modSp mod">
          <pc:chgData name="Thomas Chapman" userId="62f56abd-8013-406a-a5cf-528bee683f35" providerId="ADAL" clId="{BE1B1DE0-D25A-40A4-81B9-4B05FFC1C5DB}" dt="2021-09-06T18:08:57.683" v="79" actId="20577"/>
          <pc:sldLayoutMkLst>
            <pc:docMk/>
            <pc:sldMasterMk cId="2523064765" sldId="2147483660"/>
            <pc:sldLayoutMk cId="4094464793" sldId="2147483702"/>
          </pc:sldLayoutMkLst>
          <pc:spChg chg="mod">
            <ac:chgData name="Thomas Chapman" userId="62f56abd-8013-406a-a5cf-528bee683f35" providerId="ADAL" clId="{BE1B1DE0-D25A-40A4-81B9-4B05FFC1C5DB}" dt="2021-09-06T18:08:57.683" v="79" actId="20577"/>
            <ac:spMkLst>
              <pc:docMk/>
              <pc:sldMasterMk cId="2523064765" sldId="2147483660"/>
              <pc:sldLayoutMk cId="4094464793" sldId="2147483702"/>
              <ac:spMk id="5" creationId="{EE432ACF-022C-4E4D-A91E-50BCA41421CC}"/>
            </ac:spMkLst>
          </pc:spChg>
        </pc:sldLayoutChg>
        <pc:sldLayoutChg chg="modSp mod">
          <pc:chgData name="Thomas Chapman" userId="62f56abd-8013-406a-a5cf-528bee683f35" providerId="ADAL" clId="{BE1B1DE0-D25A-40A4-81B9-4B05FFC1C5DB}" dt="2021-09-06T18:08:57.689" v="83" actId="20577"/>
          <pc:sldLayoutMkLst>
            <pc:docMk/>
            <pc:sldMasterMk cId="2523064765" sldId="2147483660"/>
            <pc:sldLayoutMk cId="3745137931" sldId="2147483703"/>
          </pc:sldLayoutMkLst>
          <pc:spChg chg="mod">
            <ac:chgData name="Thomas Chapman" userId="62f56abd-8013-406a-a5cf-528bee683f35" providerId="ADAL" clId="{BE1B1DE0-D25A-40A4-81B9-4B05FFC1C5DB}" dt="2021-09-06T18:08:57.689" v="83" actId="20577"/>
            <ac:spMkLst>
              <pc:docMk/>
              <pc:sldMasterMk cId="2523064765" sldId="2147483660"/>
              <pc:sldLayoutMk cId="3745137931" sldId="2147483703"/>
              <ac:spMk id="5" creationId="{8A859F72-32B2-47EB-8CB5-BCF639CDADF5}"/>
            </ac:spMkLst>
          </pc:spChg>
        </pc:sldLayoutChg>
        <pc:sldLayoutChg chg="modSp mod">
          <pc:chgData name="Thomas Chapman" userId="62f56abd-8013-406a-a5cf-528bee683f35" providerId="ADAL" clId="{BE1B1DE0-D25A-40A4-81B9-4B05FFC1C5DB}" dt="2021-09-06T18:08:57.699" v="91" actId="20577"/>
          <pc:sldLayoutMkLst>
            <pc:docMk/>
            <pc:sldMasterMk cId="2523064765" sldId="2147483660"/>
            <pc:sldLayoutMk cId="3443338964" sldId="2147483706"/>
          </pc:sldLayoutMkLst>
          <pc:spChg chg="mod">
            <ac:chgData name="Thomas Chapman" userId="62f56abd-8013-406a-a5cf-528bee683f35" providerId="ADAL" clId="{BE1B1DE0-D25A-40A4-81B9-4B05FFC1C5DB}" dt="2021-09-06T18:08:57.699" v="91" actId="20577"/>
            <ac:spMkLst>
              <pc:docMk/>
              <pc:sldMasterMk cId="2523064765" sldId="2147483660"/>
              <pc:sldLayoutMk cId="3443338964" sldId="2147483706"/>
              <ac:spMk id="8" creationId="{C2AD0284-E6BA-49D8-AB3F-D94DBB1D54F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endParaRPr lang="en-GB" dirty="0"/>
          </a:p>
        </p:txBody>
      </p:sp>
      <p:sp>
        <p:nvSpPr>
          <p:cNvPr id="5" name="Date Placeholder 4"/>
          <p:cNvSpPr>
            <a:spLocks noGrp="1"/>
          </p:cNvSpPr>
          <p:nvPr>
            <p:ph type="dt" idx="11"/>
          </p:nvPr>
        </p:nvSpPr>
        <p:spPr/>
        <p:txBody>
          <a:bodyPr/>
          <a:lstStyle/>
          <a:p>
            <a:r>
              <a:rPr lang="en-GB"/>
              <a:t> </a:t>
            </a:r>
            <a:endParaRPr lang="en-GB" dirty="0"/>
          </a:p>
        </p:txBody>
      </p:sp>
      <p:sp>
        <p:nvSpPr>
          <p:cNvPr id="6" name="Footer Placeholder 5"/>
          <p:cNvSpPr>
            <a:spLocks noGrp="1"/>
          </p:cNvSpPr>
          <p:nvPr>
            <p:ph type="ftr" sz="quarter" idx="12"/>
          </p:nvPr>
        </p:nvSpPr>
        <p:spPr/>
        <p:txBody>
          <a:bodyPr/>
          <a:lstStyle/>
          <a:p>
            <a:endParaRPr lang="en-GB" dirty="0"/>
          </a:p>
        </p:txBody>
      </p:sp>
      <p:sp>
        <p:nvSpPr>
          <p:cNvPr id="7" name="Slide Number Placeholder 6"/>
          <p:cNvSpPr>
            <a:spLocks noGrp="1"/>
          </p:cNvSpPr>
          <p:nvPr>
            <p:ph type="sldNum" sz="quarter" idx="13"/>
          </p:nvPr>
        </p:nvSpPr>
        <p:spPr/>
        <p:txBody>
          <a:bodyPr/>
          <a:lstStyle/>
          <a:p>
            <a:fld id="{1A9966BF-A434-4BC2-9969-A0AE8B068B9B}" type="slidenum">
              <a:rPr lang="en-GB" smtClean="0"/>
              <a:t>5</a:t>
            </a:fld>
            <a:endParaRPr lang="en-GB" dirty="0"/>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36D1288D-6C72-4971-B895-27E90722A109}"/>
              </a:ext>
            </a:extLst>
          </p:cNvPr>
          <p:cNvSpPr>
            <a:spLocks noGrp="1"/>
          </p:cNvSpPr>
          <p:nvPr>
            <p:ph sz="quarter" idx="13" hasCustomPrompt="1"/>
          </p:nvPr>
        </p:nvSpPr>
        <p:spPr>
          <a:xfrm>
            <a:off x="0" y="0"/>
            <a:ext cx="12192000" cy="6858000"/>
          </a:xfrm>
          <a:prstGeom prst="rect">
            <a:avLst/>
          </a:prstGeom>
        </p:spPr>
        <p:txBody>
          <a:bodyPr/>
          <a:lstStyle>
            <a:lvl1pPr marL="0" indent="0">
              <a:buNone/>
              <a:defRPr/>
            </a:lvl1pPr>
            <a:lvl2pPr>
              <a:defRPr/>
            </a:lvl2pPr>
            <a:lvl3pPr>
              <a:defRPr/>
            </a:lvl3pPr>
            <a:lvl4pPr>
              <a:defRPr/>
            </a:lvl4pPr>
            <a:lvl5pPr>
              <a:defRPr/>
            </a:lvl5pPr>
          </a:lstStyle>
          <a:p>
            <a:pPr lvl="0"/>
            <a:r>
              <a:rPr lang="en-US" dirty="0"/>
              <a:t> </a:t>
            </a:r>
            <a:endParaRPr lang="en-US"/>
          </a:p>
        </p:txBody>
      </p:sp>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latin typeface="+mj-lt"/>
              </a:defRPr>
            </a:lvl1pPr>
          </a:lstStyle>
          <a:p>
            <a:r>
              <a:rPr lang="en-US" dirty="0"/>
              <a:t>Title page,   Ericsson Hilda Light 80pt, max 3-lines</a:t>
            </a:r>
            <a:endParaRPr lang="en-US"/>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description/subtitle</a:t>
            </a:r>
            <a:br>
              <a:rPr lang="en-GB" dirty="0"/>
            </a:br>
            <a:r>
              <a:rPr lang="en-US" dirty="0"/>
              <a:t>Ericsson Hilda 20pt</a:t>
            </a:r>
            <a:endParaRPr lang="en-US"/>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latin typeface="+mn-lt"/>
              </a:defRPr>
            </a:lvl1pPr>
          </a:lstStyle>
          <a:p>
            <a:r>
              <a:rPr lang="en-US" dirty="0"/>
              <a:t>Speaker name</a:t>
            </a:r>
            <a:endParaRPr lang="en-US"/>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latin typeface="+mn-lt"/>
              </a:defRPr>
            </a:lvl1pPr>
          </a:lstStyle>
          <a:p>
            <a:r>
              <a:rPr lang="en-US" dirty="0"/>
              <a:t>Organization</a:t>
            </a:r>
            <a:endParaRPr lang="en-US"/>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latin typeface="+mn-lt"/>
              </a:defRPr>
            </a:lvl1pPr>
          </a:lstStyle>
          <a:p>
            <a:pPr lvl="0"/>
            <a:r>
              <a:rPr lang="en-US" dirty="0"/>
              <a:t>YYYY-MM-DD</a:t>
            </a:r>
            <a:endParaRPr lang="en-US"/>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D03887EE-C1F2-452B-85E2-C087903C44F1}"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10" name="FirstDividerHider">
            <a:extLst>
              <a:ext uri="{FF2B5EF4-FFF2-40B4-BE49-F238E27FC236}">
                <a16:creationId xmlns:a16="http://schemas.microsoft.com/office/drawing/2014/main" id="{D76AC379-37ED-447F-84CF-99B2FA694549}"/>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GB" dirty="0"/>
            </a:br>
            <a:r>
              <a:rPr lang="en-US" dirty="0"/>
              <a:t>Ericsson Hilda Light 60pt, </a:t>
            </a:r>
            <a:br>
              <a:rPr lang="en-GB" dirty="0"/>
            </a:br>
            <a:r>
              <a:rPr lang="en-US" dirty="0"/>
              <a:t>Ericsson White, </a:t>
            </a:r>
            <a:br>
              <a:rPr lang="en-GB" dirty="0"/>
            </a:br>
            <a:r>
              <a:rPr lang="en-US" dirty="0"/>
              <a:t>max 5-lines</a:t>
            </a:r>
            <a:endParaRPr lang="en-US"/>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endParaRPr lang="en-US"/>
          </a:p>
          <a:p>
            <a:r>
              <a:rPr lang="en-US" dirty="0"/>
              <a:t>Ericsson White, Ericsson Hilda 20pt</a:t>
            </a:r>
            <a:endParaRPr lang="en-US"/>
          </a:p>
        </p:txBody>
      </p:sp>
      <p:pic>
        <p:nvPicPr>
          <p:cNvPr id="6" name="Graphic 5">
            <a:extLst>
              <a:ext uri="{FF2B5EF4-FFF2-40B4-BE49-F238E27FC236}">
                <a16:creationId xmlns:a16="http://schemas.microsoft.com/office/drawing/2014/main" id="{6096BBFC-712A-429D-9C0A-7743993E7FC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E08DADFB-44CC-4810-9193-0C9F586CE666}"/>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ECHAPTH Thomas Chapman  |  2021-09-03  |  Open  |  Page </a:t>
            </a:r>
            <a:fld id="{4FC1B7C2-5170-44CB-A588-99A25045F4AA}" type="slidenum">
              <a:rPr lang="en-US" sz="800" b="0" i="0" u="none" smtClean="0">
                <a:solidFill>
                  <a:schemeClr val="bg1"/>
                </a:solidFill>
                <a:latin typeface="+mn-lt"/>
              </a:rPr>
              <a:t>‹#›</a:t>
            </a:fld>
            <a:r>
              <a:rPr lang="en-US" sz="800" b="0" i="0" u="none">
                <a:solidFill>
                  <a:schemeClr val="bg1"/>
                </a:solidFill>
                <a:latin typeface="+mn-lt"/>
              </a:rPr>
              <a:t> of 5</a:t>
            </a:r>
            <a:endParaRPr lang="en-US" sz="800" b="0" i="0" u="none" dirty="0">
              <a:solidFill>
                <a:schemeClr val="bg1"/>
              </a:solidFill>
              <a:latin typeface="+mn-lt"/>
            </a:endParaRPr>
          </a:p>
        </p:txBody>
      </p:sp>
      <p:sp>
        <p:nvSpPr>
          <p:cNvPr id="8" name="FirstDividerHider">
            <a:extLst>
              <a:ext uri="{FF2B5EF4-FFF2-40B4-BE49-F238E27FC236}">
                <a16:creationId xmlns:a16="http://schemas.microsoft.com/office/drawing/2014/main" id="{B20F1184-2943-4F17-9C57-995EA2003751}"/>
              </a:ext>
            </a:extLst>
          </p:cNvPr>
          <p:cNvSpPr/>
          <p:nvPr userDrawn="1"/>
        </p:nvSpPr>
        <p:spPr bwMode="auto">
          <a:xfrm>
            <a:off x="396000" y="6408751"/>
            <a:ext cx="79513" cy="262393"/>
          </a:xfrm>
          <a:prstGeom prst="rect">
            <a:avLst/>
          </a:prstGeom>
          <a:solidFill>
            <a:schemeClr val="accent6"/>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267818655"/>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atement Page 7">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dirty="0"/>
              <a:t>Chapter/section divider or Statement/fact/quote, </a:t>
            </a:r>
            <a:br>
              <a:rPr lang="en-GB" dirty="0"/>
            </a:br>
            <a:r>
              <a:rPr lang="en-US" dirty="0"/>
              <a:t>Ericsson Hilda Light 60pt, </a:t>
            </a:r>
            <a:br>
              <a:rPr lang="en-GB" dirty="0"/>
            </a:br>
            <a:r>
              <a:rPr lang="en-US" dirty="0"/>
              <a:t>Ericsson Black, </a:t>
            </a:r>
            <a:br>
              <a:rPr lang="en-GB" dirty="0"/>
            </a:br>
            <a:r>
              <a:rPr lang="en-US" dirty="0"/>
              <a:t>max 5-lines</a:t>
            </a:r>
            <a:endParaRPr lang="en-US"/>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Statement/quote source, </a:t>
            </a:r>
            <a:endParaRPr lang="en-US"/>
          </a:p>
          <a:p>
            <a:r>
              <a:rPr lang="en-US" dirty="0"/>
              <a:t>Ericsson Black, Ericsson Hilda 20pt</a:t>
            </a:r>
            <a:endParaRPr lang="en-US"/>
          </a:p>
        </p:txBody>
      </p:sp>
      <p:sp>
        <p:nvSpPr>
          <p:cNvPr id="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AB1CD1C-AD0D-4C0E-8012-BDF9F1E4C38B}"/>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20D82F73-67A6-4DF6-A555-CE82D9EEA5BD}"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5" name="FirstDividerHider">
            <a:extLst>
              <a:ext uri="{FF2B5EF4-FFF2-40B4-BE49-F238E27FC236}">
                <a16:creationId xmlns:a16="http://schemas.microsoft.com/office/drawing/2014/main" id="{280FD398-9480-44AE-B01C-23BDC7D4B6B7}"/>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dirty="0"/>
              <a:t>Chapter/section, </a:t>
            </a:r>
            <a:br>
              <a:rPr lang="en-GB" dirty="0"/>
            </a:br>
            <a:r>
              <a:rPr lang="en-US" dirty="0"/>
              <a:t>Ericsson Hilda Light 60pt, Ericsson Black, </a:t>
            </a:r>
            <a:br>
              <a:rPr lang="en-GB" dirty="0"/>
            </a:br>
            <a:r>
              <a:rPr lang="en-US" dirty="0"/>
              <a:t>max 4-lines</a:t>
            </a:r>
            <a:endParaRPr lang="en-US"/>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6D5DBE1-F5A0-4F54-BCB1-8A4278408056}"/>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147B97C4-F24E-4246-A8EA-EC6000E1E22A}"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4" name="FirstDividerHider">
            <a:extLst>
              <a:ext uri="{FF2B5EF4-FFF2-40B4-BE49-F238E27FC236}">
                <a16:creationId xmlns:a16="http://schemas.microsoft.com/office/drawing/2014/main" id="{EBCE69E9-15BF-463F-B5D4-3C1F6E9F6B53}"/>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793964376"/>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69F42FFA-3DFB-4DB2-A942-F02200203C82}"/>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25A9BACA-DBD6-4D70-9EB0-8FFF96A74D9E}"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3" name="FirstDividerHider">
            <a:extLst>
              <a:ext uri="{FF2B5EF4-FFF2-40B4-BE49-F238E27FC236}">
                <a16:creationId xmlns:a16="http://schemas.microsoft.com/office/drawing/2014/main" id="{1B42E3D4-F1BA-4FA4-8629-042A5D955B23}"/>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85933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6DC93554-1FF3-4584-B722-6DBA00DB5DEA}"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5" name="FirstDividerHider">
            <a:extLst>
              <a:ext uri="{FF2B5EF4-FFF2-40B4-BE49-F238E27FC236}">
                <a16:creationId xmlns:a16="http://schemas.microsoft.com/office/drawing/2014/main" id="{CA0A38D4-B093-4CE6-9935-648A137BFECE}"/>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4154561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endParaRPr lang="en-US"/>
          </a:p>
        </p:txBody>
      </p:sp>
      <p:pic>
        <p:nvPicPr>
          <p:cNvPr id="6" name="Graphic 5">
            <a:extLst>
              <a:ext uri="{FF2B5EF4-FFF2-40B4-BE49-F238E27FC236}">
                <a16:creationId xmlns:a16="http://schemas.microsoft.com/office/drawing/2014/main" id="{0613FB31-E723-434D-8FBC-0054A54163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6BFCB29-C939-4442-981C-DE6A97866D13}"/>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ECHAPTH Thomas Chapman  |  2021-09-03  |  Open  |  Page </a:t>
            </a:r>
            <a:fld id="{DA84A2B2-40D2-4BF7-BE3F-65B9896E82CE}" type="slidenum">
              <a:rPr lang="en-US" sz="800" b="0" i="0" u="none" smtClean="0">
                <a:solidFill>
                  <a:schemeClr val="bg1"/>
                </a:solidFill>
                <a:latin typeface="+mn-lt"/>
              </a:rPr>
              <a:t>‹#›</a:t>
            </a:fld>
            <a:r>
              <a:rPr lang="en-US" sz="800" b="0" i="0" u="none">
                <a:solidFill>
                  <a:schemeClr val="bg1"/>
                </a:solidFill>
                <a:latin typeface="+mn-lt"/>
              </a:rPr>
              <a:t> of 5</a:t>
            </a:r>
            <a:endParaRPr lang="en-US" sz="800" b="0" i="0" u="none" dirty="0">
              <a:solidFill>
                <a:schemeClr val="bg1"/>
              </a:solidFill>
              <a:latin typeface="+mn-lt"/>
            </a:endParaRPr>
          </a:p>
        </p:txBody>
      </p:sp>
      <p:sp>
        <p:nvSpPr>
          <p:cNvPr id="7" name="FirstDividerHider">
            <a:extLst>
              <a:ext uri="{FF2B5EF4-FFF2-40B4-BE49-F238E27FC236}">
                <a16:creationId xmlns:a16="http://schemas.microsoft.com/office/drawing/2014/main" id="{CDFB9A14-FAD3-478A-957D-C7B532F6669C}"/>
              </a:ext>
            </a:extLst>
          </p:cNvPr>
          <p:cNvSpPr/>
          <p:nvPr userDrawn="1"/>
        </p:nvSpPr>
        <p:spPr bwMode="auto">
          <a:xfrm>
            <a:off x="396000" y="6408751"/>
            <a:ext cx="79513" cy="262393"/>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5517331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2"/>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endParaRPr lang="en-US"/>
          </a:p>
        </p:txBody>
      </p:sp>
      <p:pic>
        <p:nvPicPr>
          <p:cNvPr id="6" name="Graphic 5">
            <a:extLst>
              <a:ext uri="{FF2B5EF4-FFF2-40B4-BE49-F238E27FC236}">
                <a16:creationId xmlns:a16="http://schemas.microsoft.com/office/drawing/2014/main" id="{82EAEE37-7D1D-49D7-BEC8-7A88843E383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4262351-4A54-4EAA-990E-D909E1CAD758}"/>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ECHAPTH Thomas Chapman  |  2021-09-03  |  Open  |  Page </a:t>
            </a:r>
            <a:fld id="{4C14154A-4618-4DCD-85A3-2907CF3D0928}" type="slidenum">
              <a:rPr lang="en-US" sz="800" b="0" i="0" u="none" smtClean="0">
                <a:solidFill>
                  <a:schemeClr val="bg1"/>
                </a:solidFill>
                <a:latin typeface="+mn-lt"/>
              </a:rPr>
              <a:t>‹#›</a:t>
            </a:fld>
            <a:r>
              <a:rPr lang="en-US" sz="800" b="0" i="0" u="none">
                <a:solidFill>
                  <a:schemeClr val="bg1"/>
                </a:solidFill>
                <a:latin typeface="+mn-lt"/>
              </a:rPr>
              <a:t> of 5</a:t>
            </a:r>
            <a:endParaRPr lang="en-US" sz="800" b="0" i="0" u="none" dirty="0">
              <a:solidFill>
                <a:schemeClr val="bg1"/>
              </a:solidFill>
              <a:latin typeface="+mn-lt"/>
            </a:endParaRPr>
          </a:p>
        </p:txBody>
      </p:sp>
      <p:sp>
        <p:nvSpPr>
          <p:cNvPr id="7" name="FirstDividerHider">
            <a:extLst>
              <a:ext uri="{FF2B5EF4-FFF2-40B4-BE49-F238E27FC236}">
                <a16:creationId xmlns:a16="http://schemas.microsoft.com/office/drawing/2014/main" id="{26AD250A-4DBC-40DE-AFFC-E7624FE87538}"/>
              </a:ext>
            </a:extLst>
          </p:cNvPr>
          <p:cNvSpPr/>
          <p:nvPr userDrawn="1"/>
        </p:nvSpPr>
        <p:spPr bwMode="auto">
          <a:xfrm>
            <a:off x="396000" y="6408751"/>
            <a:ext cx="79513" cy="262393"/>
          </a:xfrm>
          <a:prstGeom prst="rect">
            <a:avLst/>
          </a:prstGeom>
          <a:solidFill>
            <a:schemeClr val="accent2"/>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6739243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endParaRPr lang="en-US"/>
          </a:p>
        </p:txBody>
      </p:sp>
      <p:pic>
        <p:nvPicPr>
          <p:cNvPr id="6" name="Graphic 5">
            <a:extLst>
              <a:ext uri="{FF2B5EF4-FFF2-40B4-BE49-F238E27FC236}">
                <a16:creationId xmlns:a16="http://schemas.microsoft.com/office/drawing/2014/main" id="{A44C7C5B-04BF-4F0E-888E-CE87D0EF1DA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128B6DA1-0170-4C5B-ABCB-83F1E4B0ECBB}"/>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ECHAPTH Thomas Chapman  |  2021-09-03  |  Open  |  Page </a:t>
            </a:r>
            <a:fld id="{D572406F-FBBE-40B6-BCF1-5864CC905BBE}" type="slidenum">
              <a:rPr lang="en-US" sz="800" b="0" i="0" u="none" smtClean="0">
                <a:solidFill>
                  <a:schemeClr val="bg1"/>
                </a:solidFill>
                <a:latin typeface="+mn-lt"/>
              </a:rPr>
              <a:t>‹#›</a:t>
            </a:fld>
            <a:r>
              <a:rPr lang="en-US" sz="800" b="0" i="0" u="none">
                <a:solidFill>
                  <a:schemeClr val="bg1"/>
                </a:solidFill>
                <a:latin typeface="+mn-lt"/>
              </a:rPr>
              <a:t> of 5</a:t>
            </a:r>
            <a:endParaRPr lang="en-US" sz="800" b="0" i="0" u="none" dirty="0">
              <a:solidFill>
                <a:schemeClr val="bg1"/>
              </a:solidFill>
              <a:latin typeface="+mn-lt"/>
            </a:endParaRPr>
          </a:p>
        </p:txBody>
      </p:sp>
      <p:sp>
        <p:nvSpPr>
          <p:cNvPr id="7" name="FirstDividerHider">
            <a:extLst>
              <a:ext uri="{FF2B5EF4-FFF2-40B4-BE49-F238E27FC236}">
                <a16:creationId xmlns:a16="http://schemas.microsoft.com/office/drawing/2014/main" id="{1DDC2944-9064-423F-8989-C84E9A8FA793}"/>
              </a:ext>
            </a:extLst>
          </p:cNvPr>
          <p:cNvSpPr/>
          <p:nvPr userDrawn="1"/>
        </p:nvSpPr>
        <p:spPr bwMode="auto">
          <a:xfrm>
            <a:off x="396000" y="6408751"/>
            <a:ext cx="79513" cy="262393"/>
          </a:xfrm>
          <a:prstGeom prst="rect">
            <a:avLst/>
          </a:prstGeom>
          <a:solidFill>
            <a:schemeClr val="accent3"/>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5265974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4"/>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endParaRPr lang="en-US"/>
          </a:p>
        </p:txBody>
      </p:sp>
      <p:pic>
        <p:nvPicPr>
          <p:cNvPr id="6" name="Graphic 5">
            <a:extLst>
              <a:ext uri="{FF2B5EF4-FFF2-40B4-BE49-F238E27FC236}">
                <a16:creationId xmlns:a16="http://schemas.microsoft.com/office/drawing/2014/main" id="{765A3682-3283-4350-B37F-DCABDCB15F6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F93BC53-EE81-4467-94F1-401BB6631310}"/>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ECHAPTH Thomas Chapman  |  2021-09-03  |  Open  |  Page </a:t>
            </a:r>
            <a:fld id="{8317C26A-C955-4E60-854F-5B4633FD99EC}" type="slidenum">
              <a:rPr lang="en-US" sz="800" b="0" i="0" u="none" smtClean="0">
                <a:solidFill>
                  <a:schemeClr val="bg1"/>
                </a:solidFill>
                <a:latin typeface="+mn-lt"/>
              </a:rPr>
              <a:t>‹#›</a:t>
            </a:fld>
            <a:r>
              <a:rPr lang="en-US" sz="800" b="0" i="0" u="none">
                <a:solidFill>
                  <a:schemeClr val="bg1"/>
                </a:solidFill>
                <a:latin typeface="+mn-lt"/>
              </a:rPr>
              <a:t> of 5</a:t>
            </a:r>
            <a:endParaRPr lang="en-US" sz="800" b="0" i="0" u="none" dirty="0">
              <a:solidFill>
                <a:schemeClr val="bg1"/>
              </a:solidFill>
              <a:latin typeface="+mn-lt"/>
            </a:endParaRPr>
          </a:p>
        </p:txBody>
      </p:sp>
      <p:sp>
        <p:nvSpPr>
          <p:cNvPr id="7" name="FirstDividerHider">
            <a:extLst>
              <a:ext uri="{FF2B5EF4-FFF2-40B4-BE49-F238E27FC236}">
                <a16:creationId xmlns:a16="http://schemas.microsoft.com/office/drawing/2014/main" id="{28FE6F9E-68CB-4EDC-92EF-E3371EEA23DA}"/>
              </a:ext>
            </a:extLst>
          </p:cNvPr>
          <p:cNvSpPr/>
          <p:nvPr userDrawn="1"/>
        </p:nvSpPr>
        <p:spPr bwMode="auto">
          <a:xfrm>
            <a:off x="396000" y="6408751"/>
            <a:ext cx="79513" cy="262393"/>
          </a:xfrm>
          <a:prstGeom prst="rect">
            <a:avLst/>
          </a:prstGeom>
          <a:solidFill>
            <a:schemeClr val="accent4"/>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4768382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5"/>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endParaRPr lang="en-US"/>
          </a:p>
        </p:txBody>
      </p:sp>
      <p:pic>
        <p:nvPicPr>
          <p:cNvPr id="6" name="Graphic 5">
            <a:extLst>
              <a:ext uri="{FF2B5EF4-FFF2-40B4-BE49-F238E27FC236}">
                <a16:creationId xmlns:a16="http://schemas.microsoft.com/office/drawing/2014/main" id="{6B1A279A-6DFF-44E2-AFD5-C14BD71050E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64BC3BB-EB1F-4C03-845A-197D7CB3D7FF}"/>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ECHAPTH Thomas Chapman  |  2021-09-03  |  Open  |  Page </a:t>
            </a:r>
            <a:fld id="{8F8CEA47-274C-469D-AD37-8AFE1AD4D42B}" type="slidenum">
              <a:rPr lang="en-US" sz="800" b="0" i="0" u="none" smtClean="0">
                <a:solidFill>
                  <a:schemeClr val="bg1"/>
                </a:solidFill>
                <a:latin typeface="+mn-lt"/>
              </a:rPr>
              <a:t>‹#›</a:t>
            </a:fld>
            <a:r>
              <a:rPr lang="en-US" sz="800" b="0" i="0" u="none">
                <a:solidFill>
                  <a:schemeClr val="bg1"/>
                </a:solidFill>
                <a:latin typeface="+mn-lt"/>
              </a:rPr>
              <a:t> of 5</a:t>
            </a:r>
            <a:endParaRPr lang="en-US" sz="800" b="0" i="0" u="none" dirty="0">
              <a:solidFill>
                <a:schemeClr val="bg1"/>
              </a:solidFill>
              <a:latin typeface="+mn-lt"/>
            </a:endParaRPr>
          </a:p>
        </p:txBody>
      </p:sp>
      <p:sp>
        <p:nvSpPr>
          <p:cNvPr id="7" name="FirstDividerHider">
            <a:extLst>
              <a:ext uri="{FF2B5EF4-FFF2-40B4-BE49-F238E27FC236}">
                <a16:creationId xmlns:a16="http://schemas.microsoft.com/office/drawing/2014/main" id="{10F60CD3-0F2D-42D6-B39D-C861213831E0}"/>
              </a:ext>
            </a:extLst>
          </p:cNvPr>
          <p:cNvSpPr/>
          <p:nvPr userDrawn="1"/>
        </p:nvSpPr>
        <p:spPr bwMode="auto">
          <a:xfrm>
            <a:off x="396000" y="6408751"/>
            <a:ext cx="79513" cy="262393"/>
          </a:xfrm>
          <a:prstGeom prst="rect">
            <a:avLst/>
          </a:prstGeom>
          <a:solidFill>
            <a:schemeClr val="accent5"/>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501140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white text">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4CCEC097-FFF5-42B5-861E-569EAABCFEFB}"/>
              </a:ext>
            </a:extLst>
          </p:cNvPr>
          <p:cNvSpPr>
            <a:spLocks noGrp="1"/>
          </p:cNvSpPr>
          <p:nvPr>
            <p:ph sz="quarter" idx="13" hasCustomPrompt="1"/>
          </p:nvPr>
        </p:nvSpPr>
        <p:spPr>
          <a:xfrm>
            <a:off x="0" y="-3048"/>
            <a:ext cx="12192000" cy="6858000"/>
          </a:xfrm>
          <a:prstGeom prst="rect">
            <a:avLst/>
          </a:prstGeom>
          <a:solidFill>
            <a:schemeClr val="tx1"/>
          </a:solidFill>
        </p:spPr>
        <p:txBody>
          <a:bodyPr/>
          <a:lstStyle>
            <a:lvl1pPr marL="0" indent="0">
              <a:buNone/>
              <a:defRPr>
                <a:solidFill>
                  <a:schemeClr val="bg1"/>
                </a:solidFill>
              </a:defRPr>
            </a:lvl1pPr>
            <a:lvl2pPr>
              <a:defRPr/>
            </a:lvl2pPr>
            <a:lvl3pPr>
              <a:defRPr/>
            </a:lvl3pPr>
            <a:lvl4pPr>
              <a:defRPr/>
            </a:lvl4pPr>
            <a:lvl5pPr>
              <a:defRPr/>
            </a:lvl5pPr>
          </a:lstStyle>
          <a:p>
            <a:pPr lvl="0"/>
            <a:r>
              <a:rPr lang="en-US" dirty="0"/>
              <a:t> </a:t>
            </a:r>
            <a:endParaRPr lang="en-US"/>
          </a:p>
        </p:txBody>
      </p:sp>
      <p:sp>
        <p:nvSpPr>
          <p:cNvPr id="22531" name="Title_TM"/>
          <p:cNvSpPr>
            <a:spLocks noGrp="1" noChangeArrowheads="1"/>
          </p:cNvSpPr>
          <p:nvPr>
            <p:ph type="ctrTitle" hasCustomPrompt="1"/>
          </p:nvPr>
        </p:nvSpPr>
        <p:spPr>
          <a:xfrm>
            <a:off x="479425" y="476250"/>
            <a:ext cx="8353426" cy="3456000"/>
          </a:xfrm>
        </p:spPr>
        <p:txBody>
          <a:bodyPr/>
          <a:lstStyle>
            <a:lvl1pPr>
              <a:lnSpc>
                <a:spcPct val="85000"/>
              </a:lnSpc>
              <a:defRPr sz="8000" b="0" kern="1400" spc="-160" baseline="0">
                <a:solidFill>
                  <a:schemeClr val="bg1"/>
                </a:solidFill>
                <a:latin typeface="+mj-lt"/>
              </a:defRPr>
            </a:lvl1pPr>
          </a:lstStyle>
          <a:p>
            <a:r>
              <a:rPr lang="en-US" dirty="0"/>
              <a:t>Title page,   Ericsson Hilda Light 80pt, max 3-lines</a:t>
            </a:r>
            <a:endParaRPr lang="en-US"/>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Presentation description/subtitle</a:t>
            </a:r>
            <a:br>
              <a:rPr lang="en-GB" dirty="0"/>
            </a:br>
            <a:r>
              <a:rPr lang="en-US" dirty="0"/>
              <a:t>Ericsson Hilda 20pt</a:t>
            </a:r>
            <a:endParaRPr lang="en-US"/>
          </a:p>
        </p:txBody>
      </p:sp>
      <p:pic>
        <p:nvPicPr>
          <p:cNvPr id="10" name="Graphic 9">
            <a:extLst>
              <a:ext uri="{FF2B5EF4-FFF2-40B4-BE49-F238E27FC236}">
                <a16:creationId xmlns:a16="http://schemas.microsoft.com/office/drawing/2014/main" id="{E29FEEAB-1C1F-4153-BC50-6FCDEAC19C8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9" name="Content Placeholder 2">
            <a:extLst>
              <a:ext uri="{FF2B5EF4-FFF2-40B4-BE49-F238E27FC236}">
                <a16:creationId xmlns:a16="http://schemas.microsoft.com/office/drawing/2014/main" id="{07AC4DB9-933C-4680-A281-C11929BCC2F5}"/>
              </a:ext>
            </a:extLst>
          </p:cNvPr>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bg1"/>
                </a:solidFill>
                <a:latin typeface="+mn-lt"/>
              </a:defRPr>
            </a:lvl1pPr>
          </a:lstStyle>
          <a:p>
            <a:r>
              <a:rPr lang="en-US" dirty="0"/>
              <a:t>Speaker name</a:t>
            </a:r>
            <a:endParaRPr lang="en-US"/>
          </a:p>
        </p:txBody>
      </p:sp>
      <p:sp>
        <p:nvSpPr>
          <p:cNvPr id="11" name="Content Placeholder 11">
            <a:extLst>
              <a:ext uri="{FF2B5EF4-FFF2-40B4-BE49-F238E27FC236}">
                <a16:creationId xmlns:a16="http://schemas.microsoft.com/office/drawing/2014/main" id="{7B568BB6-C8A4-4545-B025-7D97CC4692BC}"/>
              </a:ext>
            </a:extLst>
          </p:cNvPr>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bg1"/>
                </a:solidFill>
                <a:latin typeface="+mn-lt"/>
              </a:defRPr>
            </a:lvl1pPr>
          </a:lstStyle>
          <a:p>
            <a:r>
              <a:rPr lang="en-US" dirty="0"/>
              <a:t>Organization</a:t>
            </a:r>
            <a:endParaRPr lang="en-US"/>
          </a:p>
        </p:txBody>
      </p:sp>
      <p:sp>
        <p:nvSpPr>
          <p:cNvPr id="13" name="Content Placeholder 11">
            <a:extLst>
              <a:ext uri="{FF2B5EF4-FFF2-40B4-BE49-F238E27FC236}">
                <a16:creationId xmlns:a16="http://schemas.microsoft.com/office/drawing/2014/main" id="{D51585B7-9911-4BC2-ACC7-3D991408BDDF}"/>
              </a:ext>
            </a:extLst>
          </p:cNvPr>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bg1"/>
                </a:solidFill>
                <a:latin typeface="+mn-lt"/>
              </a:defRPr>
            </a:lvl1pPr>
          </a:lstStyle>
          <a:p>
            <a:pPr lvl="0"/>
            <a:r>
              <a:rPr lang="en-US" dirty="0"/>
              <a:t>YYYY-MM-DD</a:t>
            </a:r>
            <a:endParaRPr lang="en-US"/>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9DFBA61-B916-44BD-A1D9-F41D32B7BCB6}"/>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ECHAPTH Thomas Chapman  |  2021-09-03  |  Open  |  Page </a:t>
            </a:r>
            <a:fld id="{D7ACB2A7-7196-4B60-8402-68064F1689EF}" type="slidenum">
              <a:rPr lang="en-US" sz="800" b="0" i="0" u="none" smtClean="0">
                <a:solidFill>
                  <a:schemeClr val="bg1"/>
                </a:solidFill>
                <a:latin typeface="+mn-lt"/>
              </a:rPr>
              <a:t>‹#›</a:t>
            </a:fld>
            <a:r>
              <a:rPr lang="en-US" sz="800" b="0" i="0" u="none">
                <a:solidFill>
                  <a:schemeClr val="bg1"/>
                </a:solidFill>
                <a:latin typeface="+mn-lt"/>
              </a:rPr>
              <a:t> of 5</a:t>
            </a:r>
            <a:endParaRPr lang="en-US" sz="800" b="0" i="0" u="none" dirty="0">
              <a:solidFill>
                <a:schemeClr val="bg1"/>
              </a:solidFill>
              <a:latin typeface="+mn-lt"/>
            </a:endParaRPr>
          </a:p>
        </p:txBody>
      </p:sp>
      <p:sp>
        <p:nvSpPr>
          <p:cNvPr id="15" name="FirstDividerHider">
            <a:extLst>
              <a:ext uri="{FF2B5EF4-FFF2-40B4-BE49-F238E27FC236}">
                <a16:creationId xmlns:a16="http://schemas.microsoft.com/office/drawing/2014/main" id="{27FCDB26-E6AD-44EC-BD53-56F02C5E322F}"/>
              </a:ext>
            </a:extLst>
          </p:cNvPr>
          <p:cNvSpPr/>
          <p:nvPr userDrawn="1"/>
        </p:nvSpPr>
        <p:spPr bwMode="auto">
          <a:xfrm>
            <a:off x="396000" y="6408751"/>
            <a:ext cx="79513" cy="262393"/>
          </a:xfrm>
          <a:prstGeom prst="rect">
            <a:avLst/>
          </a:prstGeom>
          <a:solidFill>
            <a:schemeClr val="tx2"/>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787326472"/>
      </p:ext>
    </p:extLst>
  </p:cSld>
  <p:clrMapOvr>
    <a:masterClrMapping/>
  </p:clrMapOvr>
  <p:hf sldNum="0" hdr="0" ftr="0"/>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6"/>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endParaRPr lang="en-US"/>
          </a:p>
        </p:txBody>
      </p:sp>
      <p:pic>
        <p:nvPicPr>
          <p:cNvPr id="6" name="Graphic 5">
            <a:extLst>
              <a:ext uri="{FF2B5EF4-FFF2-40B4-BE49-F238E27FC236}">
                <a16:creationId xmlns:a16="http://schemas.microsoft.com/office/drawing/2014/main" id="{DC9C0052-7A7B-40FB-AF90-CA9C4B79D2E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EE432ACF-022C-4E4D-A91E-50BCA41421CC}"/>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ECHAPTH Thomas Chapman  |  2021-09-03  |  Open  |  Page </a:t>
            </a:r>
            <a:fld id="{B11FC9DC-325E-432E-ADBF-B55C821A6049}" type="slidenum">
              <a:rPr lang="en-US" sz="800" b="0" i="0" u="none" smtClean="0">
                <a:solidFill>
                  <a:schemeClr val="bg1"/>
                </a:solidFill>
                <a:latin typeface="+mn-lt"/>
              </a:rPr>
              <a:t>‹#›</a:t>
            </a:fld>
            <a:r>
              <a:rPr lang="en-US" sz="800" b="0" i="0" u="none">
                <a:solidFill>
                  <a:schemeClr val="bg1"/>
                </a:solidFill>
                <a:latin typeface="+mn-lt"/>
              </a:rPr>
              <a:t> of 5</a:t>
            </a:r>
            <a:endParaRPr lang="en-US" sz="800" b="0" i="0" u="none" dirty="0">
              <a:solidFill>
                <a:schemeClr val="bg1"/>
              </a:solidFill>
              <a:latin typeface="+mn-lt"/>
            </a:endParaRPr>
          </a:p>
        </p:txBody>
      </p:sp>
      <p:sp>
        <p:nvSpPr>
          <p:cNvPr id="7" name="FirstDividerHider">
            <a:extLst>
              <a:ext uri="{FF2B5EF4-FFF2-40B4-BE49-F238E27FC236}">
                <a16:creationId xmlns:a16="http://schemas.microsoft.com/office/drawing/2014/main" id="{5B4E638F-9BC6-4741-A3D8-E259C93F0F0D}"/>
              </a:ext>
            </a:extLst>
          </p:cNvPr>
          <p:cNvSpPr/>
          <p:nvPr userDrawn="1"/>
        </p:nvSpPr>
        <p:spPr bwMode="auto">
          <a:xfrm>
            <a:off x="396000" y="6408751"/>
            <a:ext cx="79513" cy="262393"/>
          </a:xfrm>
          <a:prstGeom prst="rect">
            <a:avLst/>
          </a:prstGeom>
          <a:solidFill>
            <a:schemeClr val="accent6"/>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40944647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Graphic heavy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endParaRPr lang="en-US"/>
          </a:p>
        </p:txBody>
      </p:sp>
      <p:pic>
        <p:nvPicPr>
          <p:cNvPr id="6" name="Graphic 5">
            <a:extLst>
              <a:ext uri="{FF2B5EF4-FFF2-40B4-BE49-F238E27FC236}">
                <a16:creationId xmlns:a16="http://schemas.microsoft.com/office/drawing/2014/main" id="{7D510456-FEBC-46FA-B25A-B809F2C18A6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A859F72-32B2-47EB-8CB5-BCF639CDADF5}"/>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ECHAPTH Thomas Chapman  |  2021-09-03  |  Open  |  Page </a:t>
            </a:r>
            <a:fld id="{BDCA0025-ABEE-4821-8204-C445AC76AF0F}" type="slidenum">
              <a:rPr lang="en-US" sz="800" b="0" i="0" u="none" smtClean="0">
                <a:solidFill>
                  <a:schemeClr val="bg1"/>
                </a:solidFill>
                <a:latin typeface="+mn-lt"/>
              </a:rPr>
              <a:t>‹#›</a:t>
            </a:fld>
            <a:r>
              <a:rPr lang="en-US" sz="800" b="0" i="0" u="none">
                <a:solidFill>
                  <a:schemeClr val="bg1"/>
                </a:solidFill>
                <a:latin typeface="+mn-lt"/>
              </a:rPr>
              <a:t> of 5</a:t>
            </a:r>
            <a:endParaRPr lang="en-US" sz="800" b="0" i="0" u="none" dirty="0">
              <a:solidFill>
                <a:schemeClr val="bg1"/>
              </a:solidFill>
              <a:latin typeface="+mn-lt"/>
            </a:endParaRPr>
          </a:p>
        </p:txBody>
      </p:sp>
      <p:sp>
        <p:nvSpPr>
          <p:cNvPr id="7" name="FirstDividerHider">
            <a:extLst>
              <a:ext uri="{FF2B5EF4-FFF2-40B4-BE49-F238E27FC236}">
                <a16:creationId xmlns:a16="http://schemas.microsoft.com/office/drawing/2014/main" id="{4EDD5C80-CD72-4597-8F70-395B8174120F}"/>
              </a:ext>
            </a:extLst>
          </p:cNvPr>
          <p:cNvSpPr/>
          <p:nvPr userDrawn="1"/>
        </p:nvSpPr>
        <p:spPr bwMode="auto">
          <a:xfrm>
            <a:off x="396000" y="6408751"/>
            <a:ext cx="79513" cy="262393"/>
          </a:xfrm>
          <a:prstGeom prst="rect">
            <a:avLst/>
          </a:prstGeom>
          <a:solidFill>
            <a:schemeClr val="tx2"/>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7451379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9D4F050D-C14C-43E3-AA65-28BBA4CD4A38}"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11" name="FirstDividerHider">
            <a:extLst>
              <a:ext uri="{FF2B5EF4-FFF2-40B4-BE49-F238E27FC236}">
                <a16:creationId xmlns:a16="http://schemas.microsoft.com/office/drawing/2014/main" id="{87C4DFC4-62BA-4C52-B36B-44A75684A81F}"/>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9331677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A0E4A885-C80F-4691-9069-BC442B1E678D}"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11" name="FirstDividerHider">
            <a:extLst>
              <a:ext uri="{FF2B5EF4-FFF2-40B4-BE49-F238E27FC236}">
                <a16:creationId xmlns:a16="http://schemas.microsoft.com/office/drawing/2014/main" id="{87C4DFC4-62BA-4C52-B36B-44A75684A81F}"/>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4433389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A4037280-75D0-404E-A2D4-33ED5125F2D4}"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9" name="FirstDividerHider">
            <a:extLst>
              <a:ext uri="{FF2B5EF4-FFF2-40B4-BE49-F238E27FC236}">
                <a16:creationId xmlns:a16="http://schemas.microsoft.com/office/drawing/2014/main" id="{F5902C4D-6221-4E36-A2F9-055DD2942060}"/>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6079995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5" name="Title_SM">
            <a:extLst>
              <a:ext uri="{FF2B5EF4-FFF2-40B4-BE49-F238E27FC236}">
                <a16:creationId xmlns:a16="http://schemas.microsoft.com/office/drawing/2014/main" id="{AC5B9436-E3EB-4A3D-BE6B-EFFF8123DE9D}"/>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EF2C589A-70A9-4C1E-92FD-76B1E60A1A29}"/>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7F99E8D3-3315-4960-B1D8-F7F922A68AB2}"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8" name="FirstDividerHider">
            <a:extLst>
              <a:ext uri="{FF2B5EF4-FFF2-40B4-BE49-F238E27FC236}">
                <a16:creationId xmlns:a16="http://schemas.microsoft.com/office/drawing/2014/main" id="{E735C405-D694-4150-B4C4-0B84A1A5CAEA}"/>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41146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6" name="Title_SM"/>
          <p:cNvSpPr>
            <a:spLocks noGrp="1" noChangeArrowheads="1"/>
          </p:cNvSpPr>
          <p:nvPr>
            <p:ph type="title" hasCustomPrompt="1"/>
          </p:nvPr>
        </p:nvSpPr>
        <p:spPr bwMode="auto">
          <a:xfrm>
            <a:off x="479425" y="476250"/>
            <a:ext cx="5472113"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 Hilda Light 40pt, Eri. Black, max 2-lines</a:t>
            </a:r>
            <a:endParaRPr lang="en-US"/>
          </a:p>
        </p:txBody>
      </p:sp>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dirty="0"/>
              <a:t>     Click icon to add picture</a:t>
            </a:r>
            <a:endParaRPr lang="en-US"/>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372D240-75C4-4747-BB0C-CDA1A95650A3}"/>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09DE70E2-D6AE-489E-AE97-CBA0D93081CD}"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12" name="FirstDividerHider">
            <a:extLst>
              <a:ext uri="{FF2B5EF4-FFF2-40B4-BE49-F238E27FC236}">
                <a16:creationId xmlns:a16="http://schemas.microsoft.com/office/drawing/2014/main" id="{DDD81FA4-E9EC-4B93-8FAA-8C7EE9DC027E}"/>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5843472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5" name="Title_SM">
            <a:extLst>
              <a:ext uri="{FF2B5EF4-FFF2-40B4-BE49-F238E27FC236}">
                <a16:creationId xmlns:a16="http://schemas.microsoft.com/office/drawing/2014/main" id="{4ACB62A1-CC4A-4B59-B1D8-ED86B77D9A3A}"/>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D51E95B-B5A6-40B6-97CB-5F0FE563EB1D}"/>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EDB32EB3-03AC-4DBF-877E-A86346B44D24}"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11" name="FirstDividerHider">
            <a:extLst>
              <a:ext uri="{FF2B5EF4-FFF2-40B4-BE49-F238E27FC236}">
                <a16:creationId xmlns:a16="http://schemas.microsoft.com/office/drawing/2014/main" id="{FF233E17-CA98-40A3-BA47-478F1A44B299}"/>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5223735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max 2-lines</a:t>
            </a:r>
            <a:endParaRPr lang="en-US"/>
          </a:p>
        </p:txBody>
      </p:sp>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dirty="0"/>
              <a:t>      Click icon to add picture</a:t>
            </a:r>
            <a:endParaRPr lang="en-US"/>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137CA89-AFF7-46A6-A978-5D6CF4C2A39A}"/>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11E4FC02-5106-4F3A-8D0B-B52968A2C4C5}"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12" name="FirstDividerHider">
            <a:extLst>
              <a:ext uri="{FF2B5EF4-FFF2-40B4-BE49-F238E27FC236}">
                <a16:creationId xmlns:a16="http://schemas.microsoft.com/office/drawing/2014/main" id="{7D53C9C0-925C-4E10-98AB-FC8F3B8CF044}"/>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7319818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509ECDBC-82C7-4AC3-85C8-649EA12262AA}"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9" name="FirstDividerHider">
            <a:extLst>
              <a:ext uri="{FF2B5EF4-FFF2-40B4-BE49-F238E27FC236}">
                <a16:creationId xmlns:a16="http://schemas.microsoft.com/office/drawing/2014/main" id="{F6894424-A363-4771-BFDF-A3CD35CCD7D5}"/>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675883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Keynote Cover Page">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0B84C4A2-9E83-4451-8F6C-F4FA7B70C700}"/>
              </a:ext>
            </a:extLst>
          </p:cNvPr>
          <p:cNvSpPr>
            <a:spLocks noGrp="1"/>
          </p:cNvSpPr>
          <p:nvPr>
            <p:ph sz="quarter" idx="13" hasCustomPrompt="1"/>
          </p:nvPr>
        </p:nvSpPr>
        <p:spPr>
          <a:xfrm>
            <a:off x="0" y="0"/>
            <a:ext cx="12192000" cy="6858000"/>
          </a:xfrm>
          <a:prstGeom prst="rect">
            <a:avLst/>
          </a:prstGeom>
        </p:spPr>
        <p:txBody>
          <a:bodyPr/>
          <a:lstStyle>
            <a:lvl1pPr marL="0" indent="0">
              <a:buNone/>
              <a:defRPr/>
            </a:lvl1pPr>
            <a:lvl2pPr>
              <a:defRPr/>
            </a:lvl2pPr>
            <a:lvl3pPr>
              <a:defRPr/>
            </a:lvl3pPr>
            <a:lvl4pPr>
              <a:defRPr/>
            </a:lvl4pPr>
            <a:lvl5pPr>
              <a:defRPr/>
            </a:lvl5pPr>
          </a:lstStyle>
          <a:p>
            <a:pPr lvl="0"/>
            <a:r>
              <a:rPr lang="en-US" dirty="0"/>
              <a:t> </a:t>
            </a:r>
            <a:endParaRPr lang="en-US"/>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8000" b="0" dirty="0">
                <a:solidFill>
                  <a:schemeClr val="tx1"/>
                </a:solidFill>
                <a:latin typeface="+mj-lt"/>
              </a:defRPr>
            </a:lvl1pPr>
          </a:lstStyle>
          <a:p>
            <a:pPr lvl="0"/>
            <a:r>
              <a:rPr lang="en-US" dirty="0"/>
              <a:t>Keynote cover page </a:t>
            </a:r>
            <a:br>
              <a:rPr lang="en-GB" dirty="0"/>
            </a:br>
            <a:r>
              <a:rPr lang="en-US" dirty="0"/>
              <a:t>Ericsson Hilda Light 80pt, max 3-lines</a:t>
            </a:r>
            <a:endParaRPr lang="en-US"/>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Speaker,</a:t>
            </a:r>
            <a:br>
              <a:rPr lang="en-GB" dirty="0"/>
            </a:br>
            <a:r>
              <a:rPr lang="en-US" dirty="0"/>
              <a:t>Ericsson Black, Ericsson Hilda 20pt</a:t>
            </a:r>
            <a:endParaRPr lang="en-US"/>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3AD885ED-EA58-419A-BC0B-F06CF9659422}"/>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4CDD58AA-8434-4B25-9D04-53B1E316F580}"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13" name="FirstDividerHider">
            <a:extLst>
              <a:ext uri="{FF2B5EF4-FFF2-40B4-BE49-F238E27FC236}">
                <a16:creationId xmlns:a16="http://schemas.microsoft.com/office/drawing/2014/main" id="{417661C0-2F80-41FC-8827-508BB33F9230}"/>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B1CFD82C-8968-4B87-A964-6288AF293D7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0E7BBCA-E768-4FD9-82EA-328297783367}"/>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A3E6AAED-983A-41DA-B57C-F0CEBFE8E02E}"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11" name="FirstDividerHider">
            <a:extLst>
              <a:ext uri="{FF2B5EF4-FFF2-40B4-BE49-F238E27FC236}">
                <a16:creationId xmlns:a16="http://schemas.microsoft.com/office/drawing/2014/main" id="{A72F0A55-0A74-4EC8-A6C3-6ADA907353CE}"/>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922214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A05AB2F5-3C8F-45BD-81CB-45EC98D4284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3" name="Content Placeholder 1"/>
          <p:cNvSpPr>
            <a:spLocks noGrp="1"/>
          </p:cNvSpPr>
          <p:nvPr>
            <p:ph idx="1" hasCustomPrompt="1"/>
          </p:nvPr>
        </p:nvSpPr>
        <p:spPr>
          <a:xfrm>
            <a:off x="479425" y="415126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5" name="Content Placeholder 2"/>
          <p:cNvSpPr>
            <a:spLocks noGrp="1"/>
          </p:cNvSpPr>
          <p:nvPr>
            <p:ph sz="quarter" idx="10" hasCustomPrompt="1"/>
          </p:nvPr>
        </p:nvSpPr>
        <p:spPr>
          <a:xfrm>
            <a:off x="479425"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E1D7684-BC36-44BA-9074-E0D05038847F}"/>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F2F66CE4-6F4E-4F86-A9F8-1A095D5CCFAD}"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9" name="FirstDividerHider">
            <a:extLst>
              <a:ext uri="{FF2B5EF4-FFF2-40B4-BE49-F238E27FC236}">
                <a16:creationId xmlns:a16="http://schemas.microsoft.com/office/drawing/2014/main" id="{1954EF9A-E11E-4334-BC30-2E9405F508E0}"/>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6312020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524C71C0-9908-4C8C-97CC-AA201198D2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5" name="Content Placeholder 2"/>
          <p:cNvSpPr>
            <a:spLocks noGrp="1"/>
          </p:cNvSpPr>
          <p:nvPr>
            <p:ph sz="quarter" idx="10" hasCustomPrompt="1"/>
          </p:nvPr>
        </p:nvSpPr>
        <p:spPr>
          <a:xfrm>
            <a:off x="6242305"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27D3F0D-C903-4314-9038-82A30CA70290}"/>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2CD66891-9447-4C44-84D2-1F9B07A3A989}"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9" name="FirstDividerHider">
            <a:extLst>
              <a:ext uri="{FF2B5EF4-FFF2-40B4-BE49-F238E27FC236}">
                <a16:creationId xmlns:a16="http://schemas.microsoft.com/office/drawing/2014/main" id="{0B9F5F07-6E63-456E-AAB2-A105F6BE39DE}"/>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850641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0114795F-6AFF-421E-BA39-763FAD29FC16}"/>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421DB2A-3017-4E73-8332-6B8D884A5493}"/>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CB70AB97-4A7E-4D21-B717-9392191B01FB}"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10" name="FirstDividerHider">
            <a:extLst>
              <a:ext uri="{FF2B5EF4-FFF2-40B4-BE49-F238E27FC236}">
                <a16:creationId xmlns:a16="http://schemas.microsoft.com/office/drawing/2014/main" id="{A3A86C7D-7D12-4BF6-8892-EF043F36E2EA}"/>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9772865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A14F6E09-C956-49B3-8E41-DBD053DF768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7" name="Content Placeholder 1"/>
          <p:cNvSpPr>
            <a:spLocks noGrp="1"/>
          </p:cNvSpPr>
          <p:nvPr>
            <p:ph sz="quarter" idx="11" hasCustomPrompt="1"/>
          </p:nvPr>
        </p:nvSpPr>
        <p:spPr>
          <a:xfrm>
            <a:off x="6240464"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8" name="Content Placeholder 2"/>
          <p:cNvSpPr>
            <a:spLocks noGrp="1"/>
          </p:cNvSpPr>
          <p:nvPr>
            <p:ph sz="quarter" idx="12" hasCustomPrompt="1"/>
          </p:nvPr>
        </p:nvSpPr>
        <p:spPr>
          <a:xfrm>
            <a:off x="479425" y="4149725"/>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E5A81C5-0588-4509-B7B9-9497297F88ED}"/>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9BE5D5DD-B72E-4783-9382-CEE8E1CEC797}"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10" name="FirstDividerHider">
            <a:extLst>
              <a:ext uri="{FF2B5EF4-FFF2-40B4-BE49-F238E27FC236}">
                <a16:creationId xmlns:a16="http://schemas.microsoft.com/office/drawing/2014/main" id="{54A68D25-E1D7-496F-BC83-0E0E9B8A021B}"/>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7625462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04ADE3DB-9E54-4338-A25F-85A268691259}"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12" name="FirstDividerHider">
            <a:extLst>
              <a:ext uri="{FF2B5EF4-FFF2-40B4-BE49-F238E27FC236}">
                <a16:creationId xmlns:a16="http://schemas.microsoft.com/office/drawing/2014/main" id="{CABEA97C-68C1-4FF0-BE0B-B792D9655202}"/>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5457253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7EEF5633-BC13-4AEA-AEF5-CE2675504D30}"/>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815D3F0-43E8-418F-A5E4-30F31668DC0E}"/>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C3457631-8468-4E02-8B77-30A796DABA73}"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11" name="FirstDividerHider">
            <a:extLst>
              <a:ext uri="{FF2B5EF4-FFF2-40B4-BE49-F238E27FC236}">
                <a16:creationId xmlns:a16="http://schemas.microsoft.com/office/drawing/2014/main" id="{EDCD44CA-6216-40D7-A43C-C84DC0870CD0}"/>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89606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652AD6AF-42C5-48E0-9C08-9BB4A33C86DB}"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12" name="FirstDividerHider">
            <a:extLst>
              <a:ext uri="{FF2B5EF4-FFF2-40B4-BE49-F238E27FC236}">
                <a16:creationId xmlns:a16="http://schemas.microsoft.com/office/drawing/2014/main" id="{D7A387F2-835E-495C-A46F-E0BAED03A9A5}"/>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27589923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CD0BB64A-768A-4118-B3E5-52B98C693831}"/>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Preamble text, </a:t>
            </a:r>
            <a:r>
              <a:rPr lang="en-US" dirty="0"/>
              <a:t>Ericsson </a:t>
            </a:r>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Hilda 25pt, Ericsson Black</a:t>
            </a:r>
            <a:endParaRPr lang="en-US" dirty="0"/>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9" name="Content Placeholder 4"/>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107CDD62-B47C-43AB-8BA0-F875DF45681E}"/>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E25F0AA8-BD44-4C22-B902-59F8287688F8}"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12" name="FirstDividerHider">
            <a:extLst>
              <a:ext uri="{FF2B5EF4-FFF2-40B4-BE49-F238E27FC236}">
                <a16:creationId xmlns:a16="http://schemas.microsoft.com/office/drawing/2014/main" id="{18C6E5A5-2F53-43D5-8F46-313E672024E6}"/>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50909029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83268EB-5955-4A3F-8B85-E7C084E6FAF5}"/>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9" name="Content Placeholder 4"/>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2963A4D-3277-42A5-8919-305DE5AD9247}"/>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C480A3CB-F1B0-4DFD-890D-50FFA365F741}"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12" name="FirstDividerHider">
            <a:extLst>
              <a:ext uri="{FF2B5EF4-FFF2-40B4-BE49-F238E27FC236}">
                <a16:creationId xmlns:a16="http://schemas.microsoft.com/office/drawing/2014/main" id="{E1242BA1-7F88-4EA2-ACA1-05CEF1F3A57D}"/>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100695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white text">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8F2554F4-437E-411D-B2B2-6A58D5858094}"/>
              </a:ext>
            </a:extLst>
          </p:cNvPr>
          <p:cNvSpPr>
            <a:spLocks noGrp="1"/>
          </p:cNvSpPr>
          <p:nvPr>
            <p:ph sz="quarter" idx="13" hasCustomPrompt="1"/>
          </p:nvPr>
        </p:nvSpPr>
        <p:spPr>
          <a:xfrm>
            <a:off x="0" y="-3048"/>
            <a:ext cx="12192000" cy="6858000"/>
          </a:xfrm>
          <a:prstGeom prst="rect">
            <a:avLst/>
          </a:prstGeom>
          <a:solidFill>
            <a:schemeClr val="tx1"/>
          </a:solidFill>
        </p:spPr>
        <p:txBody>
          <a:bodyPr/>
          <a:lstStyle>
            <a:lvl1pPr marL="0" indent="0">
              <a:buNone/>
              <a:defRPr>
                <a:solidFill>
                  <a:schemeClr val="bg1"/>
                </a:solidFill>
              </a:defRPr>
            </a:lvl1pPr>
            <a:lvl2pPr>
              <a:defRPr/>
            </a:lvl2pPr>
            <a:lvl3pPr>
              <a:defRPr/>
            </a:lvl3pPr>
            <a:lvl4pPr>
              <a:defRPr/>
            </a:lvl4pPr>
            <a:lvl5pPr>
              <a:defRPr/>
            </a:lvl5pPr>
          </a:lstStyle>
          <a:p>
            <a:pPr lvl="0"/>
            <a:r>
              <a:rPr lang="en-US" dirty="0"/>
              <a:t> </a:t>
            </a:r>
            <a:endParaRPr lang="en-US"/>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49"/>
            <a:ext cx="8353426" cy="3456000"/>
          </a:xfrm>
          <a:noFill/>
          <a:ln w="9525">
            <a:noFill/>
            <a:miter lim="800000"/>
            <a:headEnd/>
            <a:tailEnd/>
          </a:ln>
        </p:spPr>
        <p:txBody>
          <a:bodyPr anchor="t"/>
          <a:lstStyle>
            <a:lvl1pPr>
              <a:defRPr lang="en-US" sz="8000" b="0" dirty="0">
                <a:solidFill>
                  <a:schemeClr val="bg1"/>
                </a:solidFill>
              </a:defRPr>
            </a:lvl1pPr>
          </a:lstStyle>
          <a:p>
            <a:pPr lvl="0"/>
            <a:r>
              <a:rPr lang="en-US" dirty="0"/>
              <a:t>Keynote cover page </a:t>
            </a:r>
            <a:br>
              <a:rPr lang="en-GB" dirty="0"/>
            </a:br>
            <a:r>
              <a:rPr lang="en-US" dirty="0"/>
              <a:t>Ericsson Hilda Light 80pt, max 3-lines</a:t>
            </a:r>
            <a:endParaRPr lang="en-US"/>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Speaker,</a:t>
            </a:r>
            <a:br>
              <a:rPr lang="en-GB" dirty="0"/>
            </a:br>
            <a:r>
              <a:rPr lang="en-US" dirty="0"/>
              <a:t>Ericsson Black, Ericsson Hilda 20pt</a:t>
            </a:r>
            <a:endParaRPr lang="en-US"/>
          </a:p>
        </p:txBody>
      </p:sp>
      <p:pic>
        <p:nvPicPr>
          <p:cNvPr id="7" name="Graphic 6">
            <a:extLst>
              <a:ext uri="{FF2B5EF4-FFF2-40B4-BE49-F238E27FC236}">
                <a16:creationId xmlns:a16="http://schemas.microsoft.com/office/drawing/2014/main" id="{7753C092-06FE-4B22-BAB1-EBEB69074D0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66A1512-27D5-4CA8-94C5-10E56C30705D}"/>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ECHAPTH Thomas Chapman  |  2021-09-03  |  Open  |  Page </a:t>
            </a:r>
            <a:fld id="{E80E8AD6-9BD4-4B2A-811D-0933F175E4A5}" type="slidenum">
              <a:rPr lang="en-US" sz="800" b="0" i="0" u="none" smtClean="0">
                <a:solidFill>
                  <a:schemeClr val="bg1"/>
                </a:solidFill>
                <a:latin typeface="+mn-lt"/>
              </a:rPr>
              <a:t>‹#›</a:t>
            </a:fld>
            <a:r>
              <a:rPr lang="en-US" sz="800" b="0" i="0" u="none">
                <a:solidFill>
                  <a:schemeClr val="bg1"/>
                </a:solidFill>
                <a:latin typeface="+mn-lt"/>
              </a:rPr>
              <a:t> of 5</a:t>
            </a:r>
            <a:endParaRPr lang="en-US" sz="800" b="0" i="0" u="none" dirty="0">
              <a:solidFill>
                <a:schemeClr val="bg1"/>
              </a:solidFill>
              <a:latin typeface="+mn-lt"/>
            </a:endParaRPr>
          </a:p>
        </p:txBody>
      </p:sp>
      <p:sp>
        <p:nvSpPr>
          <p:cNvPr id="11" name="FirstDividerHider">
            <a:extLst>
              <a:ext uri="{FF2B5EF4-FFF2-40B4-BE49-F238E27FC236}">
                <a16:creationId xmlns:a16="http://schemas.microsoft.com/office/drawing/2014/main" id="{30276571-778A-43C8-820D-4E055433343F}"/>
              </a:ext>
            </a:extLst>
          </p:cNvPr>
          <p:cNvSpPr/>
          <p:nvPr userDrawn="1"/>
        </p:nvSpPr>
        <p:spPr bwMode="auto">
          <a:xfrm>
            <a:off x="396000" y="6408751"/>
            <a:ext cx="79513" cy="262393"/>
          </a:xfrm>
          <a:prstGeom prst="rect">
            <a:avLst/>
          </a:prstGeom>
          <a:solidFill>
            <a:schemeClr val="tx2"/>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064663325"/>
      </p:ext>
    </p:extLst>
  </p:cSld>
  <p:clrMapOvr>
    <a:masterClrMapping/>
  </p:clrMapOvr>
  <p:hf sldNum="0"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305AF22C-64D3-4A5D-A227-D39F3FC8F0F1}"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11" name="FirstDividerHider">
            <a:extLst>
              <a:ext uri="{FF2B5EF4-FFF2-40B4-BE49-F238E27FC236}">
                <a16:creationId xmlns:a16="http://schemas.microsoft.com/office/drawing/2014/main" id="{5B2537ED-0985-4CA8-A865-C2C6DFCB18EB}"/>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54861200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a:p>
            <a:pPr lvl="3"/>
            <a:endParaRPr lang="en-US" dirty="0"/>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a:p>
            <a:pPr lvl="3"/>
            <a:endParaRPr lang="en-US" dirty="0"/>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ECHAPTH Thomas Chapman  |  2021-09-03  |  Open  |  Page </a:t>
            </a:r>
            <a:fld id="{EFCF3061-13E7-4194-A457-F7722E4AF8CE}" type="slidenum">
              <a:rPr lang="en-US" sz="800" b="0" i="0" u="none" smtClean="0">
                <a:solidFill>
                  <a:srgbClr val="1A1816"/>
                </a:solidFill>
                <a:latin typeface="+mn-lt"/>
              </a:rPr>
              <a:t>‹#›</a:t>
            </a:fld>
            <a:r>
              <a:rPr lang="en-US" sz="800" b="0" i="0" u="none">
                <a:solidFill>
                  <a:srgbClr val="1A1816"/>
                </a:solidFill>
                <a:latin typeface="+mn-lt"/>
              </a:rPr>
              <a:t> of 5</a:t>
            </a:r>
            <a:endParaRPr lang="en-US" sz="800" b="0" i="0" u="none" dirty="0">
              <a:solidFill>
                <a:srgbClr val="1A1816"/>
              </a:solidFill>
              <a:latin typeface="+mn-lt"/>
            </a:endParaRPr>
          </a:p>
        </p:txBody>
      </p:sp>
      <p:sp>
        <p:nvSpPr>
          <p:cNvPr id="16" name="FirstDividerHider">
            <a:extLst>
              <a:ext uri="{FF2B5EF4-FFF2-40B4-BE49-F238E27FC236}">
                <a16:creationId xmlns:a16="http://schemas.microsoft.com/office/drawing/2014/main" id="{440C0979-D90E-4CC1-9A55-E0FC60A30731}"/>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43698819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Use this space for relevant Ericsson URLs or hashtags</a:t>
            </a:r>
            <a:endParaRPr lang="en-US"/>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err="1">
              <a:ln>
                <a:noFill/>
              </a:ln>
              <a:solidFill>
                <a:schemeClr val="bg1"/>
              </a:solidFill>
              <a:effectLst/>
              <a:latin typeface="+mn-lt"/>
            </a:endParaRPr>
          </a:p>
        </p:txBody>
      </p:sp>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bg1"/>
                </a:solidFill>
                <a:latin typeface="+mn-lt"/>
              </a:defRPr>
            </a:lvl1pPr>
          </a:lstStyle>
          <a:p>
            <a:r>
              <a:rPr lang="en-US" dirty="0"/>
              <a:t>Use this space for relevant Ericsson URLs or hashtags</a:t>
            </a:r>
            <a:endParaRPr lang="en-US"/>
          </a:p>
        </p:txBody>
      </p:sp>
      <p:pic>
        <p:nvPicPr>
          <p:cNvPr id="4" name="Graphic 3">
            <a:extLst>
              <a:ext uri="{FF2B5EF4-FFF2-40B4-BE49-F238E27FC236}">
                <a16:creationId xmlns:a16="http://schemas.microsoft.com/office/drawing/2014/main" id="{ACE90D21-D589-4F0A-88B0-94229A40F0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8509" y="2842270"/>
            <a:ext cx="1174987" cy="1174987"/>
          </a:xfrm>
          <a:prstGeom prst="rect">
            <a:avLst/>
          </a:prstGeom>
        </p:spPr>
      </p:pic>
    </p:spTree>
    <p:extLst>
      <p:ext uri="{BB962C8B-B14F-4D97-AF65-F5344CB8AC3E}">
        <p14:creationId xmlns:p14="http://schemas.microsoft.com/office/powerpoint/2010/main" val="68536104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792047"/>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rPr>
              <a:t>This Master Slide is to ensure that all our characters are embedded with the presentation. Should not be used in a presentation.</a:t>
            </a:r>
            <a:endParaRPr lang="en-US"/>
          </a:p>
          <a:p>
            <a:pPr marL="0" indent="0">
              <a:buClr>
                <a:schemeClr val="tx1"/>
              </a:buClr>
              <a:buFont typeface="Ericsson Hilda Light" panose="00000400000000000000" pitchFamily="2" charset="0"/>
              <a:buNone/>
            </a:pPr>
            <a:endParaRPr lang="en-US" sz="1400" b="1" dirty="0">
              <a:solidFill>
                <a:schemeClr val="tx1"/>
              </a:solidFill>
            </a:endParaRPr>
          </a:p>
          <a:p>
            <a:pPr marL="0" indent="0">
              <a:buClr>
                <a:schemeClr val="tx1"/>
              </a:buClr>
              <a:buFont typeface="Ericsson Hilda Light" panose="00000400000000000000" pitchFamily="2" charset="0"/>
              <a:buNone/>
            </a:pPr>
            <a:r>
              <a:rPr lang="en-US" sz="1400" dirty="0">
                <a:solidFill>
                  <a:schemeClr val="tx1"/>
                </a:solidFill>
              </a:rPr>
              <a:t>!"#$%&amp;'()*+,./0123456789:;&lt;=&gt;?@ABCDEFGHIJKLMNOPQRSTUVWXYZ[\]^_`</a:t>
            </a:r>
            <a:r>
              <a:rPr lang="en-US" sz="1400" dirty="0" err="1">
                <a:solidFill>
                  <a:schemeClr val="tx1"/>
                </a:solidFill>
              </a:rPr>
              <a:t>abcdefghijklmnopqrstuvwxyz</a:t>
            </a:r>
            <a:r>
              <a:rPr lang="en-US" sz="1400" dirty="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dirty="0" err="1">
                <a:solidFill>
                  <a:schemeClr val="tx1"/>
                </a:solidFill>
              </a:rPr>
              <a:t>ẀẁẃẄẅỲỳ</a:t>
            </a:r>
            <a:r>
              <a:rPr lang="en-US" sz="1400" dirty="0">
                <a:solidFill>
                  <a:schemeClr val="tx1"/>
                </a:solidFill>
              </a:rPr>
              <a:t>‘’‚“”„†‡•…‰‹›⁄€™ĀĀĂĂĄĄĆĆĊĊČČĎĎĐĐĒĒĖĖĘĘĚĚĞĞĠĠĢĢĪĪĮĮİĶĶĹĹĻĻĽĽŃŃŅŅŇŇŌŌŐŐŔŔŖŖŘŘŚŚŞŞŢŢŤŤŪŪŮŮŰŰŲŲŴŴŶŶŹŹŻŻȘș−≤≥</a:t>
            </a:r>
            <a:r>
              <a:rPr lang="en-US" sz="1400" dirty="0" err="1">
                <a:solidFill>
                  <a:schemeClr val="tx1"/>
                </a:solidFill>
              </a:rPr>
              <a:t>ﬁﬂΆΈΉΊΌΎΏΐΑΒΓΕΖΗΘΙΚΛΜΝΞΟΠΡΣΤΥΦΧΨΪΫΆΈΉΊΰ</a:t>
            </a:r>
            <a:r>
              <a:rPr lang="en-US" sz="1400" dirty="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400" dirty="0">
                <a:solidFill>
                  <a:schemeClr val="tx1"/>
                </a:solidFill>
                <a:latin typeface="Ericsson Hilda" panose="00000500000000000000" pitchFamily="2" charset="0"/>
              </a:rPr>
              <a:t>●</a:t>
            </a: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rPr>
              <a:t>!"#$%&amp;'()*+,./0123456789:;&lt;=&gt;?@ABCDEFGHIJKLMNOPQRSTUVWXYZ[\]^_`</a:t>
            </a:r>
            <a:r>
              <a:rPr lang="en-US" sz="1400" b="1" dirty="0" err="1">
                <a:solidFill>
                  <a:schemeClr val="tx1"/>
                </a:solidFill>
              </a:rPr>
              <a:t>abcdefghijklmnopqrstuvwxyz</a:t>
            </a:r>
            <a:r>
              <a:rPr lang="en-US" sz="1400" b="1" dirty="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b="1" dirty="0" err="1">
                <a:solidFill>
                  <a:schemeClr val="tx1"/>
                </a:solidFill>
              </a:rPr>
              <a:t>ẀẁẃẄẅỲỳ</a:t>
            </a:r>
            <a:r>
              <a:rPr lang="en-US" sz="1400" b="1" dirty="0">
                <a:solidFill>
                  <a:schemeClr val="tx1"/>
                </a:solidFill>
              </a:rPr>
              <a:t>‘’‚“”„†‡•…‰‹›⁄€™ĀĀĂĂĄĄĆĆĊĊČČĎĎĐĐĒĒĖĖĘĘĚĚĞĞĠĠĢĢĪĪĮĮİĶĶĹĹĻĻĽĽŃŃŅŅŇŇŌŌŐŐŔŔŖŖŘŘŚŚŞŞŢŢŤŤŪŪŮŮŰŰŲŲŴŴŶŶŹŹŻŻȘș−≤≥</a:t>
            </a:r>
            <a:r>
              <a:rPr lang="en-US" sz="1400" b="1" dirty="0" err="1">
                <a:solidFill>
                  <a:schemeClr val="tx1"/>
                </a:solidFill>
              </a:rPr>
              <a:t>ﬁﬂΆΈΉΊΌΎΏΐΑΒΓΕΖΗΘΙΚΛΜΝΞΟΠΡΣΤΥΦΧΨΪΫΆΈΉΊΰ</a:t>
            </a:r>
            <a:r>
              <a:rPr lang="en-US" sz="1400" b="1" dirty="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400" dirty="0">
                <a:solidFill>
                  <a:schemeClr val="tx1"/>
                </a:solidFill>
                <a:latin typeface="Ericsson Hilda" panose="00000500000000000000" pitchFamily="2" charset="0"/>
              </a:rPr>
              <a:t> </a:t>
            </a:r>
            <a:r>
              <a:rPr lang="en-US" sz="1400" b="1" dirty="0">
                <a:solidFill>
                  <a:schemeClr val="tx1"/>
                </a:solidFill>
                <a:latin typeface="Ericsson Hilda" panose="00000500000000000000" pitchFamily="2" charset="0"/>
              </a:rPr>
              <a:t>●</a:t>
            </a:r>
            <a:endParaRPr lang="en-US" sz="1400" b="1"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dirty="0">
                <a:solidFill>
                  <a:schemeClr val="tx1"/>
                </a:solidFill>
                <a:latin typeface="+mj-lt"/>
              </a:rPr>
              <a:t>!"#$%&amp;'()*+,./0123456789:;&lt;=&gt;?@ABCDEFGHIJKLMNOPQRSTUVWXYZ[\]^_`</a:t>
            </a:r>
            <a:r>
              <a:rPr lang="en-US" sz="1400" dirty="0" err="1">
                <a:solidFill>
                  <a:schemeClr val="tx1"/>
                </a:solidFill>
                <a:latin typeface="+mj-lt"/>
              </a:rPr>
              <a:t>abcdefghijklmnopqrstuvwxyz</a:t>
            </a:r>
            <a:r>
              <a:rPr lang="en-US" sz="1400" dirty="0">
                <a:solidFill>
                  <a:schemeClr val="tx1"/>
                </a:solidFill>
                <a:latin typeface="+mj-lt"/>
              </a:rPr>
              <a:t>{|}~¡¢£¤¥¦§¨©ª«¬®¯°±²³´¶·¸¹º»¼½ÀÁÂÃÄÅÆÇÈËÌÍÎÏÐÑÒÓÔÕÖ×ØÙÚÛÜÝÞßàáâãäåæçèéêëìíîïðñòóôõö÷øùúûüýþÿĀāĂăąĆćĊċ</a:t>
            </a:r>
            <a:r>
              <a:rPr lang="en-US" sz="1400" kern="1200" dirty="0">
                <a:solidFill>
                  <a:schemeClr val="tx1"/>
                </a:solidFill>
                <a:latin typeface="+mn-lt"/>
                <a:ea typeface="+mn-ea"/>
                <a:cs typeface="+mn-cs"/>
              </a:rPr>
              <a:t>Čč</a:t>
            </a:r>
            <a:r>
              <a:rPr lang="en-US" sz="1400" dirty="0">
                <a:solidFill>
                  <a:schemeClr val="tx1"/>
                </a:solidFill>
                <a:latin typeface="+mj-lt"/>
              </a:rPr>
              <a:t>ĎďĐđĒĖėĘęĚěĞğĠġĢģĪīĮįİıĶķĹĺĻļĽľŁłŃńŅņŇňŌŐőŒœŔŕŖŗŘřŚśŞşŠšŢţŤťŪūŮůŰűŲųŴŵŶŷŸŹźŻżŽžƒȘșˆˇ˘˙˚˛˜˝</a:t>
            </a:r>
            <a:r>
              <a:rPr lang="en-US" sz="1400" dirty="0" err="1">
                <a:solidFill>
                  <a:schemeClr val="tx1"/>
                </a:solidFill>
                <a:latin typeface="+mj-lt"/>
              </a:rPr>
              <a:t>ẀẁẃẄẅỲỳ</a:t>
            </a:r>
            <a:r>
              <a:rPr lang="en-US" sz="1400" dirty="0">
                <a:solidFill>
                  <a:schemeClr val="tx1"/>
                </a:solidFill>
                <a:latin typeface="+mj-lt"/>
              </a:rPr>
              <a:t>‘’‚“”„†‡•…‰‹›⁄€™ĀĀĂĂĄĄĆĆĊĊČČĎĎĐĐĒĒĖĖĘĘĚĚĞĞĠĠĢĢĪĪĮĮİĶĶĹĹĻĻĽĽŃŃŅŅŇŇŌŌŐŐŔŔŖŖŘŘŚŚŞŞŢŢŤŤŪŪŮŮŰŰŲŲŴŴŶŶŹŹŻŻȘș−≤≥</a:t>
            </a:r>
            <a:r>
              <a:rPr lang="en-US" sz="1400" dirty="0" err="1">
                <a:solidFill>
                  <a:schemeClr val="tx1"/>
                </a:solidFill>
                <a:latin typeface="+mj-lt"/>
              </a:rPr>
              <a:t>ﬁﬂΆΈΉΊΌΎΏΐΑΒΓΕΖΗΘΙΚΛΜΝΞΟΠΡΣΤΥΦΧΨΪΫΆΈΉΊΰ</a:t>
            </a:r>
            <a:r>
              <a:rPr lang="en-US" sz="14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400" dirty="0">
                <a:solidFill>
                  <a:schemeClr val="tx1"/>
                </a:solidFill>
                <a:latin typeface="Ericsson Hilda Light" panose="00000400000000000000" pitchFamily="2" charset="0"/>
              </a:rPr>
              <a:t>●</a:t>
            </a:r>
            <a:endParaRPr lang="en-US" sz="1400"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latin typeface="+mj-lt"/>
              </a:rPr>
              <a:t>!"#$%&amp;'()*+,./0123456789:;&lt;=&gt;?@ABCDEFGHIJKLMNOPQRSTUVWXYZ[\]^_`</a:t>
            </a:r>
            <a:r>
              <a:rPr lang="en-US" sz="1400" b="1" dirty="0" err="1">
                <a:solidFill>
                  <a:schemeClr val="tx1"/>
                </a:solidFill>
                <a:latin typeface="+mj-lt"/>
              </a:rPr>
              <a:t>abcdefghijklmnopqrstuvwxyz</a:t>
            </a:r>
            <a:r>
              <a:rPr lang="en-US" sz="1400" b="1" dirty="0">
                <a:solidFill>
                  <a:schemeClr val="tx1"/>
                </a:solidFill>
                <a:latin typeface="+mj-lt"/>
              </a:rPr>
              <a:t>{|}~¡¢£¤¥¦§¨©ª«¬®¯°±²³´¶·¸¹º»¼½ÀÁÂÃÄÅÆÇÈËÌÍÎÏÐÑÒÓÔÕÖ×ØÙÚÛÜÝÞßàáâãäåæçèéêëìíîïðñòóôõö÷øùúûüýþÿĀāĂăąĆćĊċ</a:t>
            </a:r>
            <a:r>
              <a:rPr lang="en-US" sz="1400" b="1" kern="1200" dirty="0">
                <a:solidFill>
                  <a:schemeClr val="tx1"/>
                </a:solidFill>
                <a:latin typeface="+mn-lt"/>
                <a:ea typeface="+mn-ea"/>
                <a:cs typeface="+mn-cs"/>
              </a:rPr>
              <a:t>Čč</a:t>
            </a:r>
            <a:r>
              <a:rPr lang="en-US" sz="1400" b="1" dirty="0">
                <a:solidFill>
                  <a:schemeClr val="tx1"/>
                </a:solidFill>
                <a:latin typeface="+mj-lt"/>
              </a:rPr>
              <a:t>ĎďĐđĒĖėĘęĚěĞğĠġĢģĪīĮįİıĶķĹĺĻļĽľŁłŃńŅņŇňŌŐőŒœŔŕŖŗŘřŚśŞşŠšŢţŤťŪūŮůŰűŲųŴŵŶŷŸŹźŻżŽžƒȘșˆˇ˘˙˚˛˜˝</a:t>
            </a:r>
            <a:r>
              <a:rPr lang="en-US" sz="1400" b="1" dirty="0" err="1">
                <a:solidFill>
                  <a:schemeClr val="tx1"/>
                </a:solidFill>
                <a:latin typeface="+mj-lt"/>
              </a:rPr>
              <a:t>ẀẁẃẄẅỲỳ</a:t>
            </a:r>
            <a:r>
              <a:rPr lang="en-US" sz="1400" b="1" dirty="0">
                <a:solidFill>
                  <a:schemeClr val="tx1"/>
                </a:solidFill>
                <a:latin typeface="+mj-lt"/>
              </a:rPr>
              <a:t>‘’‚“”„†‡•…‰‹›⁄€™ĀĀĂĂĄĄĆĆĊĊČČĎĎĐĐĒĒĖĖĘĘĚĚĞĞĠĠĢĢĪĪĮĮİĶĶĹĹĻĻĽĽŃŃŅŅŇŇŌŌŐŐŔŔŖŖŘŘŚŚŞŞŢŢŤŤŪŪŮŮŰŰŲŲŴŴŶŶŹŹŻŻȘș−≤≥</a:t>
            </a:r>
            <a:r>
              <a:rPr lang="en-US" sz="1400" b="1" dirty="0" err="1">
                <a:solidFill>
                  <a:schemeClr val="tx1"/>
                </a:solidFill>
                <a:latin typeface="+mj-lt"/>
              </a:rPr>
              <a:t>ﬁﬂΆΈΉΊΌΎΏΐΑΒΓΕΖΗΘΙΚΛΜΝΞΟΠΡΣΤΥΦΧΨΪΫΆΈΉΊΰ</a:t>
            </a:r>
            <a:r>
              <a:rPr lang="en-US" sz="14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400" b="1" dirty="0">
                <a:solidFill>
                  <a:schemeClr val="tx1"/>
                </a:solidFill>
                <a:latin typeface="Ericsson Hilda Light" panose="00000400000000000000" pitchFamily="2" charset="0"/>
              </a:rPr>
              <a:t>●</a:t>
            </a:r>
            <a:endParaRPr lang="en-US" sz="1400" b="1"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latin typeface="Ericsson Technical Icons" panose="00000500000000000000" pitchFamily="2" charset="0"/>
              </a:rPr>
              <a:t>B C D F G H I L M O P R S W X b c d f g h I l m o p r s w x</a:t>
            </a:r>
            <a:endParaRPr lang="en-US" sz="14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GB" dirty="0"/>
            </a:br>
            <a:r>
              <a:rPr lang="en-US" dirty="0"/>
              <a:t>Ericsson Hilda Light 60pt, </a:t>
            </a:r>
            <a:br>
              <a:rPr lang="en-GB" dirty="0"/>
            </a:br>
            <a:r>
              <a:rPr lang="en-US" dirty="0"/>
              <a:t>Ericsson White, </a:t>
            </a:r>
            <a:br>
              <a:rPr lang="en-GB" dirty="0"/>
            </a:br>
            <a:r>
              <a:rPr lang="en-US" dirty="0"/>
              <a:t>max 5-lines</a:t>
            </a:r>
            <a:endParaRPr lang="en-US"/>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endParaRPr lang="en-US"/>
          </a:p>
          <a:p>
            <a:r>
              <a:rPr lang="en-US" dirty="0"/>
              <a:t>Ericsson White, Ericsson Hilda 20pt</a:t>
            </a:r>
            <a:endParaRPr lang="en-US"/>
          </a:p>
        </p:txBody>
      </p:sp>
      <p:pic>
        <p:nvPicPr>
          <p:cNvPr id="6" name="Graphic 5">
            <a:extLst>
              <a:ext uri="{FF2B5EF4-FFF2-40B4-BE49-F238E27FC236}">
                <a16:creationId xmlns:a16="http://schemas.microsoft.com/office/drawing/2014/main" id="{5035D0DD-E99D-4FBA-B8C0-65E91EC0492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F4D3A834-11EE-4BDF-A704-0BF0873EFBA3}"/>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ECHAPTH Thomas Chapman  |  2021-09-03  |  Open  |  Page </a:t>
            </a:r>
            <a:fld id="{0FB7069C-9E5D-4DCA-8C60-0BF06F4DB079}" type="slidenum">
              <a:rPr lang="en-US" sz="800" b="0" i="0" u="none" smtClean="0">
                <a:solidFill>
                  <a:schemeClr val="bg1"/>
                </a:solidFill>
                <a:latin typeface="+mn-lt"/>
              </a:rPr>
              <a:t>‹#›</a:t>
            </a:fld>
            <a:r>
              <a:rPr lang="en-US" sz="800" b="0" i="0" u="none">
                <a:solidFill>
                  <a:schemeClr val="bg1"/>
                </a:solidFill>
                <a:latin typeface="+mn-lt"/>
              </a:rPr>
              <a:t> of 5</a:t>
            </a:r>
            <a:endParaRPr lang="en-US" sz="800" b="0" i="0" u="none" dirty="0">
              <a:solidFill>
                <a:schemeClr val="bg1"/>
              </a:solidFill>
              <a:latin typeface="+mn-lt"/>
            </a:endParaRPr>
          </a:p>
        </p:txBody>
      </p:sp>
      <p:sp>
        <p:nvSpPr>
          <p:cNvPr id="8" name="FirstDividerHider">
            <a:extLst>
              <a:ext uri="{FF2B5EF4-FFF2-40B4-BE49-F238E27FC236}">
                <a16:creationId xmlns:a16="http://schemas.microsoft.com/office/drawing/2014/main" id="{B0BFCB65-C4A0-4777-AB6F-CDDDEBA7BAEE}"/>
              </a:ext>
            </a:extLst>
          </p:cNvPr>
          <p:cNvSpPr/>
          <p:nvPr userDrawn="1"/>
        </p:nvSpPr>
        <p:spPr bwMode="auto">
          <a:xfrm>
            <a:off x="396000" y="6408751"/>
            <a:ext cx="79513" cy="262393"/>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108219646"/>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GB" dirty="0"/>
            </a:br>
            <a:r>
              <a:rPr lang="en-US" dirty="0"/>
              <a:t>Ericsson Hilda Light 60pt, </a:t>
            </a:r>
            <a:br>
              <a:rPr lang="en-GB" dirty="0"/>
            </a:br>
            <a:r>
              <a:rPr lang="en-US" dirty="0"/>
              <a:t>Ericsson White, </a:t>
            </a:r>
            <a:br>
              <a:rPr lang="en-GB" dirty="0"/>
            </a:br>
            <a:r>
              <a:rPr lang="en-US" dirty="0"/>
              <a:t>max 5-lines</a:t>
            </a:r>
            <a:endParaRPr lang="en-US"/>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endParaRPr lang="en-US"/>
          </a:p>
          <a:p>
            <a:r>
              <a:rPr lang="en-US" dirty="0"/>
              <a:t>Ericsson White, Ericsson Hilda 20pt</a:t>
            </a:r>
            <a:endParaRPr lang="en-US"/>
          </a:p>
        </p:txBody>
      </p:sp>
      <p:pic>
        <p:nvPicPr>
          <p:cNvPr id="6" name="Graphic 5">
            <a:extLst>
              <a:ext uri="{FF2B5EF4-FFF2-40B4-BE49-F238E27FC236}">
                <a16:creationId xmlns:a16="http://schemas.microsoft.com/office/drawing/2014/main" id="{BB77A080-9B1F-4D75-A79E-8C7540FBB1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1D0608-0A57-43BF-AD18-8DFD8B5D249B}"/>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ECHAPTH Thomas Chapman  |  2021-09-03  |  Open  |  Page </a:t>
            </a:r>
            <a:fld id="{39EAD773-C4E4-4523-AFA3-626CC1ED1975}" type="slidenum">
              <a:rPr lang="en-US" sz="800" b="0" i="0" u="none" smtClean="0">
                <a:solidFill>
                  <a:schemeClr val="bg1"/>
                </a:solidFill>
                <a:latin typeface="+mn-lt"/>
              </a:rPr>
              <a:t>‹#›</a:t>
            </a:fld>
            <a:r>
              <a:rPr lang="en-US" sz="800" b="0" i="0" u="none">
                <a:solidFill>
                  <a:schemeClr val="bg1"/>
                </a:solidFill>
                <a:latin typeface="+mn-lt"/>
              </a:rPr>
              <a:t> of 5</a:t>
            </a:r>
            <a:endParaRPr lang="en-US" sz="800" b="0" i="0" u="none" dirty="0">
              <a:solidFill>
                <a:schemeClr val="bg1"/>
              </a:solidFill>
              <a:latin typeface="+mn-lt"/>
            </a:endParaRPr>
          </a:p>
        </p:txBody>
      </p:sp>
      <p:sp>
        <p:nvSpPr>
          <p:cNvPr id="8" name="FirstDividerHider">
            <a:extLst>
              <a:ext uri="{FF2B5EF4-FFF2-40B4-BE49-F238E27FC236}">
                <a16:creationId xmlns:a16="http://schemas.microsoft.com/office/drawing/2014/main" id="{E1090122-906E-44AF-A054-14B12CB245F6}"/>
              </a:ext>
            </a:extLst>
          </p:cNvPr>
          <p:cNvSpPr/>
          <p:nvPr userDrawn="1"/>
        </p:nvSpPr>
        <p:spPr bwMode="auto">
          <a:xfrm>
            <a:off x="396000" y="6408751"/>
            <a:ext cx="79513" cy="262393"/>
          </a:xfrm>
          <a:prstGeom prst="rect">
            <a:avLst/>
          </a:prstGeom>
          <a:solidFill>
            <a:schemeClr val="accent2"/>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99406540"/>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GB" dirty="0"/>
            </a:br>
            <a:r>
              <a:rPr lang="en-US" dirty="0"/>
              <a:t>Ericsson Hilda Light 60pt, </a:t>
            </a:r>
            <a:br>
              <a:rPr lang="en-GB" dirty="0"/>
            </a:br>
            <a:r>
              <a:rPr lang="en-US" dirty="0"/>
              <a:t>Ericsson White, </a:t>
            </a:r>
            <a:br>
              <a:rPr lang="en-GB" dirty="0"/>
            </a:br>
            <a:r>
              <a:rPr lang="en-US" dirty="0"/>
              <a:t>max 5-lines</a:t>
            </a:r>
            <a:endParaRPr lang="en-US"/>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endParaRPr lang="en-US"/>
          </a:p>
          <a:p>
            <a:r>
              <a:rPr lang="en-US" dirty="0"/>
              <a:t>Ericsson White, Ericsson Hilda 20pt</a:t>
            </a:r>
            <a:endParaRPr lang="en-US"/>
          </a:p>
        </p:txBody>
      </p:sp>
      <p:pic>
        <p:nvPicPr>
          <p:cNvPr id="6" name="Graphic 5">
            <a:extLst>
              <a:ext uri="{FF2B5EF4-FFF2-40B4-BE49-F238E27FC236}">
                <a16:creationId xmlns:a16="http://schemas.microsoft.com/office/drawing/2014/main" id="{01042C2C-5CDA-4F99-B59E-8CE43FEF21B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9A384A6-2ED7-4C73-9166-564C827C9CC4}"/>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ECHAPTH Thomas Chapman  |  2021-09-03  |  Open  |  Page </a:t>
            </a:r>
            <a:fld id="{8DABFB0A-6832-4F8C-8209-F527A4F94E8A}" type="slidenum">
              <a:rPr lang="en-US" sz="800" b="0" i="0" u="none" smtClean="0">
                <a:solidFill>
                  <a:schemeClr val="bg1"/>
                </a:solidFill>
                <a:latin typeface="+mn-lt"/>
              </a:rPr>
              <a:t>‹#›</a:t>
            </a:fld>
            <a:r>
              <a:rPr lang="en-US" sz="800" b="0" i="0" u="none">
                <a:solidFill>
                  <a:schemeClr val="bg1"/>
                </a:solidFill>
                <a:latin typeface="+mn-lt"/>
              </a:rPr>
              <a:t> of 5</a:t>
            </a:r>
            <a:endParaRPr lang="en-US" sz="800" b="0" i="0" u="none" dirty="0">
              <a:solidFill>
                <a:schemeClr val="bg1"/>
              </a:solidFill>
              <a:latin typeface="+mn-lt"/>
            </a:endParaRPr>
          </a:p>
        </p:txBody>
      </p:sp>
      <p:sp>
        <p:nvSpPr>
          <p:cNvPr id="8" name="FirstDividerHider">
            <a:extLst>
              <a:ext uri="{FF2B5EF4-FFF2-40B4-BE49-F238E27FC236}">
                <a16:creationId xmlns:a16="http://schemas.microsoft.com/office/drawing/2014/main" id="{82C84FC9-A121-42A0-B02B-2C2E8358C2B7}"/>
              </a:ext>
            </a:extLst>
          </p:cNvPr>
          <p:cNvSpPr/>
          <p:nvPr userDrawn="1"/>
        </p:nvSpPr>
        <p:spPr bwMode="auto">
          <a:xfrm>
            <a:off x="396000" y="6408751"/>
            <a:ext cx="79513" cy="262393"/>
          </a:xfrm>
          <a:prstGeom prst="rect">
            <a:avLst/>
          </a:prstGeom>
          <a:solidFill>
            <a:schemeClr val="accent3"/>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450366910"/>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GB" dirty="0"/>
            </a:br>
            <a:r>
              <a:rPr lang="en-US" dirty="0"/>
              <a:t>Ericsson Hilda Light 60pt, </a:t>
            </a:r>
            <a:br>
              <a:rPr lang="en-GB" dirty="0"/>
            </a:br>
            <a:r>
              <a:rPr lang="en-US" dirty="0"/>
              <a:t>Ericsson White, </a:t>
            </a:r>
            <a:br>
              <a:rPr lang="en-GB" dirty="0"/>
            </a:br>
            <a:r>
              <a:rPr lang="en-US" dirty="0"/>
              <a:t>max 5-lines</a:t>
            </a:r>
            <a:endParaRPr lang="en-US"/>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endParaRPr lang="en-US"/>
          </a:p>
          <a:p>
            <a:r>
              <a:rPr lang="en-US" dirty="0"/>
              <a:t>Ericsson White, Ericsson Hilda 20pt</a:t>
            </a:r>
            <a:endParaRPr lang="en-US"/>
          </a:p>
        </p:txBody>
      </p:sp>
      <p:pic>
        <p:nvPicPr>
          <p:cNvPr id="6" name="Graphic 5">
            <a:extLst>
              <a:ext uri="{FF2B5EF4-FFF2-40B4-BE49-F238E27FC236}">
                <a16:creationId xmlns:a16="http://schemas.microsoft.com/office/drawing/2014/main" id="{54A0CF15-A701-44C3-81FC-A544265685B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8BB9017-2EBC-4916-882A-FAB5684DE9CF}"/>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ECHAPTH Thomas Chapman  |  2021-09-03  |  Open  |  Page </a:t>
            </a:r>
            <a:fld id="{D2B22D68-B09B-4EA7-ADB5-A763D04D135B}" type="slidenum">
              <a:rPr lang="en-US" sz="800" b="0" i="0" u="none" smtClean="0">
                <a:solidFill>
                  <a:schemeClr val="bg1"/>
                </a:solidFill>
                <a:latin typeface="+mn-lt"/>
              </a:rPr>
              <a:t>‹#›</a:t>
            </a:fld>
            <a:r>
              <a:rPr lang="en-US" sz="800" b="0" i="0" u="none">
                <a:solidFill>
                  <a:schemeClr val="bg1"/>
                </a:solidFill>
                <a:latin typeface="+mn-lt"/>
              </a:rPr>
              <a:t> of 5</a:t>
            </a:r>
            <a:endParaRPr lang="en-US" sz="800" b="0" i="0" u="none" dirty="0">
              <a:solidFill>
                <a:schemeClr val="bg1"/>
              </a:solidFill>
              <a:latin typeface="+mn-lt"/>
            </a:endParaRPr>
          </a:p>
        </p:txBody>
      </p:sp>
      <p:sp>
        <p:nvSpPr>
          <p:cNvPr id="8" name="FirstDividerHider">
            <a:extLst>
              <a:ext uri="{FF2B5EF4-FFF2-40B4-BE49-F238E27FC236}">
                <a16:creationId xmlns:a16="http://schemas.microsoft.com/office/drawing/2014/main" id="{E7F6A807-1479-4A4A-8685-DB8E37BEB19A}"/>
              </a:ext>
            </a:extLst>
          </p:cNvPr>
          <p:cNvSpPr/>
          <p:nvPr userDrawn="1"/>
        </p:nvSpPr>
        <p:spPr bwMode="auto">
          <a:xfrm>
            <a:off x="396000" y="6408751"/>
            <a:ext cx="79513" cy="262393"/>
          </a:xfrm>
          <a:prstGeom prst="rect">
            <a:avLst/>
          </a:prstGeom>
          <a:solidFill>
            <a:schemeClr val="accent5"/>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593654033"/>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GB" dirty="0"/>
            </a:br>
            <a:r>
              <a:rPr lang="en-US" dirty="0"/>
              <a:t>Ericsson Hilda Light 60pt, </a:t>
            </a:r>
            <a:br>
              <a:rPr lang="en-GB" dirty="0"/>
            </a:br>
            <a:r>
              <a:rPr lang="en-US" dirty="0"/>
              <a:t>Ericsson White, </a:t>
            </a:r>
            <a:br>
              <a:rPr lang="en-GB" dirty="0"/>
            </a:br>
            <a:r>
              <a:rPr lang="en-US" dirty="0"/>
              <a:t>max 5-lines</a:t>
            </a:r>
            <a:endParaRPr lang="en-US"/>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endParaRPr lang="en-US"/>
          </a:p>
          <a:p>
            <a:r>
              <a:rPr lang="en-US" dirty="0"/>
              <a:t>Ericsson White, Ericsson Hilda 20pt</a:t>
            </a:r>
            <a:endParaRPr lang="en-US"/>
          </a:p>
        </p:txBody>
      </p:sp>
      <p:pic>
        <p:nvPicPr>
          <p:cNvPr id="6" name="Graphic 5">
            <a:extLst>
              <a:ext uri="{FF2B5EF4-FFF2-40B4-BE49-F238E27FC236}">
                <a16:creationId xmlns:a16="http://schemas.microsoft.com/office/drawing/2014/main" id="{34B7B746-B315-4EB5-B3A2-CA259B065B9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15DEFEB-D8FB-411D-89D1-C457BD4FE531}"/>
              </a:ext>
            </a:extLst>
          </p:cNvPr>
          <p:cNvSpPr txBox="1"/>
          <p:nvPr userDrawn="1"/>
        </p:nvSpPr>
        <p:spPr>
          <a:xfrm>
            <a:off x="396000"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ECHAPTH Thomas Chapman  |  2021-09-03  |  Open  |  Page </a:t>
            </a:r>
            <a:fld id="{D5CB31E5-E130-4B98-953D-2B32DE3C4917}" type="slidenum">
              <a:rPr lang="en-US" sz="800" b="0" i="0" u="none" smtClean="0">
                <a:solidFill>
                  <a:schemeClr val="bg1"/>
                </a:solidFill>
                <a:latin typeface="+mn-lt"/>
              </a:rPr>
              <a:t>‹#›</a:t>
            </a:fld>
            <a:r>
              <a:rPr lang="en-US" sz="800" b="0" i="0" u="none">
                <a:solidFill>
                  <a:schemeClr val="bg1"/>
                </a:solidFill>
                <a:latin typeface="+mn-lt"/>
              </a:rPr>
              <a:t> of 5</a:t>
            </a:r>
            <a:endParaRPr lang="en-US" sz="800" b="0" i="0" u="none" dirty="0">
              <a:solidFill>
                <a:schemeClr val="bg1"/>
              </a:solidFill>
              <a:latin typeface="+mn-lt"/>
            </a:endParaRPr>
          </a:p>
        </p:txBody>
      </p:sp>
      <p:sp>
        <p:nvSpPr>
          <p:cNvPr id="8" name="FirstDividerHider">
            <a:extLst>
              <a:ext uri="{FF2B5EF4-FFF2-40B4-BE49-F238E27FC236}">
                <a16:creationId xmlns:a16="http://schemas.microsoft.com/office/drawing/2014/main" id="{3E2F9C47-A316-4B0F-8C2E-D42B253351EB}"/>
              </a:ext>
            </a:extLst>
          </p:cNvPr>
          <p:cNvSpPr/>
          <p:nvPr userDrawn="1"/>
        </p:nvSpPr>
        <p:spPr bwMode="auto">
          <a:xfrm>
            <a:off x="396000" y="6408751"/>
            <a:ext cx="79513" cy="262393"/>
          </a:xfrm>
          <a:prstGeom prst="rect">
            <a:avLst/>
          </a:prstGeom>
          <a:solidFill>
            <a:schemeClr val="accent4"/>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4136202525"/>
      </p:ext>
    </p:extLst>
  </p:cSld>
  <p:clrMapOvr>
    <a:masterClrMapping/>
  </p:clrMapOvr>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2.sv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dirty="0"/>
              <a:t>Slide title, Ericsson Hilda Light 40pt, Ericsson Black, max 2-lines</a:t>
            </a:r>
            <a:endParaRPr lang="en-US"/>
          </a:p>
        </p:txBody>
      </p:sp>
      <p:pic>
        <p:nvPicPr>
          <p:cNvPr id="6" name="Graphic 5" hidden="1">
            <a:extLst>
              <a:ext uri="{FF2B5EF4-FFF2-40B4-BE49-F238E27FC236}">
                <a16:creationId xmlns:a16="http://schemas.microsoft.com/office/drawing/2014/main" id="{DE25556D-527C-4037-A1EA-D4D374B5DCA7}"/>
              </a:ext>
            </a:extLst>
          </p:cNvPr>
          <p:cNvPicPr>
            <a:picLocks noChangeAspect="1"/>
          </p:cNvPicPr>
          <p:nvPr userDrawn="1"/>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11490452" y="476250"/>
            <a:ext cx="256032" cy="256032"/>
          </a:xfrm>
          <a:prstGeom prst="rect">
            <a:avLst/>
          </a:prstGeom>
        </p:spPr>
      </p:pic>
      <p:pic>
        <p:nvPicPr>
          <p:cNvPr id="3" name="image" descr="{&quot;templafy&quot;:{&quot;id&quot;:&quot;f7604c53-9573-42b9-ac22-eb39d64383e2&quot;}}" title="Form.LogoInsertion.Pplogoname">
            <a:extLst>
              <a:ext uri="{FF2B5EF4-FFF2-40B4-BE49-F238E27FC236}">
                <a16:creationId xmlns:a16="http://schemas.microsoft.com/office/drawing/2014/main" id="{4C790698-A48D-4972-A5EF-97DB073033E3}"/>
              </a:ext>
            </a:extLst>
          </p:cNvPr>
          <p:cNvPicPr>
            <a:picLocks noChangeAspect="1"/>
          </p:cNvPicPr>
          <p:nvPr userDrawn="1"/>
        </p:nvPicPr>
        <p:blipFill>
          <a:blip r:embed="rId48">
            <a:extLst>
              <a:ext uri="{28A0092B-C50C-407E-A947-70E740481C1C}">
                <a14:useLocalDpi xmlns:a14="http://schemas.microsoft.com/office/drawing/2010/main" val="0"/>
              </a:ext>
            </a:extLst>
          </a:blip>
          <a:stretch>
            <a:fillRect/>
          </a:stretch>
        </p:blipFill>
        <p:spPr>
          <a:xfrm>
            <a:off x="11379841" y="429421"/>
            <a:ext cx="482229" cy="482439"/>
          </a:xfrm>
          <a:prstGeom prst="rect">
            <a:avLst/>
          </a:prstGeom>
        </p:spPr>
      </p:pic>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dirty="0"/>
              <a:t>Click to edit Master text styles</a:t>
            </a:r>
            <a:endParaRPr lang="en-US"/>
          </a:p>
          <a:p>
            <a:pPr lvl="1"/>
            <a:r>
              <a:rPr lang="en-US" dirty="0"/>
              <a:t>Second level</a:t>
            </a:r>
            <a:endParaRPr lang="en-US"/>
          </a:p>
          <a:p>
            <a:pPr lvl="2"/>
            <a:r>
              <a:rPr lang="en-US" dirty="0"/>
              <a:t>Third level</a:t>
            </a:r>
            <a:endParaRPr lang="en-US"/>
          </a:p>
          <a:p>
            <a:pPr lvl="3"/>
            <a:r>
              <a:rPr lang="en-US" dirty="0"/>
              <a:t>Fourth level</a:t>
            </a:r>
            <a:endParaRPr lang="en-US"/>
          </a:p>
          <a:p>
            <a:pPr lvl="4"/>
            <a:r>
              <a:rPr lang="en-US" dirty="0"/>
              <a:t>Fifth level</a:t>
            </a:r>
            <a:endParaRPr lang="en-US"/>
          </a:p>
          <a:p>
            <a:pPr lvl="5"/>
            <a:r>
              <a:rPr lang="en-US" dirty="0"/>
              <a:t>6</a:t>
            </a:r>
            <a:endParaRPr lang="en-US"/>
          </a:p>
          <a:p>
            <a:pPr lvl="6"/>
            <a:r>
              <a:rPr lang="en-US" dirty="0"/>
              <a:t>7</a:t>
            </a:r>
            <a:endParaRPr lang="en-US"/>
          </a:p>
          <a:p>
            <a:pPr lvl="7"/>
            <a:r>
              <a:rPr lang="en-US" dirty="0"/>
              <a:t>8</a:t>
            </a:r>
            <a:endParaRPr lang="en-US"/>
          </a:p>
          <a:p>
            <a:pPr lvl="8"/>
            <a:r>
              <a:rPr lang="en-US" dirty="0"/>
              <a:t>9</a:t>
            </a:r>
            <a:endParaRPr lang="en-US"/>
          </a:p>
        </p:txBody>
      </p:sp>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693" r:id="rId2"/>
    <p:sldLayoutId id="2147483662"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91" r:id="rId13"/>
    <p:sldLayoutId id="2147483673" r:id="rId14"/>
    <p:sldLayoutId id="2147483697" r:id="rId15"/>
    <p:sldLayoutId id="2147483698" r:id="rId16"/>
    <p:sldLayoutId id="2147483699" r:id="rId17"/>
    <p:sldLayoutId id="2147483700" r:id="rId18"/>
    <p:sldLayoutId id="2147483701" r:id="rId19"/>
    <p:sldLayoutId id="2147483702" r:id="rId20"/>
    <p:sldLayoutId id="2147483703" r:id="rId21"/>
    <p:sldLayoutId id="2147483674" r:id="rId22"/>
    <p:sldLayoutId id="2147483706" r:id="rId23"/>
    <p:sldLayoutId id="2147483694" r:id="rId24"/>
    <p:sldLayoutId id="2147483682" r:id="rId25"/>
    <p:sldLayoutId id="2147483683" r:id="rId26"/>
    <p:sldLayoutId id="2147483684" r:id="rId27"/>
    <p:sldLayoutId id="2147483685" r:id="rId28"/>
    <p:sldLayoutId id="2147483675" r:id="rId29"/>
    <p:sldLayoutId id="2147483676" r:id="rId30"/>
    <p:sldLayoutId id="2147483686" r:id="rId31"/>
    <p:sldLayoutId id="2147483687" r:id="rId32"/>
    <p:sldLayoutId id="2147483688" r:id="rId33"/>
    <p:sldLayoutId id="2147483689" r:id="rId34"/>
    <p:sldLayoutId id="2147483696" r:id="rId35"/>
    <p:sldLayoutId id="2147483677" r:id="rId36"/>
    <p:sldLayoutId id="2147483678" r:id="rId37"/>
    <p:sldLayoutId id="2147483679" r:id="rId38"/>
    <p:sldLayoutId id="2147483680" r:id="rId39"/>
    <p:sldLayoutId id="2147483690" r:id="rId40"/>
    <p:sldLayoutId id="2147483681" r:id="rId41"/>
    <p:sldLayoutId id="2147483692" r:id="rId42"/>
    <p:sldLayoutId id="2147483704" r:id="rId43"/>
    <p:sldLayoutId id="2147483705" r:id="rId44"/>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9.xml"/><Relationship Id="rId1" Type="http://schemas.openxmlformats.org/officeDocument/2006/relationships/customXml" Target="../../customXml/item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customXml" Target="../../customXml/item11.xml"/><Relationship Id="rId1" Type="http://schemas.openxmlformats.org/officeDocument/2006/relationships/customXml" Target="../../customXml/item10.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customXml" Target="../../customXml/item13.xml"/><Relationship Id="rId1" Type="http://schemas.openxmlformats.org/officeDocument/2006/relationships/customXml" Target="../../customXml/item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customXml" Target="../../customXml/item15.xml"/><Relationship Id="rId1" Type="http://schemas.openxmlformats.org/officeDocument/2006/relationships/customXml" Target="../../customXml/item14.xml"/><Relationship Id="rId4"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4D311D-2157-4A35-9F56-0E8FE9FDD7BC}"/>
              </a:ext>
            </a:extLst>
          </p:cNvPr>
          <p:cNvSpPr>
            <a:spLocks noGrp="1"/>
          </p:cNvSpPr>
          <p:nvPr>
            <p:ph sz="quarter" idx="13"/>
          </p:nvPr>
        </p:nvSpPr>
        <p:spPr>
          <a:xfrm>
            <a:off x="0" y="0"/>
            <a:ext cx="12192000" cy="6858000"/>
          </a:xfrm>
        </p:spPr>
        <p:txBody>
          <a:bodyPr/>
          <a:lstStyle/>
          <a:p>
            <a:endParaRPr lang="en-US" dirty="0"/>
          </a:p>
        </p:txBody>
      </p:sp>
      <p:sp>
        <p:nvSpPr>
          <p:cNvPr id="3" name="Title 2">
            <a:extLst>
              <a:ext uri="{FF2B5EF4-FFF2-40B4-BE49-F238E27FC236}">
                <a16:creationId xmlns:a16="http://schemas.microsoft.com/office/drawing/2014/main" id="{17D5CE7D-CCF0-44B0-843A-8D46859C44EE}"/>
              </a:ext>
            </a:extLst>
          </p:cNvPr>
          <p:cNvSpPr>
            <a:spLocks noGrp="1"/>
          </p:cNvSpPr>
          <p:nvPr>
            <p:ph type="ctrTitle"/>
          </p:nvPr>
        </p:nvSpPr>
        <p:spPr/>
        <p:txBody>
          <a:bodyPr/>
          <a:lstStyle/>
          <a:p>
            <a:r>
              <a:rPr lang="en-US" dirty="0"/>
              <a:t>HAPS in Release 18</a:t>
            </a:r>
          </a:p>
        </p:txBody>
      </p:sp>
      <p:sp>
        <p:nvSpPr>
          <p:cNvPr id="4" name="Subtitle 3">
            <a:extLst>
              <a:ext uri="{FF2B5EF4-FFF2-40B4-BE49-F238E27FC236}">
                <a16:creationId xmlns:a16="http://schemas.microsoft.com/office/drawing/2014/main" id="{6A927E07-3624-45B8-934B-C229726CA813}"/>
              </a:ext>
            </a:extLst>
          </p:cNvPr>
          <p:cNvSpPr>
            <a:spLocks noGrp="1"/>
          </p:cNvSpPr>
          <p:nvPr>
            <p:ph type="subTitle" idx="1"/>
          </p:nvPr>
        </p:nvSpPr>
        <p:spPr/>
        <p:txBody>
          <a:bodyPr/>
          <a:lstStyle/>
          <a:p>
            <a:r>
              <a:rPr lang="en-US" dirty="0"/>
              <a:t>RP-212263</a:t>
            </a:r>
          </a:p>
          <a:p>
            <a:r>
              <a:rPr lang="en-US" dirty="0"/>
              <a:t>Ericsson</a:t>
            </a:r>
          </a:p>
        </p:txBody>
      </p:sp>
      <p:sp>
        <p:nvSpPr>
          <p:cNvPr id="5" name="Content Placeholder 4">
            <a:extLst>
              <a:ext uri="{FF2B5EF4-FFF2-40B4-BE49-F238E27FC236}">
                <a16:creationId xmlns:a16="http://schemas.microsoft.com/office/drawing/2014/main" id="{0D8DE8B4-7BAB-4C18-A0E5-01D3A11D374F}"/>
              </a:ext>
            </a:extLst>
          </p:cNvPr>
          <p:cNvSpPr>
            <a:spLocks noGrp="1"/>
          </p:cNvSpPr>
          <p:nvPr>
            <p:ph sz="quarter" idx="10"/>
          </p:nvPr>
        </p:nvSpPr>
        <p:spPr/>
        <p:txBody>
          <a:bodyPr/>
          <a:lstStyle/>
          <a:p>
            <a:endParaRPr lang="en-US"/>
          </a:p>
        </p:txBody>
      </p:sp>
      <p:sp>
        <p:nvSpPr>
          <p:cNvPr id="6" name="Content Placeholder 5">
            <a:extLst>
              <a:ext uri="{FF2B5EF4-FFF2-40B4-BE49-F238E27FC236}">
                <a16:creationId xmlns:a16="http://schemas.microsoft.com/office/drawing/2014/main" id="{327EB691-17C6-4220-AA5E-2F3518AF8CC2}"/>
              </a:ext>
            </a:extLst>
          </p:cNvPr>
          <p:cNvSpPr>
            <a:spLocks noGrp="1"/>
          </p:cNvSpPr>
          <p:nvPr>
            <p:ph sz="quarter" idx="11"/>
          </p:nvPr>
        </p:nvSpPr>
        <p:spPr>
          <a:xfrm>
            <a:off x="8229600" y="6264000"/>
            <a:ext cx="2515041" cy="262800"/>
          </a:xfrm>
        </p:spPr>
        <p:txBody>
          <a:bodyPr/>
          <a:lstStyle/>
          <a:p>
            <a:endParaRPr lang="en-US" dirty="0"/>
          </a:p>
        </p:txBody>
      </p:sp>
      <p:sp>
        <p:nvSpPr>
          <p:cNvPr id="7" name="Content Placeholder 6">
            <a:extLst>
              <a:ext uri="{FF2B5EF4-FFF2-40B4-BE49-F238E27FC236}">
                <a16:creationId xmlns:a16="http://schemas.microsoft.com/office/drawing/2014/main" id="{0BF70DC3-66C9-451C-917E-BA44956D1DBD}"/>
              </a:ext>
            </a:extLst>
          </p:cNvPr>
          <p:cNvSpPr>
            <a:spLocks noGrp="1"/>
          </p:cNvSpPr>
          <p:nvPr>
            <p:ph sz="quarter" idx="12"/>
          </p:nvPr>
        </p:nvSpPr>
        <p:spPr/>
        <p:txBody>
          <a:bodyPr/>
          <a:lstStyle/>
          <a:p>
            <a:endParaRPr lang="en-US" dirty="0"/>
          </a:p>
        </p:txBody>
      </p:sp>
    </p:spTree>
    <p:custDataLst>
      <p:custData r:id="rId1"/>
      <p:custData r:id="rId2"/>
    </p:custDataLst>
    <p:extLst>
      <p:ext uri="{BB962C8B-B14F-4D97-AF65-F5344CB8AC3E}">
        <p14:creationId xmlns:p14="http://schemas.microsoft.com/office/powerpoint/2010/main" val="2230748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A7D4468-58D5-40D1-8182-8FDBCEF777E1}"/>
              </a:ext>
            </a:extLst>
          </p:cNvPr>
          <p:cNvSpPr>
            <a:spLocks noGrp="1"/>
          </p:cNvSpPr>
          <p:nvPr>
            <p:ph type="title"/>
          </p:nvPr>
        </p:nvSpPr>
        <p:spPr/>
        <p:txBody>
          <a:bodyPr/>
          <a:lstStyle/>
          <a:p>
            <a:r>
              <a:rPr lang="en-US" dirty="0"/>
              <a:t>Background</a:t>
            </a:r>
          </a:p>
        </p:txBody>
      </p:sp>
      <p:sp>
        <p:nvSpPr>
          <p:cNvPr id="5" name="Content Placeholder 4">
            <a:extLst>
              <a:ext uri="{FF2B5EF4-FFF2-40B4-BE49-F238E27FC236}">
                <a16:creationId xmlns:a16="http://schemas.microsoft.com/office/drawing/2014/main" id="{393A08AF-E8DD-44C5-A85C-B1192DD283A4}"/>
              </a:ext>
            </a:extLst>
          </p:cNvPr>
          <p:cNvSpPr>
            <a:spLocks noGrp="1"/>
          </p:cNvSpPr>
          <p:nvPr>
            <p:ph sz="quarter" idx="10"/>
          </p:nvPr>
        </p:nvSpPr>
        <p:spPr/>
        <p:txBody>
          <a:bodyPr/>
          <a:lstStyle/>
          <a:p>
            <a:r>
              <a:rPr lang="en-US" dirty="0"/>
              <a:t>The Release 17 NTN Work Item covered both Satellite and HAPS</a:t>
            </a:r>
          </a:p>
          <a:p>
            <a:r>
              <a:rPr lang="en-US" dirty="0"/>
              <a:t>The TR 38.821 describes the WI outcome. Although both Satellite and HAPS are covered, the TR is rather focused on Satellite</a:t>
            </a:r>
          </a:p>
        </p:txBody>
      </p:sp>
    </p:spTree>
    <p:custDataLst>
      <p:custData r:id="rId1"/>
      <p:custData r:id="rId2"/>
    </p:custDataLst>
    <p:extLst>
      <p:ext uri="{BB962C8B-B14F-4D97-AF65-F5344CB8AC3E}">
        <p14:creationId xmlns:p14="http://schemas.microsoft.com/office/powerpoint/2010/main" val="3709959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p:txBody>
          <a:bodyPr/>
          <a:lstStyle/>
          <a:p>
            <a:r>
              <a:rPr lang="en-US" dirty="0"/>
              <a:t>Discussion</a:t>
            </a:r>
          </a:p>
        </p:txBody>
      </p:sp>
      <p:sp>
        <p:nvSpPr>
          <p:cNvPr id="5" name="Content Placeholder 4">
            <a:extLst>
              <a:ext uri="{FF2B5EF4-FFF2-40B4-BE49-F238E27FC236}">
                <a16:creationId xmlns:a16="http://schemas.microsoft.com/office/drawing/2014/main" id="{80CFE1E9-2446-4327-A152-D121E1DA7E83}"/>
              </a:ext>
            </a:extLst>
          </p:cNvPr>
          <p:cNvSpPr>
            <a:spLocks noGrp="1"/>
          </p:cNvSpPr>
          <p:nvPr>
            <p:ph sz="quarter" idx="11"/>
          </p:nvPr>
        </p:nvSpPr>
        <p:spPr/>
        <p:txBody>
          <a:bodyPr/>
          <a:lstStyle/>
          <a:p>
            <a:r>
              <a:rPr lang="en-US" dirty="0"/>
              <a:t>HAPS deployment scenarios differ from Satellite deployment scenarios</a:t>
            </a:r>
          </a:p>
          <a:p>
            <a:r>
              <a:rPr lang="en-US" dirty="0"/>
              <a:t>The deployment, configuration and operation  of HAPS networks will differ from Satellite networks. Our understanding though is that the RAN1-3 specifications are sufficiently flexible to accommodate both kinds of network.</a:t>
            </a:r>
          </a:p>
          <a:p>
            <a:r>
              <a:rPr lang="en-US" dirty="0"/>
              <a:t>In case it is discovered that HAPS specific optimizations are needed, a place is needed to discuss and include them</a:t>
            </a:r>
          </a:p>
          <a:p>
            <a:r>
              <a:rPr lang="en-US" dirty="0"/>
              <a:t>HAPS will be related to NTN in several aspects</a:t>
            </a:r>
          </a:p>
          <a:p>
            <a:r>
              <a:rPr lang="en-US" dirty="0"/>
              <a:t>The Release 18 NTN WI should contain objectives to address, if needed, any HAPS related issues that necessitate changes or additions to the specifications, and improve the documentation of HAPS in the TR</a:t>
            </a:r>
          </a:p>
        </p:txBody>
      </p:sp>
    </p:spTree>
    <p:custDataLst>
      <p:custData r:id="rId1"/>
      <p:custData r:id="rId2"/>
    </p:custDataLst>
    <p:extLst>
      <p:ext uri="{BB962C8B-B14F-4D97-AF65-F5344CB8AC3E}">
        <p14:creationId xmlns:p14="http://schemas.microsoft.com/office/powerpoint/2010/main" val="26042032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6577E-53C9-4610-9166-E4945F1193A3}"/>
              </a:ext>
            </a:extLst>
          </p:cNvPr>
          <p:cNvSpPr>
            <a:spLocks noGrp="1"/>
          </p:cNvSpPr>
          <p:nvPr>
            <p:ph type="title"/>
          </p:nvPr>
        </p:nvSpPr>
        <p:spPr/>
        <p:txBody>
          <a:bodyPr/>
          <a:lstStyle/>
          <a:p>
            <a:r>
              <a:rPr lang="sv-SE" dirty="0"/>
              <a:t>Proposal</a:t>
            </a:r>
          </a:p>
        </p:txBody>
      </p:sp>
      <p:sp>
        <p:nvSpPr>
          <p:cNvPr id="3" name="Content Placeholder 2">
            <a:extLst>
              <a:ext uri="{FF2B5EF4-FFF2-40B4-BE49-F238E27FC236}">
                <a16:creationId xmlns:a16="http://schemas.microsoft.com/office/drawing/2014/main" id="{F2A2694B-BDC4-45C2-A613-3109003B7F95}"/>
              </a:ext>
            </a:extLst>
          </p:cNvPr>
          <p:cNvSpPr>
            <a:spLocks noGrp="1"/>
          </p:cNvSpPr>
          <p:nvPr>
            <p:ph sz="quarter" idx="11"/>
          </p:nvPr>
        </p:nvSpPr>
        <p:spPr/>
        <p:txBody>
          <a:bodyPr/>
          <a:lstStyle/>
          <a:p>
            <a:pPr marL="0" indent="0">
              <a:buNone/>
            </a:pPr>
            <a:r>
              <a:rPr lang="sv-SE" dirty="0"/>
              <a:t>The following HAPS related objectives are included </a:t>
            </a:r>
            <a:r>
              <a:rPr lang="sv-SE"/>
              <a:t>in a </a:t>
            </a:r>
            <a:r>
              <a:rPr lang="sv-SE" dirty="0"/>
              <a:t>Rel-18 NTN WI:</a:t>
            </a:r>
          </a:p>
          <a:p>
            <a:pPr>
              <a:buFont typeface="Arial" panose="020B0604020202020204" pitchFamily="34" charset="0"/>
              <a:buChar char="•"/>
            </a:pPr>
            <a:r>
              <a:rPr lang="en-US" sz="1800" i="1" dirty="0"/>
              <a:t>Address HAPS deployment and configuration scenario(s) for which the current specifications are not sufficient, if identified.</a:t>
            </a:r>
          </a:p>
          <a:p>
            <a:pPr lvl="1">
              <a:buFont typeface="Arial" panose="020B0604020202020204" pitchFamily="34" charset="0"/>
              <a:buChar char="•"/>
            </a:pPr>
            <a:r>
              <a:rPr lang="en-US" sz="1800" i="1" dirty="0"/>
              <a:t>Possible aspects not covered in current specs might include</a:t>
            </a:r>
          </a:p>
          <a:p>
            <a:pPr lvl="3">
              <a:buFont typeface="Arial" panose="020B0604020202020204" pitchFamily="34" charset="0"/>
              <a:buChar char="•"/>
            </a:pPr>
            <a:r>
              <a:rPr lang="en-US" sz="1800" i="1" dirty="0"/>
              <a:t>Co-ex study with other HAPS and/or TN, i.e., leftovers from Rel-17 including frequency sharing between TN and HAPS (RAN4)</a:t>
            </a:r>
          </a:p>
          <a:p>
            <a:pPr lvl="3">
              <a:buFont typeface="Arial" panose="020B0604020202020204" pitchFamily="34" charset="0"/>
              <a:buChar char="•"/>
            </a:pPr>
            <a:r>
              <a:rPr lang="en-US" sz="1800" i="1" dirty="0"/>
              <a:t>Mobility and interference considering spectrum (RAN1/2)</a:t>
            </a:r>
          </a:p>
          <a:p>
            <a:pPr lvl="3"/>
            <a:r>
              <a:rPr lang="en-US" sz="1800" i="1" dirty="0"/>
              <a:t>Applicability of TDD from remote interference </a:t>
            </a:r>
            <a:r>
              <a:rPr lang="en-US" sz="1800" i="1" dirty="0" err="1"/>
              <a:t>PoV</a:t>
            </a:r>
            <a:r>
              <a:rPr lang="en-US" sz="1800" i="1" dirty="0"/>
              <a:t> (RAN1)</a:t>
            </a:r>
          </a:p>
          <a:p>
            <a:pPr lvl="3"/>
            <a:r>
              <a:rPr lang="en-US" sz="1800" i="1" dirty="0"/>
              <a:t>Applicability of regenerative and transparent payload (RAN2/3)</a:t>
            </a:r>
          </a:p>
          <a:p>
            <a:pPr>
              <a:buFont typeface="Arial" panose="020B0604020202020204" pitchFamily="34" charset="0"/>
              <a:buChar char="•"/>
            </a:pPr>
            <a:r>
              <a:rPr lang="en-US" sz="1800" i="1" dirty="0"/>
              <a:t>Ensure that the TR 38.821 adequately captures that HAPS deployment scenarios are taken into account and enabled in the NTN related specifications.</a:t>
            </a:r>
          </a:p>
          <a:p>
            <a:endParaRPr lang="sv-SE" dirty="0"/>
          </a:p>
        </p:txBody>
      </p:sp>
    </p:spTree>
    <p:extLst>
      <p:ext uri="{BB962C8B-B14F-4D97-AF65-F5344CB8AC3E}">
        <p14:creationId xmlns:p14="http://schemas.microsoft.com/office/powerpoint/2010/main" val="12990457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6FF69E04-8523-4965-90ED-73D4F9BAE271}"/>
              </a:ext>
            </a:extLst>
          </p:cNvPr>
          <p:cNvSpPr>
            <a:spLocks noGrp="1"/>
          </p:cNvSpPr>
          <p:nvPr>
            <p:ph type="subTitle" idx="1"/>
          </p:nvPr>
        </p:nvSpPr>
        <p:spPr/>
        <p:txBody>
          <a:bodyPr>
            <a:normAutofit lnSpcReduction="10000"/>
          </a:bodyPr>
          <a:lstStyle/>
          <a:p>
            <a:endParaRPr lang="en-US"/>
          </a:p>
        </p:txBody>
      </p:sp>
    </p:spTree>
    <p:custDataLst>
      <p:custData r:id="rId1"/>
      <p:custData r:id="rId2"/>
    </p:custDataLst>
    <p:extLst>
      <p:ext uri="{BB962C8B-B14F-4D97-AF65-F5344CB8AC3E}">
        <p14:creationId xmlns:p14="http://schemas.microsoft.com/office/powerpoint/2010/main" val="1383928708"/>
      </p:ext>
    </p:extLst>
  </p:cSld>
  <p:clrMapOvr>
    <a:masterClrMapping/>
  </p:clrMapOvr>
</p:sld>
</file>

<file path=ppt/theme/theme1.xml><?xml version="1.0" encoding="utf-8"?>
<a:theme xmlns:a="http://schemas.openxmlformats.org/drawingml/2006/main" name="PresentationTemplate2017">
  <a:themeElements>
    <a:clrScheme name="Ericsson">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180000" indent="-180000" algn="l">
          <a:spcBef>
            <a:spcPts val="800"/>
          </a:spcBef>
          <a:buFont typeface="Ericsson Hilda" panose="00000500000000000000" pitchFamily="2" charset="0"/>
          <a:buChar char="●"/>
          <a:defRPr dirty="0" err="1" smtClean="0">
            <a:solidFill>
              <a:schemeClr val="bg1"/>
            </a:solidFill>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kumimoji="0" sz="2000" b="0" i="0" u="none" strike="noStrike" kern="1000" cap="none" spc="-30" normalizeH="0" baseline="0" noProof="0" dirty="0" err="1" smtClean="0">
            <a:ln>
              <a:noFill/>
            </a:ln>
            <a:solidFill>
              <a:srgbClr val="181818"/>
            </a:solidFill>
            <a:effectLst/>
            <a:uLnTx/>
            <a:uFillTx/>
            <a:latin typeface="Ericsson Hilda"/>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10.xml><?xml version="1.0" encoding="utf-8"?>
<TemplafySlideFormConfiguration><![CDATA[{"formFields":[],"formDataEntries":[]}]]></TemplafySlideFormConfiguration>
</file>

<file path=customXml/item11.xml><?xml version="1.0" encoding="utf-8"?>
<TemplafySlideTemplateConfiguration><![CDATA[{"documentContentValidatorConfiguration":{"enableDocumentContentValidator":false,"documentContentValidatorVersion":0},"elementsMetadata":[],"slideId":"637260122995618811","enableDocumentContentUpdater":true,"version":"1.9"}]]></TemplafySlideTemplateConfiguration>
</file>

<file path=customXml/item12.xml><?xml version="1.0" encoding="utf-8"?>
<TemplafySlideFormConfiguration><![CDATA[{"formFields":[],"formDataEntries":[]}]]></TemplafySlideFormConfiguration>
</file>

<file path=customXml/item13.xml><?xml version="1.0" encoding="utf-8"?>
<TemplafySlideTemplateConfiguration><![CDATA[{"documentContentValidatorConfiguration":{"enableDocumentContentValidator":false,"documentContentValidatorVersion":0},"elementsMetadata":[],"slideId":"637260122995775075","enableDocumentContentUpdater":true,"version":"1.9"}]]></TemplafySlideTemplateConfiguration>
</file>

<file path=customXml/item14.xml><?xml version="1.0" encoding="utf-8"?>
<TemplafySlideTemplateConfiguration><![CDATA[{"documentContentValidatorConfiguration":{"enableDocumentContentValidator":false,"documentContentValidatorVersion":0},"elementsMetadata":[],"slideId":"637260122995775076","enableDocumentContentUpdater":true,"version":"1.9"}]]></TemplafySlideTemplateConfiguration>
</file>

<file path=customXml/item15.xml><?xml version="1.0" encoding="utf-8"?>
<TemplafySlideFormConfiguration><![CDATA[{"formFields":[],"formDataEntries":[]}]]></TemplafySlideFormConfiguration>
</file>

<file path=customXml/item2.xml><?xml version="1.0" encoding="utf-8"?>
<TemplafySlideFormConfiguration><![CDATA[{"formFields":[],"formDataEntries":[]}]]></TemplafySlideFormConfiguration>
</file>

<file path=customXml/item3.xml><?xml version="1.0" encoding="utf-8"?>
<TemplafyFormConfiguration><![CDATA[{"formFields":[{"required":true,"placeholder":"","lines":0,"helpTexts":{"prefix":"","postfix":""},"spacing":{},"type":"textBox","name":"DocumentTitle","label":"Document Title","fullyQualifiedName":"DocumentTitle"},{"dataSource":"Confidentiality","displayColumn":"confidentiality","hideIfNoUserInteractionRequired":false,"distinct":true,"required":true,"autoSelectFirstOption":false,"helpTexts":{"prefix":"","postfix":""},"spacing":{},"type":"dropDown","name":"ConfidentialityClass","label":"Confidentiality Class","fullyQualifiedName":"ConfidentialityClass"},{"dataSource":"External Confidentiality label","displayColumn":"externalConfidentiality","defaultValue":"1","hideIfNoUserInteractionRequired":false,"distinct":true,"required":false,"autoSelectFirstOption":false,"helpTexts":{"prefix":"","postfix":"If no external confidentiality class then please choose the blank value"},"spacing":{},"type":"dropDown","name":"ExternalConfidentialityLabel","label":"External Confidentiality label","fullyQualifiedName":"ExternalConfidentialityLabel"},{"column":"documentType","required":false,"placeholder":"","autoSelectFirstOption":false,"helpTexts":{"prefix":"","postfix":"If the document type differs from the default value, click on the X to delete and type/choose another type."},"spacing":{},"dataSource":"PowerPoint Document Type","type":"comboBox","name":"DocTypePresentation","label":"Document Type","fullyQualifiedName":"DocTypePresentation"},{"required":false,"placeholder":"","lines":0,"helpTexts":{"prefix":"","postfix":""},"spacing":{},"type":"textBox","name":"DocumentNumber","label":"Document Number","fullyQualifiedName":"DocumentNumber"},{"dataSource":"Language code","displayColumn":"showName","defaultValue":"1","hideIfNoUserInteractionRequired":false,"distinct":true,"required":false,"autoSelectFirstOption":false,"helpTexts":{"prefix":"","postfix":"The language code will be appended to the Document No."},"spacing":{},"type":"dropDown","name":"LanguageCode","label":"Language Code","fullyQualifiedName":"LanguageCode"},{"column":"revision","required":false,"placeholder":"","autoSelectFirstOption":false,"helpTexts":{"prefix":"","postfix":""},"spacing":{},"dataSource":"Revision","type":"comboBox","name":"Revision","label":"Revision","fullyQualifiedName":"Revision"},{"required":false,"helpTexts":{"prefix":"","postfix":""},"spacing":{},"type":"datePicker","name":"Date","label":"Date","fullyQualifiedName":"Date"},{"helpTexts":{"prefix":"","postfix":""},"spacing":{},"type":"heading","name":"FooterVisibilityOptions","label":"Footer Visibility Options","fullyQualifiedName":"FooterVisibilityOptions"},{"dataSource":"PPT FooterVisibility","displayColumn":"templateType","defaultValue":"1","hideIfNoUserInteractionRequired":false,"distinct":true,"required":true,"autoSelectFirstOption":false,"helpTexts":{"prefix":"","postfix":""},"spacing":{},"type":"dropDown","name":"TemplateType","label":"Is this a document or presentation?","fullyQualifiedName":"TemplateType"},{"dataSource":"PPT FooterVisibility","displayColumn":"docTitle_label","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DocTitle","label":"Show document title in footer?","fullyQualifiedName":"DocTitle"},{"dataSource":"PPT FooterVisibility","displayColumn":"totalPageNo_text","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TotalPageNo","label":"Page numbering","fullyQualifiedName":"TotalPageNo"},{"required":false,"placeholder":"","lines":0,"defaultValue":"{{UserProfile.Prepared}}","helpTexts":{"prefix":"","postfix":""},"spacing":{},"type":"textBox","name":"Prepared","label":"Prepared By (Subject Responsible)","fullyQualifiedName":"Prepared"},{"required":false,"placeholder":"","lines":0,"helpTexts":{"prefix":"","postfix":""},"spacing":{},"type":"textBox","name":"ApprovedBy","label":"Approved By (Document Responsible)","fullyQualifiedName":"ApprovedBy"},{"required":false,"placeholder":"","lines":0,"helpTexts":{"prefix":"","postfix":""},"spacing":{},"type":"textBox","name":"Checked","label":"Checked","fullyQualifiedName":"Checked"},{"required":false,"placeholder":"","lines":0,"helpTexts":{"prefix":"","postfix":""},"spacing":{},"type":"textBox","name":"Reference","label":"Reference","fullyQualifiedName":"Reference"},{"required":false,"placeholder":"","lines":0,"helpTexts":{"prefix":"","postfix":""},"spacing":{},"type":"textBox","name":"Keywords","label":"Keywords","fullyQualifiedName":"Keywords"}],"formDataEntries":[{"name":"DocumentTitle","value":"LURU+bkR/KA0dhSV2RrjZnSYgPY7EA+18flw9RLDIkc="},{"name":"ConfidentialityClass","value":"cT/FOwTWaPknrhRlNMh4SQ=="},{"name":"ExternalConfidentialityLabel","value":"5wlu7ZdPxHQj1W0w+yTNSg=="},{"name":"LanguageCode","value":"5wlu7ZdPxHQj1W0w+yTNSg=="},{"name":"Date","value":"RUzs/Eu1UUnztyZcqD1GJg=="},{"name":"TemplateType","value":"5wlu7ZdPxHQj1W0w+yTNSg=="},{"name":"DocTitle","value":"5wlu7ZdPxHQj1W0w+yTNSg=="},{"name":"TotalPageNo","value":"5wlu7ZdPxHQj1W0w+yTNSg=="},{"name":"Prepared","value":"OlqEL1jgr9xtA+0DtU74KwxFJIEkrTEwR0t3jEzGl04="}]}]]></TemplafyFormConfiguration>
</file>

<file path=customXml/item4.xml><?xml version="1.0" encoding="utf-8"?>
<TemplafySlideTemplateConfiguration><![CDATA[{"elementsMetadata":[],"documentContentValidatorConfiguration":{"enableDocumentContentValidator":false,"documentContentValidatorVersion":0},"slideId":"637027476704980324","enableDocumentContentUpdater":true,"version":"1.9"}]]></TemplafySlideTemplateConfiguration>
</file>

<file path=customXml/item5.xml><?xml version="1.0" encoding="utf-8"?>
<ct:contentTypeSchema xmlns:ct="http://schemas.microsoft.com/office/2006/metadata/contentType" xmlns:ma="http://schemas.microsoft.com/office/2006/metadata/properties/metaAttributes" ct:_="" ma:_="" ma:contentTypeName="Document" ma:contentTypeID="0x0101002C8661F604A9A64C9627B875CBEE0D49" ma:contentTypeVersion="15" ma:contentTypeDescription="Create a new document." ma:contentTypeScope="" ma:versionID="a479c757ef17ea2b01d6697cee2b70c6">
  <xsd:schema xmlns:xsd="http://www.w3.org/2001/XMLSchema" xmlns:xs="http://www.w3.org/2001/XMLSchema" xmlns:p="http://schemas.microsoft.com/office/2006/metadata/properties" xmlns:ns3="92e1255f-bb7b-4dc9-b051-584cc104eb44" xmlns:ns4="a6550eff-0fc9-443f-8e77-72cbcf778382" targetNamespace="http://schemas.microsoft.com/office/2006/metadata/properties" ma:root="true" ma:fieldsID="08df2d0f55032e4052d032aa8ec7ed1f" ns3:_="" ns4:_="">
    <xsd:import namespace="92e1255f-bb7b-4dc9-b051-584cc104eb44"/>
    <xsd:import namespace="a6550eff-0fc9-443f-8e77-72cbcf778382"/>
    <xsd:element name="properties">
      <xsd:complexType>
        <xsd:sequence>
          <xsd:element name="documentManagement">
            <xsd:complexType>
              <xsd:all>
                <xsd:element ref="ns3:SharedWithUsers" minOccurs="0"/>
                <xsd:element ref="ns3:SharedWithDetails" minOccurs="0"/>
                <xsd:element ref="ns3:SharingHintHash"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e1255f-bb7b-4dc9-b051-584cc104eb4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6550eff-0fc9-443f-8e77-72cbcf778382"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description="" ma:hidden="true" ma:internalName="MediaServiceDateTaken" ma:readOnly="true">
      <xsd:simpleType>
        <xsd:restriction base="dms:Text"/>
      </xsd:simpleType>
    </xsd:element>
    <xsd:element name="MediaServiceAutoTags" ma:index="16" nillable="true" ma:displayName="MediaServiceAutoTags" ma:description="" ma:internalName="MediaServiceAutoTags"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Location" ma:index="18" nillable="true" ma:displayName="MediaServiceLocation" ma:internalName="MediaServiceLocation"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6.xml><?xml version="1.0" encoding="utf-8"?>
<p:properties xmlns:p="http://schemas.microsoft.com/office/2006/metadata/properties" xmlns:xsi="http://www.w3.org/2001/XMLSchema-instance" xmlns:pc="http://schemas.microsoft.com/office/infopath/2007/PartnerControls">
  <documentManagement/>
</p:properties>
</file>

<file path=customXml/item7.xml><?xml version="1.0" encoding="utf-8"?>
<TemplafyTemplateConfiguration><![CDATA[{"elementsMetadata":[{"type":"shape","id":"f7604c53-9573-42b9-ac22-eb39d64383e2","elementConfiguration":{"inheritDimensions":"inheritNone","height":"1.34 cm","binding":"Form.LogoInsertion.Pplogoname","disableUpdates":false,"type":"image"}}],"transformationConfigurations":[{"language":"{{DocumentLanguage}}","disableUpdates":false,"type":"proofingLanguage"},{"propertyName":"FooterText","propertyValue":"true","disableUpdates":false,"type":"customDocumentProperty"},{"propertyName":"SecurityClass","propertyValue":"{{Form.ConfidentialityClass.Confidentiality}}","disableUpdates":false,"type":"customDocumentProperty"},{"propertyName":"ExtConf","propertyValue":"{{Form.ExternalConfidentialityLabel.ExternalConfidentiality}}","disableUpdates":false,"type":"customDocumentProperty"},{"propertyName":"Prepared","propertyValue":"{{Form.Prepared}}","disableUpdates":false,"type":"customDocumentProperty"},{"propertyName":"ApprovedBy","propertyValue":"{{Form.ApprovedBy}}","disableUpdates":false,"type":"customDocumentProperty"},{"propertyName":"DocNo","propertyValue":"{{Form.DocumentNumber}} {{Form.LanguageCode.LanguageCode}}","disableUpdates":false,"type":"customDocumentProperty"},{"propertyName":"Checked","propertyValue":"{{Form.Checked}}","disableUpdates":false,"type":"customDocumentProperty"},{"propertyName":"Date","propertyValue":"{{Form.Date}}","disableUpdates":false,"type":"customDocumentProperty"},{"propertyName":"Reference","propertyValue":"{{Form.Reference}}","disableUpdates":false,"type":"customDocumentProperty"},{"propertyName":"Title","propertyValue":"{{Form.DocumentTitle}}","disableUpdates":false,"type":"customDocumentProperty"},{"propertyName":"Keyword","propertyValue":"{{Form.Keywords}}","disableUpdates":false,"type":"customDocumentProperty"},{"propertyName":"DocumentType","propertyValue":"Presentation2011","disableUpdates":false,"type":"customDocumentProperty"},{"propertyName":"Language","propertyValue":"EnglishUS","disableUpdates":false,"type":"customDocumentProperty"},{"propertyName":"TemplateID","propertyValue":"FALSE","disableUpdates":false,"type":"customDocumentProperty"},{"propertyName":"ConfCtrl","propertyValue":"FALSE","disableUpdates":false,"type":"customDocumentProperty"},{"propertyName":"title","propertyValue":"{{Form.DocumentTitle}}","disableUpdates":false,"type":"documentProperty"},{"propertyName":"keywords","propertyValue":"{{Form.Keywords}}","disableUpdates":false,"type":"documentProperty"},{"propertyName":"creator","propertyValue":"{{Form.Prepared}}","disableUpdates":false,"type":"documentProperty"},{"propertyName":"DocTitle","propertyValue":"{{Form.DocTitle.DocTitle}}","disableUpdates":false,"type":"customDocumentProperty"},{"propertyName":"IsDocument","propertyValue":"{{Form.TemplateType.IsDocument}}","disableUpdates":false,"type":"customDocumentProperty"},{"propertyName":"IsPresentation","propertyValue":"{{Form.TemplateType.IsPresentation}}","disableUpdates":false,"type":"customDocumentProperty"},{"propertyName":"company","propertyValue":"Ericsson","disableUpdates":false,"type":"documentProperty"},{"propertyName":"PageNumberVisible","propertyValue":"{{Form.TotalPageNo.TotalPageNo_value}}","disableUpdates":false,"type":"customDocumentProperty"},{"propertyName":"Revision","propertyValue":"{{Form.Revision}}","disableUpdates":false,"type":"customDocumentProperty"},{"propertyName":"DocType","propertyValue":"{{Form.DocTypePresentation}}","disableUpdates":false,"type":"customDocumentProperty"},{"propertyName":"TemplateVersion","propertyValue":"R2A","disableUpdates":false,"type":"customDocumentProperty"},{"propertyName":"PackageNo","propertyValue":"LXA 119 603","disableUpdates":false,"type":"customDocumentProperty"},{"propertyName":"PackageVersion","propertyValue":"R6B","disableUpdates":false,"type":"customDocumentProperty"},{"propertyName":"TemplateName","propertyValue":"CXC 173 2731/1","disableUpdates":false,"type":"customDocumentProperty"},{"propertyName":"DocName","propertyValue":" ","disableUpdates":false,"type":"customDocumentProperty"},{"propertyName":"description","propertyValue":"{{Form.DocumentNumber}} {{Form.LanguageCode.LanguageCode}}\nRev {{Form.Revision}}","disableUpdates":false,"type":"documentProperty"}],"templateName":"","templateDescription":"","enableDocumentContentUpdater":true,"version":"1.9"}]]></TemplafyTemplateConfiguration>
</file>

<file path=customXml/item8.xml><?xml version="1.0" encoding="utf-8"?>
<TemplafySlideFormConfiguration><![CDATA[{"formFields":[],"formDataEntries":[]}]]></TemplafySlideFormConfiguration>
</file>

<file path=customXml/item9.xml><?xml version="1.0" encoding="utf-8"?>
<TemplafySlideTemplateConfiguration><![CDATA[{"documentContentValidatorConfiguration":{"enableDocumentContentValidator":false,"documentContentValidatorVersion":0},"elementsMetadata":[],"slideId":"637260122995462646","enableDocumentContentUpdater":true,"version":"1.9"}]]></TemplafySlideTemplateConfiguration>
</file>

<file path=customXml/itemProps1.xml><?xml version="1.0" encoding="utf-8"?>
<ds:datastoreItem xmlns:ds="http://schemas.openxmlformats.org/officeDocument/2006/customXml" ds:itemID="{F5A7E41D-6E7F-4B05-AFAB-F540BD4C068B}">
  <ds:schemaRefs>
    <ds:schemaRef ds:uri="http://schemas.microsoft.com/sharepoint/v3/contenttype/forms"/>
  </ds:schemaRefs>
</ds:datastoreItem>
</file>

<file path=customXml/itemProps10.xml><?xml version="1.0" encoding="utf-8"?>
<ds:datastoreItem xmlns:ds="http://schemas.openxmlformats.org/officeDocument/2006/customXml" ds:itemID="{822D38AD-8010-4CD3-BD6B-117CB8DF70A4}">
  <ds:schemaRefs/>
</ds:datastoreItem>
</file>

<file path=customXml/itemProps11.xml><?xml version="1.0" encoding="utf-8"?>
<ds:datastoreItem xmlns:ds="http://schemas.openxmlformats.org/officeDocument/2006/customXml" ds:itemID="{683FEB75-8CFA-449C-A6B1-B1E4A86A58A1}">
  <ds:schemaRefs/>
</ds:datastoreItem>
</file>

<file path=customXml/itemProps12.xml><?xml version="1.0" encoding="utf-8"?>
<ds:datastoreItem xmlns:ds="http://schemas.openxmlformats.org/officeDocument/2006/customXml" ds:itemID="{847502A6-7CBE-43AF-BDF6-4D4423521D8C}">
  <ds:schemaRefs/>
</ds:datastoreItem>
</file>

<file path=customXml/itemProps13.xml><?xml version="1.0" encoding="utf-8"?>
<ds:datastoreItem xmlns:ds="http://schemas.openxmlformats.org/officeDocument/2006/customXml" ds:itemID="{03AF3FDC-ACD1-46F3-A43E-782322DF9816}">
  <ds:schemaRefs/>
</ds:datastoreItem>
</file>

<file path=customXml/itemProps14.xml><?xml version="1.0" encoding="utf-8"?>
<ds:datastoreItem xmlns:ds="http://schemas.openxmlformats.org/officeDocument/2006/customXml" ds:itemID="{1CE36EA9-2186-4EB1-871A-8AE59C2A13BB}">
  <ds:schemaRefs/>
</ds:datastoreItem>
</file>

<file path=customXml/itemProps15.xml><?xml version="1.0" encoding="utf-8"?>
<ds:datastoreItem xmlns:ds="http://schemas.openxmlformats.org/officeDocument/2006/customXml" ds:itemID="{58CC0B31-82B9-497A-9A2E-F3F72D0BBDAD}">
  <ds:schemaRefs/>
</ds:datastoreItem>
</file>

<file path=customXml/itemProps2.xml><?xml version="1.0" encoding="utf-8"?>
<ds:datastoreItem xmlns:ds="http://schemas.openxmlformats.org/officeDocument/2006/customXml" ds:itemID="{B9AEDDE3-EA02-4A8F-B8F8-0606A0AA45FC}">
  <ds:schemaRefs/>
</ds:datastoreItem>
</file>

<file path=customXml/itemProps3.xml><?xml version="1.0" encoding="utf-8"?>
<ds:datastoreItem xmlns:ds="http://schemas.openxmlformats.org/officeDocument/2006/customXml" ds:itemID="{D92C3DF5-A179-4E2D-BD20-07044B39171F}">
  <ds:schemaRefs/>
</ds:datastoreItem>
</file>

<file path=customXml/itemProps4.xml><?xml version="1.0" encoding="utf-8"?>
<ds:datastoreItem xmlns:ds="http://schemas.openxmlformats.org/officeDocument/2006/customXml" ds:itemID="{C09F197C-6A49-47D0-B877-F88807989676}">
  <ds:schemaRefs/>
</ds:datastoreItem>
</file>

<file path=customXml/itemProps5.xml><?xml version="1.0" encoding="utf-8"?>
<ds:datastoreItem xmlns:ds="http://schemas.openxmlformats.org/officeDocument/2006/customXml" ds:itemID="{A2258578-4028-422E-A2BB-56A6BD2305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e1255f-bb7b-4dc9-b051-584cc104eb44"/>
    <ds:schemaRef ds:uri="a6550eff-0fc9-443f-8e77-72cbcf7783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6.xml><?xml version="1.0" encoding="utf-8"?>
<ds:datastoreItem xmlns:ds="http://schemas.openxmlformats.org/officeDocument/2006/customXml" ds:itemID="{56F2EE69-0CCA-4F48-BE22-EC4A886C57A7}">
  <ds:schemaRefs>
    <ds:schemaRef ds:uri="http://schemas.microsoft.com/office/2006/documentManagement/types"/>
    <ds:schemaRef ds:uri="http://purl.org/dc/terms/"/>
    <ds:schemaRef ds:uri="92e1255f-bb7b-4dc9-b051-584cc104eb44"/>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a6550eff-0fc9-443f-8e77-72cbcf778382"/>
    <ds:schemaRef ds:uri="http://www.w3.org/XML/1998/namespace"/>
  </ds:schemaRefs>
</ds:datastoreItem>
</file>

<file path=customXml/itemProps7.xml><?xml version="1.0" encoding="utf-8"?>
<ds:datastoreItem xmlns:ds="http://schemas.openxmlformats.org/officeDocument/2006/customXml" ds:itemID="{07958A4E-FAB1-42E4-B6B5-29B01F63F87B}">
  <ds:schemaRefs/>
</ds:datastoreItem>
</file>

<file path=customXml/itemProps8.xml><?xml version="1.0" encoding="utf-8"?>
<ds:datastoreItem xmlns:ds="http://schemas.openxmlformats.org/officeDocument/2006/customXml" ds:itemID="{32BA7684-6BE4-4F73-B22E-30934AB379B8}">
  <ds:schemaRefs/>
</ds:datastoreItem>
</file>

<file path=customXml/itemProps9.xml><?xml version="1.0" encoding="utf-8"?>
<ds:datastoreItem xmlns:ds="http://schemas.openxmlformats.org/officeDocument/2006/customXml" ds:itemID="{72516535-7702-46AF-9B1F-8623A67A824E}">
  <ds:schemaRefs/>
</ds:datastoreItem>
</file>

<file path=docProps/app.xml><?xml version="1.0" encoding="utf-8"?>
<Properties xmlns="http://schemas.openxmlformats.org/officeDocument/2006/extended-properties" xmlns:vt="http://schemas.openxmlformats.org/officeDocument/2006/docPropsVTypes">
  <Template>PresentationTemplate2017</Template>
  <TotalTime>14</TotalTime>
  <Words>272</Words>
  <Application>Microsoft Office PowerPoint</Application>
  <PresentationFormat>Widescreen</PresentationFormat>
  <Paragraphs>23</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Ericsson Hilda</vt:lpstr>
      <vt:lpstr>Ericsson Technical Icons</vt:lpstr>
      <vt:lpstr>Ericsson Hilda Light</vt:lpstr>
      <vt:lpstr>PresentationTemplate2017</vt:lpstr>
      <vt:lpstr>HAPS in Release 18</vt:lpstr>
      <vt:lpstr>Background</vt:lpstr>
      <vt:lpstr>Discussion</vt:lpstr>
      <vt:lpstr>Proposal</vt:lpstr>
      <vt:lpstr>PowerPoint Presentation</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RP-xxxxx HAPS in Rel-18</dc:title>
  <dc:creator>ECHAPTH Thomas Chapman</dc:creator>
  <cp:keywords/>
  <dc:description> 
Rev </dc:description>
  <cp:lastModifiedBy>Thomas Chapman</cp:lastModifiedBy>
  <cp:revision>134</cp:revision>
  <dcterms:created xsi:type="dcterms:W3CDTF">2019-04-23T15:12:54Z</dcterms:created>
  <dcterms:modified xsi:type="dcterms:W3CDTF">2021-09-06T18:09:55Z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Category">
    <vt:lpwstr> </vt:lpwstr>
  </property>
  <property fmtid="{D5CDD505-2E9C-101B-9397-08002B2CF9AE}" pid="3" name="TemplateIdentity">
    <vt:lpwstr> </vt:lpwstr>
  </property>
  <property fmtid="{D5CDD505-2E9C-101B-9397-08002B2CF9AE}" pid="4" name="DocName">
    <vt:lpwstr> </vt:lpwstr>
  </property>
  <property fmtid="{D5CDD505-2E9C-101B-9397-08002B2CF9AE}" pid="5" name="ContentTypeId">
    <vt:lpwstr>0x0101002C8661F604A9A64C9627B875CBEE0D49</vt:lpwstr>
  </property>
  <property fmtid="{D5CDD505-2E9C-101B-9397-08002B2CF9AE}" pid="6" name="DocumentDataTemplate">
    <vt:lpwstr>true</vt:lpwstr>
  </property>
  <property fmtid="{D5CDD505-2E9C-101B-9397-08002B2CF9AE}" pid="7" name="BSubject">
    <vt:lpwstr> </vt:lpwstr>
  </property>
  <property fmtid="{D5CDD505-2E9C-101B-9397-08002B2CF9AE}" pid="8" name="TemplafyTimeStamp">
    <vt:lpwstr>2020-05-25T15:19:59.4129898Z</vt:lpwstr>
  </property>
  <property fmtid="{D5CDD505-2E9C-101B-9397-08002B2CF9AE}" pid="9" name="TemplafyTenantId">
    <vt:lpwstr>ericsson</vt:lpwstr>
  </property>
  <property fmtid="{D5CDD505-2E9C-101B-9397-08002B2CF9AE}" pid="10" name="TemplafyTemplateId">
    <vt:lpwstr>637037983894866703</vt:lpwstr>
  </property>
  <property fmtid="{D5CDD505-2E9C-101B-9397-08002B2CF9AE}" pid="11" name="TemplafyUserProfileId">
    <vt:lpwstr>637104475104519859</vt:lpwstr>
  </property>
  <property fmtid="{D5CDD505-2E9C-101B-9397-08002B2CF9AE}" pid="12" name="TemplafyLanguageCode">
    <vt:lpwstr>en-US</vt:lpwstr>
  </property>
  <property fmtid="{D5CDD505-2E9C-101B-9397-08002B2CF9AE}" pid="13" name="FooterText">
    <vt:lpwstr>true</vt:lpwstr>
  </property>
  <property fmtid="{D5CDD505-2E9C-101B-9397-08002B2CF9AE}" pid="14" name="SecurityClass">
    <vt:lpwstr>Open</vt:lpwstr>
  </property>
  <property fmtid="{D5CDD505-2E9C-101B-9397-08002B2CF9AE}" pid="15" name="ExtConf">
    <vt:lpwstr/>
  </property>
  <property fmtid="{D5CDD505-2E9C-101B-9397-08002B2CF9AE}" pid="16" name="Prepared">
    <vt:lpwstr>ECHAPTH Thomas Chapman</vt:lpwstr>
  </property>
  <property fmtid="{D5CDD505-2E9C-101B-9397-08002B2CF9AE}" pid="17" name="ApprovedBy">
    <vt:lpwstr/>
  </property>
  <property fmtid="{D5CDD505-2E9C-101B-9397-08002B2CF9AE}" pid="18" name="DocNo">
    <vt:lpwstr> </vt:lpwstr>
  </property>
  <property fmtid="{D5CDD505-2E9C-101B-9397-08002B2CF9AE}" pid="19" name="Checked">
    <vt:lpwstr/>
  </property>
  <property fmtid="{D5CDD505-2E9C-101B-9397-08002B2CF9AE}" pid="20" name="Date">
    <vt:lpwstr>2021-09-03</vt:lpwstr>
  </property>
  <property fmtid="{D5CDD505-2E9C-101B-9397-08002B2CF9AE}" pid="21" name="Reference">
    <vt:lpwstr/>
  </property>
  <property fmtid="{D5CDD505-2E9C-101B-9397-08002B2CF9AE}" pid="22" name="Title">
    <vt:lpwstr>RP-xxxxx HAPS in Rel-18</vt:lpwstr>
  </property>
  <property fmtid="{D5CDD505-2E9C-101B-9397-08002B2CF9AE}" pid="23" name="Keyword">
    <vt:lpwstr/>
  </property>
  <property fmtid="{D5CDD505-2E9C-101B-9397-08002B2CF9AE}" pid="24" name="DocumentType">
    <vt:lpwstr>Presentation2011</vt:lpwstr>
  </property>
  <property fmtid="{D5CDD505-2E9C-101B-9397-08002B2CF9AE}" pid="25" name="Language">
    <vt:lpwstr>EnglishUS</vt:lpwstr>
  </property>
  <property fmtid="{D5CDD505-2E9C-101B-9397-08002B2CF9AE}" pid="26" name="TemplateID">
    <vt:lpwstr>FALSE</vt:lpwstr>
  </property>
  <property fmtid="{D5CDD505-2E9C-101B-9397-08002B2CF9AE}" pid="27" name="ConfCtrl">
    <vt:lpwstr>FALSE</vt:lpwstr>
  </property>
  <property fmtid="{D5CDD505-2E9C-101B-9397-08002B2CF9AE}" pid="28" name="DocTitle">
    <vt:lpwstr>false</vt:lpwstr>
  </property>
  <property fmtid="{D5CDD505-2E9C-101B-9397-08002B2CF9AE}" pid="29" name="IsDocument">
    <vt:lpwstr>true</vt:lpwstr>
  </property>
  <property fmtid="{D5CDD505-2E9C-101B-9397-08002B2CF9AE}" pid="30" name="IsPresentation">
    <vt:lpwstr>false</vt:lpwstr>
  </property>
  <property fmtid="{D5CDD505-2E9C-101B-9397-08002B2CF9AE}" pid="31" name="PageNumberVisible">
    <vt:lpwstr>PageXY</vt:lpwstr>
  </property>
  <property fmtid="{D5CDD505-2E9C-101B-9397-08002B2CF9AE}" pid="32" name="Revision">
    <vt:lpwstr/>
  </property>
  <property fmtid="{D5CDD505-2E9C-101B-9397-08002B2CF9AE}" pid="33" name="DocType">
    <vt:lpwstr/>
  </property>
  <property fmtid="{D5CDD505-2E9C-101B-9397-08002B2CF9AE}" pid="34" name="TemplateVersion">
    <vt:lpwstr>R2A</vt:lpwstr>
  </property>
  <property fmtid="{D5CDD505-2E9C-101B-9397-08002B2CF9AE}" pid="35" name="PackageNo">
    <vt:lpwstr>LXA 119 603</vt:lpwstr>
  </property>
  <property fmtid="{D5CDD505-2E9C-101B-9397-08002B2CF9AE}" pid="36" name="PackageVersion">
    <vt:lpwstr>R6B</vt:lpwstr>
  </property>
  <property fmtid="{D5CDD505-2E9C-101B-9397-08002B2CF9AE}" pid="37" name="TemplateName">
    <vt:lpwstr>CXC 173 2731/1</vt:lpwstr>
  </property>
</Properties>
</file>