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6"/>
  </p:notesMasterIdLst>
  <p:sldIdLst>
    <p:sldId id="266"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Jaffar, Munira" initials="JM" lastIdx="3" clrIdx="0">
    <p:extLst>
      <p:ext uri="{19B8F6BF-5375-455C-9EA6-DF929625EA0E}">
        <p15:presenceInfo xmlns:p15="http://schemas.microsoft.com/office/powerpoint/2012/main" userId="S::Munira.Jaffar@hughes.com::04055942-5c4a-42e7-96e7-8ac0dda98f6e" providerId="AD"/>
      </p:ext>
    </p:extLst>
  </p:cmAuthor>
  <p:cmAuthor id="2" name="Fred Mills" initials="FM" lastIdx="3" clrIdx="1">
    <p:extLst>
      <p:ext uri="{19B8F6BF-5375-455C-9EA6-DF929625EA0E}">
        <p15:presenceInfo xmlns:p15="http://schemas.microsoft.com/office/powerpoint/2012/main" userId="8e2f6d2ec96a0244"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FFC000"/>
    <a:srgbClr val="FFCC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23" d="100"/>
          <a:sy n="123" d="100"/>
        </p:scale>
        <p:origin x="114" y="25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commentAuthors" Target="commentAuthor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9ECE128-F656-4E71-A11D-7F5AA365BE07}" type="datetimeFigureOut">
              <a:rPr lang="en-US" smtClean="0"/>
              <a:t>6/18/2021</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B8B55FF-DF9F-42AE-BB06-079BECEC270C}" type="slidenum">
              <a:rPr lang="en-US" smtClean="0"/>
              <a:t>‹#›</a:t>
            </a:fld>
            <a:endParaRPr lang="en-US" dirty="0"/>
          </a:p>
        </p:txBody>
      </p:sp>
    </p:spTree>
    <p:extLst>
      <p:ext uri="{BB962C8B-B14F-4D97-AF65-F5344CB8AC3E}">
        <p14:creationId xmlns:p14="http://schemas.microsoft.com/office/powerpoint/2010/main" val="307393737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5022E6-61EF-48B9-BC94-872ADBAE2DF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6466360-544A-48C9-A4E0-210C31DE516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42A54925-D0DD-49C7-B118-8B7AFED5E02A}"/>
              </a:ext>
            </a:extLst>
          </p:cNvPr>
          <p:cNvSpPr>
            <a:spLocks noGrp="1"/>
          </p:cNvSpPr>
          <p:nvPr>
            <p:ph type="dt" sz="half" idx="10"/>
          </p:nvPr>
        </p:nvSpPr>
        <p:spPr/>
        <p:txBody>
          <a:bodyPr/>
          <a:lstStyle/>
          <a:p>
            <a:fld id="{FE587D83-5026-44F4-B5FF-F0ADE0639CA1}" type="datetime1">
              <a:rPr lang="en-US" smtClean="0"/>
              <a:t>6/18/2021</a:t>
            </a:fld>
            <a:endParaRPr lang="en-US" dirty="0"/>
          </a:p>
        </p:txBody>
      </p:sp>
      <p:sp>
        <p:nvSpPr>
          <p:cNvPr id="5" name="Footer Placeholder 4">
            <a:extLst>
              <a:ext uri="{FF2B5EF4-FFF2-40B4-BE49-F238E27FC236}">
                <a16:creationId xmlns:a16="http://schemas.microsoft.com/office/drawing/2014/main" id="{39AC8124-4944-40B8-9D15-7C8DEDEC50E9}"/>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A3D9A378-7DD1-447D-A21D-944FD03D7280}"/>
              </a:ext>
            </a:extLst>
          </p:cNvPr>
          <p:cNvSpPr>
            <a:spLocks noGrp="1"/>
          </p:cNvSpPr>
          <p:nvPr>
            <p:ph type="sldNum" sz="quarter" idx="12"/>
          </p:nvPr>
        </p:nvSpPr>
        <p:spPr/>
        <p:txBody>
          <a:bodyPr/>
          <a:lstStyle/>
          <a:p>
            <a:fld id="{81E58D4D-76B4-4F21-A473-10EE91B0921F}" type="slidenum">
              <a:rPr lang="en-US" smtClean="0"/>
              <a:t>‹#›</a:t>
            </a:fld>
            <a:endParaRPr lang="en-US" dirty="0"/>
          </a:p>
        </p:txBody>
      </p:sp>
    </p:spTree>
    <p:extLst>
      <p:ext uri="{BB962C8B-B14F-4D97-AF65-F5344CB8AC3E}">
        <p14:creationId xmlns:p14="http://schemas.microsoft.com/office/powerpoint/2010/main" val="22861639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02806F-0BAD-484D-ADAD-019847833F5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E0AD414-B0BF-451B-9796-7815699240A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44BC4D6-7865-42A5-B7CF-F14867A159D8}"/>
              </a:ext>
            </a:extLst>
          </p:cNvPr>
          <p:cNvSpPr>
            <a:spLocks noGrp="1"/>
          </p:cNvSpPr>
          <p:nvPr>
            <p:ph type="dt" sz="half" idx="10"/>
          </p:nvPr>
        </p:nvSpPr>
        <p:spPr/>
        <p:txBody>
          <a:bodyPr/>
          <a:lstStyle/>
          <a:p>
            <a:fld id="{6FD9DF54-0095-496B-A35B-EB9884E305D1}" type="datetime1">
              <a:rPr lang="en-US" smtClean="0"/>
              <a:t>6/18/2021</a:t>
            </a:fld>
            <a:endParaRPr lang="en-US" dirty="0"/>
          </a:p>
        </p:txBody>
      </p:sp>
      <p:sp>
        <p:nvSpPr>
          <p:cNvPr id="5" name="Footer Placeholder 4">
            <a:extLst>
              <a:ext uri="{FF2B5EF4-FFF2-40B4-BE49-F238E27FC236}">
                <a16:creationId xmlns:a16="http://schemas.microsoft.com/office/drawing/2014/main" id="{CC047813-8B49-4309-8810-DA0C40D77A6E}"/>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DE72DD8D-B9DA-481D-8906-0BE77BC36DDE}"/>
              </a:ext>
            </a:extLst>
          </p:cNvPr>
          <p:cNvSpPr>
            <a:spLocks noGrp="1"/>
          </p:cNvSpPr>
          <p:nvPr>
            <p:ph type="sldNum" sz="quarter" idx="12"/>
          </p:nvPr>
        </p:nvSpPr>
        <p:spPr/>
        <p:txBody>
          <a:bodyPr/>
          <a:lstStyle/>
          <a:p>
            <a:fld id="{81E58D4D-76B4-4F21-A473-10EE91B0921F}" type="slidenum">
              <a:rPr lang="en-US" smtClean="0"/>
              <a:t>‹#›</a:t>
            </a:fld>
            <a:endParaRPr lang="en-US" dirty="0"/>
          </a:p>
        </p:txBody>
      </p:sp>
    </p:spTree>
    <p:extLst>
      <p:ext uri="{BB962C8B-B14F-4D97-AF65-F5344CB8AC3E}">
        <p14:creationId xmlns:p14="http://schemas.microsoft.com/office/powerpoint/2010/main" val="3927988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6702460-C0BF-4978-85B4-8223B417C20C}"/>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8B771F93-3395-4F39-86D9-34DC7F0493B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2256840-9E08-46D6-A825-ECF00A34703B}"/>
              </a:ext>
            </a:extLst>
          </p:cNvPr>
          <p:cNvSpPr>
            <a:spLocks noGrp="1"/>
          </p:cNvSpPr>
          <p:nvPr>
            <p:ph type="dt" sz="half" idx="10"/>
          </p:nvPr>
        </p:nvSpPr>
        <p:spPr/>
        <p:txBody>
          <a:bodyPr/>
          <a:lstStyle/>
          <a:p>
            <a:fld id="{B3340737-9AD2-4750-A712-AA73D1D02F47}" type="datetime1">
              <a:rPr lang="en-US" smtClean="0"/>
              <a:t>6/18/2021</a:t>
            </a:fld>
            <a:endParaRPr lang="en-US" dirty="0"/>
          </a:p>
        </p:txBody>
      </p:sp>
      <p:sp>
        <p:nvSpPr>
          <p:cNvPr id="5" name="Footer Placeholder 4">
            <a:extLst>
              <a:ext uri="{FF2B5EF4-FFF2-40B4-BE49-F238E27FC236}">
                <a16:creationId xmlns:a16="http://schemas.microsoft.com/office/drawing/2014/main" id="{A540B0AE-6F60-4EF6-8542-DF36673E95EB}"/>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2681D2D9-2CB4-4808-8341-D6EA0AB075A0}"/>
              </a:ext>
            </a:extLst>
          </p:cNvPr>
          <p:cNvSpPr>
            <a:spLocks noGrp="1"/>
          </p:cNvSpPr>
          <p:nvPr>
            <p:ph type="sldNum" sz="quarter" idx="12"/>
          </p:nvPr>
        </p:nvSpPr>
        <p:spPr/>
        <p:txBody>
          <a:bodyPr/>
          <a:lstStyle/>
          <a:p>
            <a:fld id="{81E58D4D-76B4-4F21-A473-10EE91B0921F}" type="slidenum">
              <a:rPr lang="en-US" smtClean="0"/>
              <a:t>‹#›</a:t>
            </a:fld>
            <a:endParaRPr lang="en-US" dirty="0"/>
          </a:p>
        </p:txBody>
      </p:sp>
    </p:spTree>
    <p:extLst>
      <p:ext uri="{BB962C8B-B14F-4D97-AF65-F5344CB8AC3E}">
        <p14:creationId xmlns:p14="http://schemas.microsoft.com/office/powerpoint/2010/main" val="23604448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CAB17D-5CFA-4014-8E14-213E3D47EDE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18DAB7E-A386-40CC-9090-9EA0CC61AF8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86CC6C5-FB4A-4CD6-92F8-799234810ACB}"/>
              </a:ext>
            </a:extLst>
          </p:cNvPr>
          <p:cNvSpPr>
            <a:spLocks noGrp="1"/>
          </p:cNvSpPr>
          <p:nvPr>
            <p:ph type="dt" sz="half" idx="10"/>
          </p:nvPr>
        </p:nvSpPr>
        <p:spPr/>
        <p:txBody>
          <a:bodyPr/>
          <a:lstStyle/>
          <a:p>
            <a:fld id="{CCCF046D-FE5C-4D23-847C-BB0CDE408B92}" type="datetime1">
              <a:rPr lang="en-US" smtClean="0"/>
              <a:t>6/18/2021</a:t>
            </a:fld>
            <a:endParaRPr lang="en-US" dirty="0"/>
          </a:p>
        </p:txBody>
      </p:sp>
      <p:sp>
        <p:nvSpPr>
          <p:cNvPr id="5" name="Footer Placeholder 4">
            <a:extLst>
              <a:ext uri="{FF2B5EF4-FFF2-40B4-BE49-F238E27FC236}">
                <a16:creationId xmlns:a16="http://schemas.microsoft.com/office/drawing/2014/main" id="{4711D2E4-776B-4803-9475-EC55503D9057}"/>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19335779-54EE-4DCE-B0FB-3AE92E47B217}"/>
              </a:ext>
            </a:extLst>
          </p:cNvPr>
          <p:cNvSpPr>
            <a:spLocks noGrp="1"/>
          </p:cNvSpPr>
          <p:nvPr>
            <p:ph type="sldNum" sz="quarter" idx="12"/>
          </p:nvPr>
        </p:nvSpPr>
        <p:spPr/>
        <p:txBody>
          <a:bodyPr/>
          <a:lstStyle/>
          <a:p>
            <a:fld id="{81E58D4D-76B4-4F21-A473-10EE91B0921F}" type="slidenum">
              <a:rPr lang="en-US" smtClean="0"/>
              <a:t>‹#›</a:t>
            </a:fld>
            <a:endParaRPr lang="en-US" dirty="0"/>
          </a:p>
        </p:txBody>
      </p:sp>
    </p:spTree>
    <p:extLst>
      <p:ext uri="{BB962C8B-B14F-4D97-AF65-F5344CB8AC3E}">
        <p14:creationId xmlns:p14="http://schemas.microsoft.com/office/powerpoint/2010/main" val="41044418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E6A6CE-2172-4D0E-83BA-924D204EA1A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6663E3F4-C3C8-4FC5-815A-FDB8B8DD090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06631C9-7D02-4C09-B127-994CCA6F4576}"/>
              </a:ext>
            </a:extLst>
          </p:cNvPr>
          <p:cNvSpPr>
            <a:spLocks noGrp="1"/>
          </p:cNvSpPr>
          <p:nvPr>
            <p:ph type="dt" sz="half" idx="10"/>
          </p:nvPr>
        </p:nvSpPr>
        <p:spPr/>
        <p:txBody>
          <a:bodyPr/>
          <a:lstStyle/>
          <a:p>
            <a:fld id="{8F27EFB4-5C99-44D7-9369-8F67363A39E8}" type="datetime1">
              <a:rPr lang="en-US" smtClean="0"/>
              <a:t>6/18/2021</a:t>
            </a:fld>
            <a:endParaRPr lang="en-US" dirty="0"/>
          </a:p>
        </p:txBody>
      </p:sp>
      <p:sp>
        <p:nvSpPr>
          <p:cNvPr id="5" name="Footer Placeholder 4">
            <a:extLst>
              <a:ext uri="{FF2B5EF4-FFF2-40B4-BE49-F238E27FC236}">
                <a16:creationId xmlns:a16="http://schemas.microsoft.com/office/drawing/2014/main" id="{C6DB1A02-E90A-44D3-825E-47587B3589C2}"/>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3291AD52-2E98-4DBC-8FC3-03CA52AE8FD7}"/>
              </a:ext>
            </a:extLst>
          </p:cNvPr>
          <p:cNvSpPr>
            <a:spLocks noGrp="1"/>
          </p:cNvSpPr>
          <p:nvPr>
            <p:ph type="sldNum" sz="quarter" idx="12"/>
          </p:nvPr>
        </p:nvSpPr>
        <p:spPr/>
        <p:txBody>
          <a:bodyPr/>
          <a:lstStyle/>
          <a:p>
            <a:fld id="{81E58D4D-76B4-4F21-A473-10EE91B0921F}" type="slidenum">
              <a:rPr lang="en-US" smtClean="0"/>
              <a:t>‹#›</a:t>
            </a:fld>
            <a:endParaRPr lang="en-US" dirty="0"/>
          </a:p>
        </p:txBody>
      </p:sp>
    </p:spTree>
    <p:extLst>
      <p:ext uri="{BB962C8B-B14F-4D97-AF65-F5344CB8AC3E}">
        <p14:creationId xmlns:p14="http://schemas.microsoft.com/office/powerpoint/2010/main" val="13254013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43D4C0-3C89-4FA4-B9D2-0C03B76BB43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2E4B655-3483-470B-82B5-17B9A9D2C1BF}"/>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483C74EB-A6B8-400C-A8B5-4CC8F8DF9CB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12904925-D056-4100-BA49-A9A69096DCB1}"/>
              </a:ext>
            </a:extLst>
          </p:cNvPr>
          <p:cNvSpPr>
            <a:spLocks noGrp="1"/>
          </p:cNvSpPr>
          <p:nvPr>
            <p:ph type="dt" sz="half" idx="10"/>
          </p:nvPr>
        </p:nvSpPr>
        <p:spPr/>
        <p:txBody>
          <a:bodyPr/>
          <a:lstStyle/>
          <a:p>
            <a:fld id="{B53433F3-669A-4B19-B038-10E2CF9CA320}" type="datetime1">
              <a:rPr lang="en-US" smtClean="0"/>
              <a:t>6/18/2021</a:t>
            </a:fld>
            <a:endParaRPr lang="en-US" dirty="0"/>
          </a:p>
        </p:txBody>
      </p:sp>
      <p:sp>
        <p:nvSpPr>
          <p:cNvPr id="6" name="Footer Placeholder 5">
            <a:extLst>
              <a:ext uri="{FF2B5EF4-FFF2-40B4-BE49-F238E27FC236}">
                <a16:creationId xmlns:a16="http://schemas.microsoft.com/office/drawing/2014/main" id="{537AE580-0504-4393-9590-B11940F27614}"/>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6A74E4B7-1C0E-4344-9D1E-E01F66C2D6DE}"/>
              </a:ext>
            </a:extLst>
          </p:cNvPr>
          <p:cNvSpPr>
            <a:spLocks noGrp="1"/>
          </p:cNvSpPr>
          <p:nvPr>
            <p:ph type="sldNum" sz="quarter" idx="12"/>
          </p:nvPr>
        </p:nvSpPr>
        <p:spPr/>
        <p:txBody>
          <a:bodyPr/>
          <a:lstStyle/>
          <a:p>
            <a:fld id="{81E58D4D-76B4-4F21-A473-10EE91B0921F}" type="slidenum">
              <a:rPr lang="en-US" smtClean="0"/>
              <a:t>‹#›</a:t>
            </a:fld>
            <a:endParaRPr lang="en-US" dirty="0"/>
          </a:p>
        </p:txBody>
      </p:sp>
    </p:spTree>
    <p:extLst>
      <p:ext uri="{BB962C8B-B14F-4D97-AF65-F5344CB8AC3E}">
        <p14:creationId xmlns:p14="http://schemas.microsoft.com/office/powerpoint/2010/main" val="5690377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DDD220-6100-4F3D-B125-63CB75B10824}"/>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758F7238-5DDE-4C95-BF75-BF840C939A4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974BE09-91D3-4CB4-A76D-15513A0E167B}"/>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BD64005A-1E27-40FB-B201-51A81A2F62B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9FF70B7-6D9C-4AC8-B6A0-E933FDEBA68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01758C52-F794-46EE-A129-B427C38D6112}"/>
              </a:ext>
            </a:extLst>
          </p:cNvPr>
          <p:cNvSpPr>
            <a:spLocks noGrp="1"/>
          </p:cNvSpPr>
          <p:nvPr>
            <p:ph type="dt" sz="half" idx="10"/>
          </p:nvPr>
        </p:nvSpPr>
        <p:spPr/>
        <p:txBody>
          <a:bodyPr/>
          <a:lstStyle/>
          <a:p>
            <a:fld id="{0F1BD4D7-73CF-4ECB-B2DA-34E1C5D04800}" type="datetime1">
              <a:rPr lang="en-US" smtClean="0"/>
              <a:t>6/18/2021</a:t>
            </a:fld>
            <a:endParaRPr lang="en-US" dirty="0"/>
          </a:p>
        </p:txBody>
      </p:sp>
      <p:sp>
        <p:nvSpPr>
          <p:cNvPr id="8" name="Footer Placeholder 7">
            <a:extLst>
              <a:ext uri="{FF2B5EF4-FFF2-40B4-BE49-F238E27FC236}">
                <a16:creationId xmlns:a16="http://schemas.microsoft.com/office/drawing/2014/main" id="{CB748FB5-8B4A-44ED-AC64-F8EB97FA570E}"/>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E578E8AA-B892-439A-B81F-04903FD9E2AD}"/>
              </a:ext>
            </a:extLst>
          </p:cNvPr>
          <p:cNvSpPr>
            <a:spLocks noGrp="1"/>
          </p:cNvSpPr>
          <p:nvPr>
            <p:ph type="sldNum" sz="quarter" idx="12"/>
          </p:nvPr>
        </p:nvSpPr>
        <p:spPr/>
        <p:txBody>
          <a:bodyPr/>
          <a:lstStyle/>
          <a:p>
            <a:fld id="{81E58D4D-76B4-4F21-A473-10EE91B0921F}" type="slidenum">
              <a:rPr lang="en-US" smtClean="0"/>
              <a:t>‹#›</a:t>
            </a:fld>
            <a:endParaRPr lang="en-US" dirty="0"/>
          </a:p>
        </p:txBody>
      </p:sp>
    </p:spTree>
    <p:extLst>
      <p:ext uri="{BB962C8B-B14F-4D97-AF65-F5344CB8AC3E}">
        <p14:creationId xmlns:p14="http://schemas.microsoft.com/office/powerpoint/2010/main" val="36256853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33E689-1265-4DD6-BAEB-2DCBF955D70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754C9C1F-041E-472F-A5A7-8175755FF9D5}"/>
              </a:ext>
            </a:extLst>
          </p:cNvPr>
          <p:cNvSpPr>
            <a:spLocks noGrp="1"/>
          </p:cNvSpPr>
          <p:nvPr>
            <p:ph type="dt" sz="half" idx="10"/>
          </p:nvPr>
        </p:nvSpPr>
        <p:spPr/>
        <p:txBody>
          <a:bodyPr/>
          <a:lstStyle/>
          <a:p>
            <a:fld id="{529ADF44-BDCF-45E9-B569-05DFE20ACCD4}" type="datetime1">
              <a:rPr lang="en-US" smtClean="0"/>
              <a:t>6/18/2021</a:t>
            </a:fld>
            <a:endParaRPr lang="en-US" dirty="0"/>
          </a:p>
        </p:txBody>
      </p:sp>
      <p:sp>
        <p:nvSpPr>
          <p:cNvPr id="4" name="Footer Placeholder 3">
            <a:extLst>
              <a:ext uri="{FF2B5EF4-FFF2-40B4-BE49-F238E27FC236}">
                <a16:creationId xmlns:a16="http://schemas.microsoft.com/office/drawing/2014/main" id="{1124B914-C304-4B5C-94B2-D19AB9DE1CBF}"/>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B81E1B43-2AC5-43C2-A1D4-FB47AABCED5D}"/>
              </a:ext>
            </a:extLst>
          </p:cNvPr>
          <p:cNvSpPr>
            <a:spLocks noGrp="1"/>
          </p:cNvSpPr>
          <p:nvPr>
            <p:ph type="sldNum" sz="quarter" idx="12"/>
          </p:nvPr>
        </p:nvSpPr>
        <p:spPr/>
        <p:txBody>
          <a:bodyPr/>
          <a:lstStyle/>
          <a:p>
            <a:fld id="{81E58D4D-76B4-4F21-A473-10EE91B0921F}" type="slidenum">
              <a:rPr lang="en-US" smtClean="0"/>
              <a:t>‹#›</a:t>
            </a:fld>
            <a:endParaRPr lang="en-US" dirty="0"/>
          </a:p>
        </p:txBody>
      </p:sp>
    </p:spTree>
    <p:extLst>
      <p:ext uri="{BB962C8B-B14F-4D97-AF65-F5344CB8AC3E}">
        <p14:creationId xmlns:p14="http://schemas.microsoft.com/office/powerpoint/2010/main" val="12855078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652902B-C07F-458B-99FD-169639986579}"/>
              </a:ext>
            </a:extLst>
          </p:cNvPr>
          <p:cNvSpPr>
            <a:spLocks noGrp="1"/>
          </p:cNvSpPr>
          <p:nvPr>
            <p:ph type="dt" sz="half" idx="10"/>
          </p:nvPr>
        </p:nvSpPr>
        <p:spPr/>
        <p:txBody>
          <a:bodyPr/>
          <a:lstStyle/>
          <a:p>
            <a:fld id="{8BC62837-58C8-4948-9E77-EA32EA65DF4F}" type="datetime1">
              <a:rPr lang="en-US" smtClean="0"/>
              <a:t>6/18/2021</a:t>
            </a:fld>
            <a:endParaRPr lang="en-US" dirty="0"/>
          </a:p>
        </p:txBody>
      </p:sp>
      <p:sp>
        <p:nvSpPr>
          <p:cNvPr id="3" name="Footer Placeholder 2">
            <a:extLst>
              <a:ext uri="{FF2B5EF4-FFF2-40B4-BE49-F238E27FC236}">
                <a16:creationId xmlns:a16="http://schemas.microsoft.com/office/drawing/2014/main" id="{ACD39A1D-A916-441D-AE2E-6630FFE660C8}"/>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C6E66765-F844-4068-9273-1E8EE6E52B63}"/>
              </a:ext>
            </a:extLst>
          </p:cNvPr>
          <p:cNvSpPr>
            <a:spLocks noGrp="1"/>
          </p:cNvSpPr>
          <p:nvPr>
            <p:ph type="sldNum" sz="quarter" idx="12"/>
          </p:nvPr>
        </p:nvSpPr>
        <p:spPr/>
        <p:txBody>
          <a:bodyPr/>
          <a:lstStyle/>
          <a:p>
            <a:fld id="{81E58D4D-76B4-4F21-A473-10EE91B0921F}" type="slidenum">
              <a:rPr lang="en-US" smtClean="0"/>
              <a:t>‹#›</a:t>
            </a:fld>
            <a:endParaRPr lang="en-US" dirty="0"/>
          </a:p>
        </p:txBody>
      </p:sp>
    </p:spTree>
    <p:extLst>
      <p:ext uri="{BB962C8B-B14F-4D97-AF65-F5344CB8AC3E}">
        <p14:creationId xmlns:p14="http://schemas.microsoft.com/office/powerpoint/2010/main" val="23783197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AF03B5-4B08-40FD-ADCA-A587B346D0A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B3EAAFEC-996A-494A-9EF8-2FA82A9A8F4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A507A971-96D9-4671-99C2-3261C3AFE6F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ACCCF91-E337-43F3-9AAC-091D0FEC1A37}"/>
              </a:ext>
            </a:extLst>
          </p:cNvPr>
          <p:cNvSpPr>
            <a:spLocks noGrp="1"/>
          </p:cNvSpPr>
          <p:nvPr>
            <p:ph type="dt" sz="half" idx="10"/>
          </p:nvPr>
        </p:nvSpPr>
        <p:spPr/>
        <p:txBody>
          <a:bodyPr/>
          <a:lstStyle/>
          <a:p>
            <a:fld id="{EB60AB48-FD45-45D4-AF74-E6625F10F947}" type="datetime1">
              <a:rPr lang="en-US" smtClean="0"/>
              <a:t>6/18/2021</a:t>
            </a:fld>
            <a:endParaRPr lang="en-US" dirty="0"/>
          </a:p>
        </p:txBody>
      </p:sp>
      <p:sp>
        <p:nvSpPr>
          <p:cNvPr id="6" name="Footer Placeholder 5">
            <a:extLst>
              <a:ext uri="{FF2B5EF4-FFF2-40B4-BE49-F238E27FC236}">
                <a16:creationId xmlns:a16="http://schemas.microsoft.com/office/drawing/2014/main" id="{99574487-4491-4EC2-8617-A117C158AE11}"/>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378C61B3-62E4-48C0-B732-2432201E95C0}"/>
              </a:ext>
            </a:extLst>
          </p:cNvPr>
          <p:cNvSpPr>
            <a:spLocks noGrp="1"/>
          </p:cNvSpPr>
          <p:nvPr>
            <p:ph type="sldNum" sz="quarter" idx="12"/>
          </p:nvPr>
        </p:nvSpPr>
        <p:spPr/>
        <p:txBody>
          <a:bodyPr/>
          <a:lstStyle/>
          <a:p>
            <a:fld id="{81E58D4D-76B4-4F21-A473-10EE91B0921F}" type="slidenum">
              <a:rPr lang="en-US" smtClean="0"/>
              <a:t>‹#›</a:t>
            </a:fld>
            <a:endParaRPr lang="en-US" dirty="0"/>
          </a:p>
        </p:txBody>
      </p:sp>
    </p:spTree>
    <p:extLst>
      <p:ext uri="{BB962C8B-B14F-4D97-AF65-F5344CB8AC3E}">
        <p14:creationId xmlns:p14="http://schemas.microsoft.com/office/powerpoint/2010/main" val="30180508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2B0827-5480-45C8-9CE6-FD4E733A981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E034E820-F7A1-4F5F-91ED-4E7EB79098D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746D82A2-0B2B-4FAE-A8ED-E3A36222EFF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3094E92-B9A1-4E67-A11C-2D5BA775962B}"/>
              </a:ext>
            </a:extLst>
          </p:cNvPr>
          <p:cNvSpPr>
            <a:spLocks noGrp="1"/>
          </p:cNvSpPr>
          <p:nvPr>
            <p:ph type="dt" sz="half" idx="10"/>
          </p:nvPr>
        </p:nvSpPr>
        <p:spPr/>
        <p:txBody>
          <a:bodyPr/>
          <a:lstStyle/>
          <a:p>
            <a:fld id="{1DB4E0AE-B3F3-4C18-B987-4ECCAE68AD34}" type="datetime1">
              <a:rPr lang="en-US" smtClean="0"/>
              <a:t>6/18/2021</a:t>
            </a:fld>
            <a:endParaRPr lang="en-US" dirty="0"/>
          </a:p>
        </p:txBody>
      </p:sp>
      <p:sp>
        <p:nvSpPr>
          <p:cNvPr id="6" name="Footer Placeholder 5">
            <a:extLst>
              <a:ext uri="{FF2B5EF4-FFF2-40B4-BE49-F238E27FC236}">
                <a16:creationId xmlns:a16="http://schemas.microsoft.com/office/drawing/2014/main" id="{8B741789-E5D2-4024-A45F-C003C069F7BE}"/>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C20913A9-2D5B-4CF5-B11A-91369216D262}"/>
              </a:ext>
            </a:extLst>
          </p:cNvPr>
          <p:cNvSpPr>
            <a:spLocks noGrp="1"/>
          </p:cNvSpPr>
          <p:nvPr>
            <p:ph type="sldNum" sz="quarter" idx="12"/>
          </p:nvPr>
        </p:nvSpPr>
        <p:spPr/>
        <p:txBody>
          <a:bodyPr/>
          <a:lstStyle/>
          <a:p>
            <a:fld id="{81E58D4D-76B4-4F21-A473-10EE91B0921F}" type="slidenum">
              <a:rPr lang="en-US" smtClean="0"/>
              <a:t>‹#›</a:t>
            </a:fld>
            <a:endParaRPr lang="en-US" dirty="0"/>
          </a:p>
        </p:txBody>
      </p:sp>
    </p:spTree>
    <p:extLst>
      <p:ext uri="{BB962C8B-B14F-4D97-AF65-F5344CB8AC3E}">
        <p14:creationId xmlns:p14="http://schemas.microsoft.com/office/powerpoint/2010/main" val="7991490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F4AAE51-56B2-4FBE-A171-A8192F6F0D0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5830F901-38E1-4F7A-9C44-CA298249CFB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12BD3F7-A125-4A7E-82C6-273B4C942E6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07A4253-C67E-436C-BD17-86306B1DD28C}" type="datetime1">
              <a:rPr lang="en-US" smtClean="0"/>
              <a:t>6/18/2021</a:t>
            </a:fld>
            <a:endParaRPr lang="en-US" dirty="0"/>
          </a:p>
        </p:txBody>
      </p:sp>
      <p:sp>
        <p:nvSpPr>
          <p:cNvPr id="5" name="Footer Placeholder 4">
            <a:extLst>
              <a:ext uri="{FF2B5EF4-FFF2-40B4-BE49-F238E27FC236}">
                <a16:creationId xmlns:a16="http://schemas.microsoft.com/office/drawing/2014/main" id="{342F03AB-3178-4BA1-A7BA-5390ED30D5A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80E66EC5-7B3A-4618-B87E-4CDA7AA5243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1E58D4D-76B4-4F21-A473-10EE91B0921F}" type="slidenum">
              <a:rPr lang="en-US" smtClean="0"/>
              <a:t>‹#›</a:t>
            </a:fld>
            <a:endParaRPr lang="en-US" dirty="0"/>
          </a:p>
        </p:txBody>
      </p:sp>
    </p:spTree>
    <p:extLst>
      <p:ext uri="{BB962C8B-B14F-4D97-AF65-F5344CB8AC3E}">
        <p14:creationId xmlns:p14="http://schemas.microsoft.com/office/powerpoint/2010/main" val="346250230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7F60F8-C5F8-436E-94A5-88398D7F17F9}"/>
              </a:ext>
            </a:extLst>
          </p:cNvPr>
          <p:cNvSpPr>
            <a:spLocks noGrp="1"/>
          </p:cNvSpPr>
          <p:nvPr>
            <p:ph type="title"/>
          </p:nvPr>
        </p:nvSpPr>
        <p:spPr>
          <a:xfrm>
            <a:off x="838199" y="139256"/>
            <a:ext cx="10515600" cy="1030335"/>
          </a:xfrm>
        </p:spPr>
        <p:txBody>
          <a:bodyPr>
            <a:normAutofit/>
          </a:bodyPr>
          <a:lstStyle/>
          <a:p>
            <a:r>
              <a:rPr lang="en-US" dirty="0">
                <a:solidFill>
                  <a:srgbClr val="C00000"/>
                </a:solidFill>
              </a:rPr>
              <a:t>Moderator Proposed Extended Round WF</a:t>
            </a:r>
            <a:endParaRPr lang="en-US" sz="2400" dirty="0">
              <a:solidFill>
                <a:srgbClr val="0000FF"/>
              </a:solidFill>
            </a:endParaRPr>
          </a:p>
        </p:txBody>
      </p:sp>
      <p:sp>
        <p:nvSpPr>
          <p:cNvPr id="3" name="Content Placeholder 2">
            <a:extLst>
              <a:ext uri="{FF2B5EF4-FFF2-40B4-BE49-F238E27FC236}">
                <a16:creationId xmlns:a16="http://schemas.microsoft.com/office/drawing/2014/main" id="{133B75B3-53BA-4422-9348-68563FCDF0BD}"/>
              </a:ext>
            </a:extLst>
          </p:cNvPr>
          <p:cNvSpPr>
            <a:spLocks noGrp="1"/>
          </p:cNvSpPr>
          <p:nvPr>
            <p:ph idx="1"/>
          </p:nvPr>
        </p:nvSpPr>
        <p:spPr>
          <a:xfrm>
            <a:off x="703728" y="1068889"/>
            <a:ext cx="10887637" cy="5083938"/>
          </a:xfrm>
        </p:spPr>
        <p:txBody>
          <a:bodyPr>
            <a:noAutofit/>
          </a:bodyPr>
          <a:lstStyle/>
          <a:p>
            <a:pPr marL="344488" indent="-344488">
              <a:lnSpc>
                <a:spcPct val="100000"/>
              </a:lnSpc>
              <a:spcBef>
                <a:spcPts val="600"/>
              </a:spcBef>
              <a:spcAft>
                <a:spcPts val="600"/>
              </a:spcAft>
            </a:pPr>
            <a:r>
              <a:rPr lang="en-US" sz="1800" dirty="0"/>
              <a:t>Proposal 1: RAN#92-e to endorse at least a portion</a:t>
            </a:r>
            <a:r>
              <a:rPr lang="en-US" sz="1800" dirty="0">
                <a:solidFill>
                  <a:schemeClr val="accent1"/>
                </a:solidFill>
              </a:rPr>
              <a:t> </a:t>
            </a:r>
            <a:r>
              <a:rPr lang="en-US" sz="1800" dirty="0"/>
              <a:t>of the “Ka Band” as the </a:t>
            </a:r>
            <a:r>
              <a:rPr lang="en-US" sz="1800" dirty="0">
                <a:solidFill>
                  <a:srgbClr val="FF0000"/>
                </a:solidFill>
              </a:rPr>
              <a:t>candidate</a:t>
            </a:r>
            <a:r>
              <a:rPr lang="en-US" sz="1800" dirty="0"/>
              <a:t> exemplary band for NTN-NR </a:t>
            </a:r>
            <a:r>
              <a:rPr lang="en-US" sz="1800" dirty="0">
                <a:solidFill>
                  <a:srgbClr val="FF0000"/>
                </a:solidFill>
              </a:rPr>
              <a:t>in</a:t>
            </a:r>
            <a:r>
              <a:rPr lang="en-US" sz="1800" dirty="0"/>
              <a:t> above 10 GHz </a:t>
            </a:r>
            <a:r>
              <a:rPr lang="en-US" sz="1800" dirty="0">
                <a:solidFill>
                  <a:srgbClr val="FF0000"/>
                </a:solidFill>
              </a:rPr>
              <a:t>bands </a:t>
            </a:r>
            <a:r>
              <a:rPr lang="en-US" sz="1800" strike="sngStrike" dirty="0">
                <a:solidFill>
                  <a:srgbClr val="FF0000"/>
                </a:solidFill>
              </a:rPr>
              <a:t>for GEO and NGSO based satellite access</a:t>
            </a:r>
          </a:p>
          <a:p>
            <a:pPr marL="801688" lvl="1" indent="-344488">
              <a:lnSpc>
                <a:spcPct val="100000"/>
              </a:lnSpc>
              <a:spcBef>
                <a:spcPts val="600"/>
              </a:spcBef>
              <a:spcAft>
                <a:spcPts val="600"/>
              </a:spcAft>
            </a:pPr>
            <a:r>
              <a:rPr lang="en-US" sz="1600" dirty="0"/>
              <a:t>Note: Any final confirmation of the exemplary band for NTN-NR above 10 GHz is pending the outcome of the technical analysis in Proposal 2.</a:t>
            </a:r>
          </a:p>
          <a:p>
            <a:pPr marL="344488" indent="-344488">
              <a:lnSpc>
                <a:spcPct val="100000"/>
              </a:lnSpc>
              <a:spcBef>
                <a:spcPts val="600"/>
              </a:spcBef>
              <a:spcAft>
                <a:spcPts val="600"/>
              </a:spcAft>
            </a:pPr>
            <a:r>
              <a:rPr lang="en-US" sz="1800" dirty="0"/>
              <a:t>Proposal 2: The RAN4 technical aspects associated with the deployment of NTN in FDD mode in bands above 10 GHz will be identified/characterized prior to the normative work as part of an analysis (including coexistence study and taking regulatory requirements into account) to be started after March 2022, and once FR1 NTN coexistence study is stable enough.</a:t>
            </a:r>
          </a:p>
          <a:p>
            <a:pPr marL="801688" lvl="1" indent="-344488">
              <a:lnSpc>
                <a:spcPct val="100000"/>
              </a:lnSpc>
              <a:spcBef>
                <a:spcPts val="600"/>
              </a:spcBef>
              <a:spcAft>
                <a:spcPts val="600"/>
              </a:spcAft>
            </a:pPr>
            <a:r>
              <a:rPr lang="en-US" sz="1600" dirty="0">
                <a:latin typeface="Calibri" panose="020F0502020204030204" pitchFamily="34" charset="0"/>
                <a:ea typeface="DengXian" panose="02010600030101010101" pitchFamily="2" charset="-122"/>
              </a:rPr>
              <a:t>Note </a:t>
            </a:r>
            <a:r>
              <a:rPr lang="en-US" sz="1600" dirty="0">
                <a:solidFill>
                  <a:srgbClr val="FF0000"/>
                </a:solidFill>
                <a:latin typeface="Calibri" panose="020F0502020204030204" pitchFamily="34" charset="0"/>
                <a:ea typeface="DengXian" panose="02010600030101010101" pitchFamily="2" charset="-122"/>
              </a:rPr>
              <a:t>1</a:t>
            </a:r>
            <a:r>
              <a:rPr lang="en-US" sz="1600" dirty="0">
                <a:latin typeface="Calibri" panose="020F0502020204030204" pitchFamily="34" charset="0"/>
                <a:ea typeface="DengXian" panose="02010600030101010101" pitchFamily="2" charset="-122"/>
              </a:rPr>
              <a:t>: This should include study/discussion of which part of Ka band can be used for the </a:t>
            </a:r>
            <a:r>
              <a:rPr lang="en-US" sz="1600" dirty="0" err="1">
                <a:latin typeface="Calibri" panose="020F0502020204030204" pitchFamily="34" charset="0"/>
                <a:ea typeface="DengXian" panose="02010600030101010101" pitchFamily="2" charset="-122"/>
              </a:rPr>
              <a:t>exampl</a:t>
            </a:r>
            <a:r>
              <a:rPr lang="en-US" sz="1600" dirty="0" err="1">
                <a:solidFill>
                  <a:srgbClr val="FF0000"/>
                </a:solidFill>
                <a:latin typeface="Calibri" panose="020F0502020204030204" pitchFamily="34" charset="0"/>
                <a:ea typeface="DengXian" panose="02010600030101010101" pitchFamily="2" charset="-122"/>
              </a:rPr>
              <a:t>ary</a:t>
            </a:r>
            <a:r>
              <a:rPr lang="en-US" sz="1600" dirty="0">
                <a:latin typeface="Calibri" panose="020F0502020204030204" pitchFamily="34" charset="0"/>
                <a:ea typeface="DengXian" panose="02010600030101010101" pitchFamily="2" charset="-122"/>
              </a:rPr>
              <a:t> band </a:t>
            </a:r>
            <a:r>
              <a:rPr lang="en-US" sz="1600" dirty="0">
                <a:solidFill>
                  <a:srgbClr val="FF0000"/>
                </a:solidFill>
                <a:latin typeface="Calibri" panose="020F0502020204030204" pitchFamily="34" charset="0"/>
                <a:ea typeface="DengXian" panose="02010600030101010101" pitchFamily="2" charset="-122"/>
              </a:rPr>
              <a:t>for NR-NTN above 10 GHz </a:t>
            </a:r>
            <a:r>
              <a:rPr lang="en-US" sz="1600" strike="sngStrike" dirty="0">
                <a:solidFill>
                  <a:srgbClr val="FF0000"/>
                </a:solidFill>
                <a:latin typeface="Calibri" panose="020F0502020204030204" pitchFamily="34" charset="0"/>
                <a:ea typeface="DengXian" panose="02010600030101010101" pitchFamily="2" charset="-122"/>
              </a:rPr>
              <a:t>and whether it should be MSS, FSS or both</a:t>
            </a:r>
            <a:r>
              <a:rPr lang="en-US" sz="1600" dirty="0">
                <a:solidFill>
                  <a:srgbClr val="FF0000"/>
                </a:solidFill>
                <a:latin typeface="Calibri" panose="020F0502020204030204" pitchFamily="34" charset="0"/>
                <a:ea typeface="DengXian" panose="02010600030101010101" pitchFamily="2" charset="-122"/>
              </a:rPr>
              <a:t>  taking into account deployment type (e.g. VSAT, ESIM)</a:t>
            </a:r>
          </a:p>
          <a:p>
            <a:pPr marL="801688" lvl="1" indent="-344488">
              <a:lnSpc>
                <a:spcPct val="100000"/>
              </a:lnSpc>
              <a:spcBef>
                <a:spcPts val="600"/>
              </a:spcBef>
              <a:spcAft>
                <a:spcPts val="600"/>
              </a:spcAft>
            </a:pPr>
            <a:r>
              <a:rPr lang="en-US" sz="1600" dirty="0">
                <a:solidFill>
                  <a:srgbClr val="FF0000"/>
                </a:solidFill>
                <a:latin typeface="Calibri" panose="020F0502020204030204" pitchFamily="34" charset="0"/>
                <a:ea typeface="DengXian" panose="02010600030101010101" pitchFamily="2" charset="-122"/>
              </a:rPr>
              <a:t>Note 2: The Ka band (17.7-20.2 and 27.5-30) as common across all regions is priority</a:t>
            </a:r>
          </a:p>
          <a:p>
            <a:pPr marL="801688" lvl="1" indent="-344488">
              <a:lnSpc>
                <a:spcPct val="100000"/>
              </a:lnSpc>
              <a:spcBef>
                <a:spcPts val="600"/>
              </a:spcBef>
              <a:spcAft>
                <a:spcPts val="600"/>
              </a:spcAft>
            </a:pPr>
            <a:r>
              <a:rPr lang="en-US" sz="1600" dirty="0">
                <a:solidFill>
                  <a:srgbClr val="FF0000"/>
                </a:solidFill>
                <a:latin typeface="Calibri" panose="020F0502020204030204" pitchFamily="34" charset="0"/>
                <a:ea typeface="DengXian" panose="02010600030101010101" pitchFamily="2" charset="-122"/>
              </a:rPr>
              <a:t>Note 3: Satellite bands introduced in 3GPP for NTN for FDD shall not impact the existing 3GPP TDD specifications for terrestrial bands</a:t>
            </a:r>
            <a:endParaRPr lang="en-US" sz="1600" dirty="0">
              <a:solidFill>
                <a:schemeClr val="accent1"/>
              </a:solidFill>
              <a:latin typeface="Calibri" panose="020F0502020204030204" pitchFamily="34" charset="0"/>
              <a:ea typeface="DengXian" panose="02010600030101010101" pitchFamily="2" charset="-122"/>
            </a:endParaRPr>
          </a:p>
          <a:p>
            <a:pPr marL="344488" indent="-344488">
              <a:lnSpc>
                <a:spcPct val="100000"/>
              </a:lnSpc>
              <a:spcBef>
                <a:spcPts val="600"/>
              </a:spcBef>
              <a:spcAft>
                <a:spcPts val="600"/>
              </a:spcAft>
            </a:pPr>
            <a:r>
              <a:rPr lang="en-US" sz="1800" dirty="0"/>
              <a:t>Proposal 3: </a:t>
            </a:r>
            <a:r>
              <a:rPr lang="en-US" sz="1800" dirty="0">
                <a:solidFill>
                  <a:srgbClr val="FF0000"/>
                </a:solidFill>
              </a:rPr>
              <a:t>RAN4 to take a look at the NTN bands above 10GHz and decide which “FR” properties they should be based upon, and make the requirements based on this.</a:t>
            </a:r>
          </a:p>
        </p:txBody>
      </p:sp>
    </p:spTree>
    <p:extLst>
      <p:ext uri="{BB962C8B-B14F-4D97-AF65-F5344CB8AC3E}">
        <p14:creationId xmlns:p14="http://schemas.microsoft.com/office/powerpoint/2010/main" val="254098944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91AAAE378598EF42867F3CA9E172EBE7" ma:contentTypeVersion="7" ma:contentTypeDescription="Create a new document." ma:contentTypeScope="" ma:versionID="20b13a82a13dfb849fdeed49126978cc">
  <xsd:schema xmlns:xsd="http://www.w3.org/2001/XMLSchema" xmlns:xs="http://www.w3.org/2001/XMLSchema" xmlns:p="http://schemas.microsoft.com/office/2006/metadata/properties" xmlns:ns3="91a28437-7d3a-4406-b441-a186b0a3fae6" xmlns:ns4="74dd3bb7-dd62-447b-a1e0-1bd6a8025f6b" targetNamespace="http://schemas.microsoft.com/office/2006/metadata/properties" ma:root="true" ma:fieldsID="a0c707b332da950bdfdfaaac1cac1920" ns3:_="" ns4:_="">
    <xsd:import namespace="91a28437-7d3a-4406-b441-a186b0a3fae6"/>
    <xsd:import namespace="74dd3bb7-dd62-447b-a1e0-1bd6a8025f6b"/>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MediaServiceAutoKeyPoints" minOccurs="0"/>
                <xsd:element ref="ns4: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1a28437-7d3a-4406-b441-a186b0a3fae6"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SharingHintHash" ma:index="10" nillable="true" ma:displayName="Sharing Hint Hash"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4dd3bb7-dd62-447b-a1e0-1bd6a8025f6b"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AutoKeyPoints" ma:index="13" nillable="true" ma:displayName="MediaServiceAutoKeyPoints" ma:hidden="true" ma:internalName="MediaServiceAutoKeyPoints" ma:readOnly="true">
      <xsd:simpleType>
        <xsd:restriction base="dms:Note"/>
      </xsd:simpleType>
    </xsd:element>
    <xsd:element name="MediaServiceKeyPoints" ma:index="14"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E6920E0F-45DC-4AF1-BBBC-56585FF40228}">
  <ds:schemaRefs>
    <ds:schemaRef ds:uri="http://schemas.microsoft.com/sharepoint/v3/contenttype/forms"/>
  </ds:schemaRefs>
</ds:datastoreItem>
</file>

<file path=customXml/itemProps2.xml><?xml version="1.0" encoding="utf-8"?>
<ds:datastoreItem xmlns:ds="http://schemas.openxmlformats.org/officeDocument/2006/customXml" ds:itemID="{2E3685C8-0E2B-4CAB-B9A8-FDBD8579D6D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1a28437-7d3a-4406-b441-a186b0a3fae6"/>
    <ds:schemaRef ds:uri="74dd3bb7-dd62-447b-a1e0-1bd6a8025f6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A19C73EF-8BB1-43D1-94BF-02E6180EC6B6}">
  <ds:schemaRefs>
    <ds:schemaRef ds:uri="http://www.w3.org/XML/1998/namespace"/>
    <ds:schemaRef ds:uri="http://schemas.microsoft.com/office/2006/metadata/properties"/>
    <ds:schemaRef ds:uri="http://schemas.microsoft.com/office/2006/documentManagement/types"/>
    <ds:schemaRef ds:uri="http://purl.org/dc/dcmitype/"/>
    <ds:schemaRef ds:uri="91a28437-7d3a-4406-b441-a186b0a3fae6"/>
    <ds:schemaRef ds:uri="http://schemas.openxmlformats.org/package/2006/metadata/core-properties"/>
    <ds:schemaRef ds:uri="http://purl.org/dc/elements/1.1/"/>
    <ds:schemaRef ds:uri="74dd3bb7-dd62-447b-a1e0-1bd6a8025f6b"/>
    <ds:schemaRef ds:uri="http://schemas.microsoft.com/office/infopath/2007/PartnerControls"/>
    <ds:schemaRef ds:uri="http://purl.org/dc/terms/"/>
  </ds:schemaRefs>
</ds:datastoreItem>
</file>

<file path=docProps/app.xml><?xml version="1.0" encoding="utf-8"?>
<Properties xmlns="http://schemas.openxmlformats.org/officeDocument/2006/extended-properties" xmlns:vt="http://schemas.openxmlformats.org/officeDocument/2006/docPropsVTypes">
  <TotalTime>2410</TotalTime>
  <Words>259</Words>
  <Application>Microsoft Office PowerPoint</Application>
  <PresentationFormat>Widescreen</PresentationFormat>
  <Paragraphs>8</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Moderator Proposed Extended Round WF</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NR-NTN-WI Proposed WF</dc:title>
  <dc:creator>Jaffar, Munira</dc:creator>
  <cp:lastModifiedBy>BORSATO, RONALD</cp:lastModifiedBy>
  <cp:revision>93</cp:revision>
  <dcterms:created xsi:type="dcterms:W3CDTF">2021-02-25T22:38:59Z</dcterms:created>
  <dcterms:modified xsi:type="dcterms:W3CDTF">2021-06-18T11:17:26Z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0x01010091AAAE378598EF42867F3CA9E172EBE7</vt:lpwstr>
  </property>
</Properties>
</file>