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49" r:id="rId2"/>
    <p:sldId id="350" r:id="rId3"/>
    <p:sldId id="351" r:id="rId4"/>
    <p:sldId id="352" r:id="rId5"/>
    <p:sldId id="353" r:id="rId6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88" d="100"/>
          <a:sy n="88" d="100"/>
        </p:scale>
        <p:origin x="156" y="78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6/7/2021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Views on MRTD and MTTD for FR2 </a:t>
            </a:r>
            <a:r>
              <a:rPr lang="en-US" dirty="0" err="1" smtClean="0"/>
              <a:t>interband</a:t>
            </a:r>
            <a:r>
              <a:rPr lang="en-US" dirty="0" smtClean="0"/>
              <a:t> </a:t>
            </a:r>
            <a:r>
              <a:rPr lang="en-US" dirty="0"/>
              <a:t>CA </a:t>
            </a:r>
            <a:r>
              <a:rPr lang="en-US" dirty="0" smtClean="0"/>
              <a:t>with </a:t>
            </a:r>
            <a:r>
              <a:rPr lang="en-US" dirty="0"/>
              <a:t>CBM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</a:t>
            </a:r>
            <a:r>
              <a:rPr lang="en-US" b="1" dirty="0" smtClean="0">
                <a:latin typeface="+mj-lt"/>
              </a:rPr>
              <a:t>RAN 92E</a:t>
            </a:r>
            <a:r>
              <a:rPr lang="en-US" b="1" dirty="0" smtClean="0">
                <a:latin typeface="+mj-lt"/>
              </a:rPr>
              <a:t>	</a:t>
            </a:r>
            <a:r>
              <a:rPr lang="en-US" b="1" dirty="0" smtClean="0">
                <a:latin typeface="+mj-lt"/>
              </a:rPr>
              <a:t>RP-211460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June 14-18 2021</a:t>
            </a:r>
            <a:r>
              <a:rPr lang="en-US" dirty="0" smtClean="0"/>
              <a:t>	Agenda Item </a:t>
            </a:r>
            <a:r>
              <a:rPr lang="en-US" dirty="0" smtClean="0"/>
              <a:t>9.7.4.8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1074738" algn="l"/>
              </a:tabLst>
            </a:pPr>
            <a:r>
              <a:rPr lang="en-US" sz="2000" dirty="0"/>
              <a:t>In WID RP-210914 “Revised WID Further enhancements of NR RF requirements for frequency range 2 (FR2)”, objectives for common beam management (CBM) were defined for different freq. groups (e.g. 28GHz + 37GHz) and same </a:t>
            </a:r>
            <a:r>
              <a:rPr lang="en-US" sz="2000" dirty="0" smtClean="0"/>
              <a:t>freq. </a:t>
            </a:r>
            <a:r>
              <a:rPr lang="en-US" sz="2000" dirty="0"/>
              <a:t>group (e.g. 28GHz + 28GHz), respectively.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1074738" algn="l"/>
              </a:tabLst>
            </a:pPr>
            <a:r>
              <a:rPr lang="en-US" sz="2000" dirty="0"/>
              <a:t>Maximum receive timing difference (MRTD) requirement is expected as one of the key topics to be discussed in RAN4 RRM session.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1091300" y="3347258"/>
            <a:ext cx="10101724" cy="2924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tabLst>
                <a:tab pos="1143000" algn="l"/>
              </a:tabLst>
            </a:pP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 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WID RP-210914 “Revised WID Further enhancements of NR RF requirements for frequency range 2 (FR2)”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sz="1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Inter-band 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 CA enhancements [RAN4 RF/RRM]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sz="12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Agree a method how applicable CBM/IBM information is captured into specification for a particular CA configuration. Agree how it is decided whether a certain CA configuration is assuming CBM or IBM based requirements (for-example is applicability based on operator request or some general rule or are all CA configurations applicable for both CBM and IBM). </a:t>
            </a:r>
            <a:endParaRPr lang="en-US" sz="16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sz="1200" dirty="0">
                <a:solidFill>
                  <a:srgbClr val="0000FF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and if feasible define UE requirements for CBM between different freq. groups (e.g. 28GHz + 37GHz).</a:t>
            </a:r>
            <a:endParaRPr lang="en-US" sz="1600" dirty="0">
              <a:solidFill>
                <a:srgbClr val="0000FF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sz="12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Define requirements for CA_n258A-n260A and CA_n257A-n259A based on IBM (Note these CA configurations will be moved to Basket WI in RAN#90 and more combinations may be added to Basket WI later).</a:t>
            </a:r>
            <a:endParaRPr lang="en-US" sz="16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sz="1200" dirty="0">
                <a:solidFill>
                  <a:srgbClr val="0000FF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Define UE requirements for inter-band CA within the same freq. group (e.g. 28GHz + 28GHz) for common beam management (CBM) based on requested band combinations. Evaluate performance impact based on deployment conditions and design constraints, including outcome of MRTD requirement if any.</a:t>
            </a:r>
            <a:endParaRPr lang="en-US" sz="1600" dirty="0">
              <a:solidFill>
                <a:srgbClr val="0000FF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sz="12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and if feasible define UE RF requirements for inter-band CA within the same freq. group (e.g. 28GHz + 28GHz) for (IBM) based on explicitly requested band combinations.</a:t>
            </a:r>
            <a:endParaRPr lang="en-US" sz="16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Both RF and RRM requirement aspects are in scope for DL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interband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CA.</a:t>
            </a:r>
            <a:endParaRPr lang="en-US" sz="16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of RAN4 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MRTD </a:t>
            </a:r>
            <a:r>
              <a:rPr lang="en-US" sz="2000" dirty="0"/>
              <a:t>for FR2 inter-band CBM CA has been discussed in 9 RAN4 </a:t>
            </a:r>
            <a:r>
              <a:rPr lang="en-US" sz="2000" dirty="0" smtClean="0"/>
              <a:t>meetings</a:t>
            </a:r>
          </a:p>
          <a:p>
            <a:pPr marL="819150" lvl="1" indent="-285750"/>
            <a:r>
              <a:rPr lang="en-US" dirty="0">
                <a:solidFill>
                  <a:srgbClr val="FF0000"/>
                </a:solidFill>
              </a:rPr>
              <a:t>6 meetings in WID NR_RF_FR2_req_enh in Rel-16 </a:t>
            </a:r>
          </a:p>
          <a:p>
            <a:pPr marL="1016000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R4#93, #94 #94b, #95, #96, #97</a:t>
            </a:r>
          </a:p>
          <a:p>
            <a:pPr marL="819150" lvl="1" indent="-285750"/>
            <a:r>
              <a:rPr lang="en-US" dirty="0">
                <a:solidFill>
                  <a:srgbClr val="FF0000"/>
                </a:solidFill>
              </a:rPr>
              <a:t>3 meetings in WID NR_RF_FR2_req_enh2 in Rel-17 </a:t>
            </a:r>
          </a:p>
          <a:p>
            <a:pPr marL="1016000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R4#98, #98b, #99</a:t>
            </a:r>
          </a:p>
          <a:p>
            <a:pPr lvl="1"/>
            <a:r>
              <a:rPr lang="en-US" dirty="0"/>
              <a:t>A large amount of GTW online time has been spent, and same arguments have been repeated again and again </a:t>
            </a:r>
            <a:r>
              <a:rPr lang="en-US" u="sng" dirty="0"/>
              <a:t>without reaching conclusions</a:t>
            </a:r>
            <a:r>
              <a:rPr lang="en-US" dirty="0"/>
              <a:t>.</a:t>
            </a:r>
          </a:p>
          <a:p>
            <a:r>
              <a:rPr lang="en-US" sz="2000" dirty="0"/>
              <a:t>The main reasons for such a long and unconcluded discussion are that</a:t>
            </a:r>
          </a:p>
          <a:p>
            <a:pPr lvl="1"/>
            <a:r>
              <a:rPr lang="en-US" sz="1800" dirty="0"/>
              <a:t>From UE perspective, MRTD &lt; CP (e.g., 260ns) is required to provide UE sufficient overlapped duration between component carriers for beam switching and RF gain change. Otherwise, severe degradation to data reception is expected.</a:t>
            </a:r>
          </a:p>
          <a:p>
            <a:pPr lvl="1"/>
            <a:r>
              <a:rPr lang="en-US" sz="1800" dirty="0"/>
              <a:t>However, this requires a tightening of current BS timing alignment error requirement which is non-backward compatible and also limits the deployment flexibility (e.g., collocated or non-collocated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5943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Proposal 1: </a:t>
            </a:r>
            <a:r>
              <a:rPr lang="en-US" dirty="0"/>
              <a:t>Plenary intervention is needed to resolve current situation on MRTD and MTTD for FR2 inter band CA with CBM in RAN4.</a:t>
            </a:r>
          </a:p>
          <a:p>
            <a:endParaRPr lang="en-US" dirty="0"/>
          </a:p>
          <a:p>
            <a:r>
              <a:rPr lang="en-US" dirty="0">
                <a:latin typeface="+mj-lt"/>
              </a:rPr>
              <a:t>Proposal 2: </a:t>
            </a:r>
            <a:r>
              <a:rPr lang="en-US" dirty="0"/>
              <a:t>If MRTD 260ns is not agreeable, remove CBM related objectives in the WID.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194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8908</TotalTime>
  <Words>548</Words>
  <Application>Microsoft Office PowerPoint</Application>
  <PresentationFormat>Custom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Times New Roman</vt:lpstr>
      <vt:lpstr>MediaTek_PPT_Template_16x9_Internal Use</vt:lpstr>
      <vt:lpstr>Views on MRTD and MTTD for FR2 interband CA with CBM</vt:lpstr>
      <vt:lpstr>Background</vt:lpstr>
      <vt:lpstr>Status of RAN4 discussions</vt:lpstr>
      <vt:lpstr>Proposal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201</cp:revision>
  <dcterms:created xsi:type="dcterms:W3CDTF">2019-11-21T19:15:22Z</dcterms:created>
  <dcterms:modified xsi:type="dcterms:W3CDTF">2021-06-07T16:03:03Z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