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9"/>
  </p:notesMasterIdLst>
  <p:handoutMasterIdLst>
    <p:handoutMasterId r:id="rId10"/>
  </p:handoutMasterIdLst>
  <p:sldIdLst>
    <p:sldId id="5747" r:id="rId5"/>
    <p:sldId id="5844" r:id="rId6"/>
    <p:sldId id="5845" r:id="rId7"/>
    <p:sldId id="5843" r:id="rId8"/>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5" userDrawn="1">
          <p15:clr>
            <a:srgbClr val="A4A3A4"/>
          </p15:clr>
        </p15:guide>
        <p15:guide id="2" pos="5496"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webb" initials="" lastIdx="13" clrIdx="0"/>
  <p:cmAuthor id="1" name="Erica Miskew" initials="EM" lastIdx="51" clrIdx="1"/>
  <p:cmAuthor id="2" name="Greg  Rouble" initials="" lastIdx="0" clrIdx="2"/>
  <p:cmAuthor id="3" name="Pete Ashley" initials="PA" lastIdx="3" clrIdx="3">
    <p:extLst>
      <p:ext uri="{19B8F6BF-5375-455C-9EA6-DF929625EA0E}">
        <p15:presenceInfo xmlns:p15="http://schemas.microsoft.com/office/powerpoint/2012/main" userId="S::pashley@omnispace.com::e8481a40-b16d-4fa4-b660-54aba0c55af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E8699"/>
    <a:srgbClr val="A0CCE6"/>
    <a:srgbClr val="A1CBE6"/>
    <a:srgbClr val="D6DDE0"/>
    <a:srgbClr val="59595B"/>
    <a:srgbClr val="183762"/>
    <a:srgbClr val="0067AB"/>
    <a:srgbClr val="F99D33"/>
    <a:srgbClr val="3639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2" d="100"/>
          <a:sy n="112" d="100"/>
        </p:scale>
        <p:origin x="108" y="318"/>
      </p:cViewPr>
      <p:guideLst>
        <p:guide orient="horz" pos="2025"/>
        <p:guide pos="5496"/>
      </p:guideLst>
    </p:cSldViewPr>
  </p:slideViewPr>
  <p:notesTextViewPr>
    <p:cViewPr>
      <p:scale>
        <a:sx n="1" d="1"/>
        <a:sy n="1" d="1"/>
      </p:scale>
      <p:origin x="0" y="0"/>
    </p:cViewPr>
  </p:notesTextViewPr>
  <p:notesViewPr>
    <p:cSldViewPr snapToGrid="0">
      <p:cViewPr>
        <p:scale>
          <a:sx n="1" d="2"/>
          <a:sy n="1" d="2"/>
        </p:scale>
        <p:origin x="0" y="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343" cy="465455"/>
          </a:xfrm>
          <a:prstGeom prst="rect">
            <a:avLst/>
          </a:prstGeom>
        </p:spPr>
        <p:txBody>
          <a:bodyPr vert="horz" lIns="93312" tIns="46656" rIns="93312" bIns="46656" rtlCol="0"/>
          <a:lstStyle>
            <a:lvl1pPr algn="l">
              <a:defRPr sz="1200"/>
            </a:lvl1pPr>
          </a:lstStyle>
          <a:p>
            <a:endParaRPr lang="en-US"/>
          </a:p>
        </p:txBody>
      </p:sp>
      <p:sp>
        <p:nvSpPr>
          <p:cNvPr id="3" name="Date Placeholder 2"/>
          <p:cNvSpPr>
            <a:spLocks noGrp="1"/>
          </p:cNvSpPr>
          <p:nvPr>
            <p:ph type="dt" sz="quarter" idx="1"/>
          </p:nvPr>
        </p:nvSpPr>
        <p:spPr>
          <a:xfrm>
            <a:off x="3978132" y="1"/>
            <a:ext cx="3043343" cy="465455"/>
          </a:xfrm>
          <a:prstGeom prst="rect">
            <a:avLst/>
          </a:prstGeom>
        </p:spPr>
        <p:txBody>
          <a:bodyPr vert="horz" lIns="93312" tIns="46656" rIns="93312" bIns="46656" rtlCol="0"/>
          <a:lstStyle>
            <a:lvl1pPr algn="r">
              <a:defRPr sz="1200"/>
            </a:lvl1pPr>
          </a:lstStyle>
          <a:p>
            <a:fld id="{F639E8D1-30A2-9244-9C68-E59F6B5FC5B5}" type="datetimeFigureOut">
              <a:rPr lang="en-US" smtClean="0"/>
              <a:t>6/7/2021</a:t>
            </a:fld>
            <a:endParaRPr lang="en-US"/>
          </a:p>
        </p:txBody>
      </p:sp>
      <p:sp>
        <p:nvSpPr>
          <p:cNvPr id="4" name="Footer Placeholder 3"/>
          <p:cNvSpPr>
            <a:spLocks noGrp="1"/>
          </p:cNvSpPr>
          <p:nvPr>
            <p:ph type="ftr" sz="quarter" idx="2"/>
          </p:nvPr>
        </p:nvSpPr>
        <p:spPr>
          <a:xfrm>
            <a:off x="0" y="8842030"/>
            <a:ext cx="3043343" cy="465455"/>
          </a:xfrm>
          <a:prstGeom prst="rect">
            <a:avLst/>
          </a:prstGeom>
        </p:spPr>
        <p:txBody>
          <a:bodyPr vert="horz" lIns="93312" tIns="46656" rIns="93312" bIns="46656"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30"/>
            <a:ext cx="3043343" cy="465455"/>
          </a:xfrm>
          <a:prstGeom prst="rect">
            <a:avLst/>
          </a:prstGeom>
        </p:spPr>
        <p:txBody>
          <a:bodyPr vert="horz" lIns="93312" tIns="46656" rIns="93312" bIns="46656" rtlCol="0" anchor="b"/>
          <a:lstStyle>
            <a:lvl1pPr algn="r">
              <a:defRPr sz="1200"/>
            </a:lvl1pPr>
          </a:lstStyle>
          <a:p>
            <a:fld id="{301D101E-74BC-334C-B5F2-8DE273272E57}" type="slidenum">
              <a:rPr lang="en-US" smtClean="0"/>
              <a:t>‹#›</a:t>
            </a:fld>
            <a:endParaRPr lang="en-US"/>
          </a:p>
        </p:txBody>
      </p:sp>
    </p:spTree>
    <p:extLst>
      <p:ext uri="{BB962C8B-B14F-4D97-AF65-F5344CB8AC3E}">
        <p14:creationId xmlns:p14="http://schemas.microsoft.com/office/powerpoint/2010/main" val="17335661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43343" cy="465455"/>
          </a:xfrm>
          <a:prstGeom prst="rect">
            <a:avLst/>
          </a:prstGeom>
        </p:spPr>
        <p:txBody>
          <a:bodyPr vert="horz" lIns="93312" tIns="46656" rIns="93312" bIns="46656" rtlCol="0"/>
          <a:lstStyle>
            <a:lvl1pPr algn="l">
              <a:defRPr sz="1200"/>
            </a:lvl1pPr>
          </a:lstStyle>
          <a:p>
            <a:endParaRPr lang="en-US"/>
          </a:p>
        </p:txBody>
      </p:sp>
      <p:sp>
        <p:nvSpPr>
          <p:cNvPr id="3" name="Date Placeholder 2"/>
          <p:cNvSpPr>
            <a:spLocks noGrp="1"/>
          </p:cNvSpPr>
          <p:nvPr>
            <p:ph type="dt" idx="1"/>
          </p:nvPr>
        </p:nvSpPr>
        <p:spPr>
          <a:xfrm>
            <a:off x="3978132" y="1"/>
            <a:ext cx="3043343" cy="465455"/>
          </a:xfrm>
          <a:prstGeom prst="rect">
            <a:avLst/>
          </a:prstGeom>
        </p:spPr>
        <p:txBody>
          <a:bodyPr vert="horz" lIns="93312" tIns="46656" rIns="93312" bIns="46656" rtlCol="0"/>
          <a:lstStyle>
            <a:lvl1pPr algn="r">
              <a:defRPr sz="1200"/>
            </a:lvl1pPr>
          </a:lstStyle>
          <a:p>
            <a:fld id="{32F8CC1B-B44F-3342-BEDB-BAEA311F8F79}" type="datetimeFigureOut">
              <a:rPr lang="en-US" smtClean="0"/>
              <a:t>6/7/2021</a:t>
            </a:fld>
            <a:endParaRPr lang="en-US"/>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3312" tIns="46656" rIns="93312" bIns="46656"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12" tIns="46656" rIns="93312" bIns="4665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5455"/>
          </a:xfrm>
          <a:prstGeom prst="rect">
            <a:avLst/>
          </a:prstGeom>
        </p:spPr>
        <p:txBody>
          <a:bodyPr vert="horz" lIns="93312" tIns="46656" rIns="93312" bIns="46656"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3312" tIns="46656" rIns="93312" bIns="46656" rtlCol="0" anchor="b"/>
          <a:lstStyle>
            <a:lvl1pPr algn="r">
              <a:defRPr sz="1200"/>
            </a:lvl1pPr>
          </a:lstStyle>
          <a:p>
            <a:fld id="{D9C6EB1F-9B6C-2D43-B123-9541F2631B52}" type="slidenum">
              <a:rPr lang="en-US" smtClean="0"/>
              <a:t>‹#›</a:t>
            </a:fld>
            <a:endParaRPr lang="en-US"/>
          </a:p>
        </p:txBody>
      </p:sp>
    </p:spTree>
    <p:extLst>
      <p:ext uri="{BB962C8B-B14F-4D97-AF65-F5344CB8AC3E}">
        <p14:creationId xmlns:p14="http://schemas.microsoft.com/office/powerpoint/2010/main" val="269863116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B4DE6B-6290-694A-AD76-285F49B8C1F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149704" cy="1864996"/>
          </a:xfrm>
          <a:prstGeom prst="rect">
            <a:avLst/>
          </a:prstGeom>
        </p:spPr>
      </p:pic>
      <p:sp>
        <p:nvSpPr>
          <p:cNvPr id="7" name="Content Placeholder 6"/>
          <p:cNvSpPr>
            <a:spLocks noGrp="1"/>
          </p:cNvSpPr>
          <p:nvPr>
            <p:ph sz="quarter" idx="10" hasCustomPrompt="1"/>
          </p:nvPr>
        </p:nvSpPr>
        <p:spPr>
          <a:xfrm>
            <a:off x="694144" y="736015"/>
            <a:ext cx="7992656" cy="3830086"/>
          </a:xfrm>
        </p:spPr>
        <p:txBody>
          <a:bodyPr/>
          <a:lstStyle>
            <a:lvl1pPr marL="342900" indent="-342900">
              <a:spcBef>
                <a:spcPts val="600"/>
              </a:spcBef>
              <a:buClr>
                <a:schemeClr val="accent1"/>
              </a:buClr>
              <a:buSzPct val="100000"/>
              <a:buFont typeface="+mj-lt"/>
              <a:buAutoNum type="arabicPeriod"/>
              <a:defRPr sz="1800">
                <a:solidFill>
                  <a:schemeClr val="accent5"/>
                </a:solidFill>
              </a:defRPr>
            </a:lvl1pPr>
            <a:lvl2pPr marL="360000" indent="0">
              <a:spcBef>
                <a:spcPts val="600"/>
              </a:spcBef>
              <a:buClr>
                <a:schemeClr val="tx2"/>
              </a:buClr>
              <a:buFontTx/>
              <a:buNone/>
              <a:defRPr sz="1400">
                <a:solidFill>
                  <a:schemeClr val="accent5"/>
                </a:solidFill>
              </a:defRPr>
            </a:lvl2pPr>
            <a:lvl3pPr marL="857250" indent="-171450">
              <a:spcBef>
                <a:spcPts val="600"/>
              </a:spcBef>
              <a:buClr>
                <a:schemeClr val="tx2"/>
              </a:buClr>
              <a:buFont typeface="Wingdings" pitchFamily="2" charset="2"/>
              <a:buChar char="§"/>
              <a:defRPr sz="1200">
                <a:solidFill>
                  <a:schemeClr val="accent6"/>
                </a:solidFill>
              </a:defRPr>
            </a:lvl3pPr>
            <a:lvl4pPr marL="1200150" indent="-171450">
              <a:spcBef>
                <a:spcPts val="600"/>
              </a:spcBef>
              <a:buClr>
                <a:schemeClr val="tx2"/>
              </a:buClr>
              <a:buFont typeface="Wingdings" pitchFamily="2" charset="2"/>
              <a:buChar char="§"/>
              <a:defRPr sz="1050">
                <a:solidFill>
                  <a:schemeClr val="accent6"/>
                </a:solidFill>
              </a:defRPr>
            </a:lvl4pPr>
            <a:lvl5pPr>
              <a:buClr>
                <a:schemeClr val="tx2"/>
              </a:buClr>
              <a:defRPr sz="1050">
                <a:solidFill>
                  <a:schemeClr val="accent6"/>
                </a:solidFill>
              </a:defRPr>
            </a:lvl5pPr>
          </a:lstStyle>
          <a:p>
            <a:pPr lvl="0"/>
            <a:r>
              <a:rPr lang="en-CA"/>
              <a:t>Click to add agenda item</a:t>
            </a:r>
          </a:p>
          <a:p>
            <a:pPr lvl="1"/>
            <a:r>
              <a:rPr lang="en-CA"/>
              <a:t>Second level</a:t>
            </a:r>
          </a:p>
        </p:txBody>
      </p:sp>
      <p:sp>
        <p:nvSpPr>
          <p:cNvPr id="8" name="Text Box 19">
            <a:extLst>
              <a:ext uri="{FF2B5EF4-FFF2-40B4-BE49-F238E27FC236}">
                <a16:creationId xmlns:a16="http://schemas.microsoft.com/office/drawing/2014/main" id="{EE46DB1C-188A-0947-A9CC-2FE8BF452AA5}"/>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sp>
        <p:nvSpPr>
          <p:cNvPr id="3" name="Title 2">
            <a:extLst>
              <a:ext uri="{FF2B5EF4-FFF2-40B4-BE49-F238E27FC236}">
                <a16:creationId xmlns:a16="http://schemas.microsoft.com/office/drawing/2014/main" id="{521D270D-691E-0048-89F7-28CCA301693F}"/>
              </a:ext>
            </a:extLst>
          </p:cNvPr>
          <p:cNvSpPr>
            <a:spLocks noGrp="1"/>
          </p:cNvSpPr>
          <p:nvPr>
            <p:ph type="title" hasCustomPrompt="1"/>
          </p:nvPr>
        </p:nvSpPr>
        <p:spPr>
          <a:xfrm>
            <a:off x="694144" y="171898"/>
            <a:ext cx="7992000" cy="478800"/>
          </a:xfrm>
        </p:spPr>
        <p:txBody>
          <a:bodyPr/>
          <a:lstStyle/>
          <a:p>
            <a:r>
              <a:rPr lang="en-US"/>
              <a:t>Click to edit master title style</a:t>
            </a:r>
          </a:p>
        </p:txBody>
      </p:sp>
      <p:pic>
        <p:nvPicPr>
          <p:cNvPr id="9" name="Picture 8">
            <a:extLst>
              <a:ext uri="{FF2B5EF4-FFF2-40B4-BE49-F238E27FC236}">
                <a16:creationId xmlns:a16="http://schemas.microsoft.com/office/drawing/2014/main" id="{55CC9976-2671-1243-8228-33ACE5217752}"/>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767588" y="4749697"/>
            <a:ext cx="918113" cy="301829"/>
          </a:xfrm>
          <a:prstGeom prst="rect">
            <a:avLst/>
          </a:prstGeom>
        </p:spPr>
      </p:pic>
    </p:spTree>
    <p:extLst>
      <p:ext uri="{BB962C8B-B14F-4D97-AF65-F5344CB8AC3E}">
        <p14:creationId xmlns:p14="http://schemas.microsoft.com/office/powerpoint/2010/main" val="15616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4144" y="171899"/>
            <a:ext cx="7992656" cy="479177"/>
          </a:xfrm>
        </p:spPr>
        <p:txBody>
          <a:bodyPr anchor="b"/>
          <a:lstStyle>
            <a:lvl1pPr>
              <a:defRPr sz="2000">
                <a:solidFill>
                  <a:schemeClr val="tx2"/>
                </a:solidFill>
              </a:defRPr>
            </a:lvl1pPr>
          </a:lstStyle>
          <a:p>
            <a:r>
              <a:rPr lang="en-US"/>
              <a:t>Click to edit master title style</a:t>
            </a:r>
          </a:p>
        </p:txBody>
      </p:sp>
      <p:sp>
        <p:nvSpPr>
          <p:cNvPr id="7" name="Content Placeholder 6"/>
          <p:cNvSpPr>
            <a:spLocks noGrp="1"/>
          </p:cNvSpPr>
          <p:nvPr>
            <p:ph sz="quarter" idx="10" hasCustomPrompt="1"/>
          </p:nvPr>
        </p:nvSpPr>
        <p:spPr>
          <a:xfrm>
            <a:off x="694144" y="736015"/>
            <a:ext cx="7992656" cy="3830086"/>
          </a:xfrm>
        </p:spPr>
        <p:txBody>
          <a:bodyPr/>
          <a:lstStyle>
            <a:lvl1pPr marL="170260" indent="-170260">
              <a:spcBef>
                <a:spcPts val="600"/>
              </a:spcBef>
              <a:buClr>
                <a:schemeClr val="accent1"/>
              </a:buClr>
              <a:buSzPct val="100000"/>
              <a:buFont typeface="Wingdings" pitchFamily="2" charset="2"/>
              <a:buChar char="§"/>
              <a:defRPr sz="1600">
                <a:solidFill>
                  <a:schemeClr val="accent6"/>
                </a:solidFill>
              </a:defRPr>
            </a:lvl1pPr>
            <a:lvl2pPr marL="469106" indent="-251222">
              <a:spcBef>
                <a:spcPts val="600"/>
              </a:spcBef>
              <a:buClr>
                <a:schemeClr val="tx2"/>
              </a:buClr>
              <a:buFont typeface="Wingdings" pitchFamily="2" charset="2"/>
              <a:buChar char="§"/>
              <a:defRPr sz="1400">
                <a:solidFill>
                  <a:schemeClr val="accent6"/>
                </a:solidFill>
              </a:defRPr>
            </a:lvl2pPr>
            <a:lvl3pPr marL="857250" indent="-171450">
              <a:spcBef>
                <a:spcPts val="600"/>
              </a:spcBef>
              <a:buClr>
                <a:schemeClr val="tx2"/>
              </a:buClr>
              <a:buFont typeface="Wingdings" pitchFamily="2" charset="2"/>
              <a:buChar char="§"/>
              <a:defRPr sz="1200">
                <a:solidFill>
                  <a:schemeClr val="accent6"/>
                </a:solidFill>
              </a:defRPr>
            </a:lvl3pPr>
            <a:lvl4pPr marL="1200150" indent="-171450">
              <a:spcBef>
                <a:spcPts val="600"/>
              </a:spcBef>
              <a:buClr>
                <a:schemeClr val="tx2"/>
              </a:buClr>
              <a:buFont typeface="Wingdings" pitchFamily="2" charset="2"/>
              <a:buChar char="§"/>
              <a:defRPr sz="1050">
                <a:solidFill>
                  <a:schemeClr val="accent6"/>
                </a:solidFill>
              </a:defRPr>
            </a:lvl4pPr>
            <a:lvl5pPr>
              <a:buClr>
                <a:schemeClr val="tx2"/>
              </a:buClr>
              <a:defRPr sz="1050">
                <a:solidFill>
                  <a:schemeClr val="accent6"/>
                </a:solidFill>
              </a:defRPr>
            </a:lvl5pPr>
          </a:lstStyle>
          <a:p>
            <a:pPr lvl="0"/>
            <a:r>
              <a:rPr lang="en-CA"/>
              <a:t>Click to edit master text styles</a:t>
            </a:r>
          </a:p>
          <a:p>
            <a:pPr lvl="1"/>
            <a:r>
              <a:rPr lang="en-CA"/>
              <a:t>Second level</a:t>
            </a:r>
          </a:p>
          <a:p>
            <a:pPr lvl="2"/>
            <a:r>
              <a:rPr lang="en-CA"/>
              <a:t>Third level</a:t>
            </a:r>
          </a:p>
          <a:p>
            <a:pPr lvl="3"/>
            <a:r>
              <a:rPr lang="en-CA"/>
              <a:t>Fourth level</a:t>
            </a:r>
          </a:p>
        </p:txBody>
      </p:sp>
      <p:pic>
        <p:nvPicPr>
          <p:cNvPr id="5" name="Picture 4">
            <a:extLst>
              <a:ext uri="{FF2B5EF4-FFF2-40B4-BE49-F238E27FC236}">
                <a16:creationId xmlns:a16="http://schemas.microsoft.com/office/drawing/2014/main" id="{02B4DE6B-6290-694A-AD76-285F49B8C1F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149704" cy="1864996"/>
          </a:xfrm>
          <a:prstGeom prst="rect">
            <a:avLst/>
          </a:prstGeom>
        </p:spPr>
      </p:pic>
      <p:sp>
        <p:nvSpPr>
          <p:cNvPr id="10" name="Text Box 19">
            <a:extLst>
              <a:ext uri="{FF2B5EF4-FFF2-40B4-BE49-F238E27FC236}">
                <a16:creationId xmlns:a16="http://schemas.microsoft.com/office/drawing/2014/main" id="{B47BBEE1-44A9-A94B-9239-C00B82050B71}"/>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pic>
        <p:nvPicPr>
          <p:cNvPr id="9" name="Picture 8">
            <a:extLst>
              <a:ext uri="{FF2B5EF4-FFF2-40B4-BE49-F238E27FC236}">
                <a16:creationId xmlns:a16="http://schemas.microsoft.com/office/drawing/2014/main" id="{39A5ECD9-FE66-2E48-9004-0ABF3CCF7BF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767588" y="4749697"/>
            <a:ext cx="918113" cy="3018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 one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4144" y="171899"/>
            <a:ext cx="7992656" cy="479177"/>
          </a:xfrm>
        </p:spPr>
        <p:txBody>
          <a:bodyPr anchor="b"/>
          <a:lstStyle>
            <a:lvl1pPr>
              <a:defRPr sz="2000">
                <a:solidFill>
                  <a:schemeClr val="tx2"/>
                </a:solidFill>
              </a:defRPr>
            </a:lvl1pPr>
          </a:lstStyle>
          <a:p>
            <a:r>
              <a:rPr lang="en-US"/>
              <a:t>Click to edit master title style</a:t>
            </a:r>
          </a:p>
        </p:txBody>
      </p:sp>
      <p:sp>
        <p:nvSpPr>
          <p:cNvPr id="7" name="Content Placeholder 6"/>
          <p:cNvSpPr>
            <a:spLocks noGrp="1"/>
          </p:cNvSpPr>
          <p:nvPr>
            <p:ph sz="quarter" idx="10" hasCustomPrompt="1"/>
          </p:nvPr>
        </p:nvSpPr>
        <p:spPr>
          <a:xfrm>
            <a:off x="694144" y="736015"/>
            <a:ext cx="3870599" cy="3830086"/>
          </a:xfrm>
        </p:spPr>
        <p:txBody>
          <a:bodyPr/>
          <a:lstStyle>
            <a:lvl1pPr marL="170260" indent="-170260">
              <a:spcBef>
                <a:spcPts val="600"/>
              </a:spcBef>
              <a:buClr>
                <a:schemeClr val="accent1"/>
              </a:buClr>
              <a:buSzPct val="100000"/>
              <a:buFont typeface="Wingdings" pitchFamily="2" charset="2"/>
              <a:buChar char="§"/>
              <a:defRPr sz="1600">
                <a:solidFill>
                  <a:schemeClr val="accent6"/>
                </a:solidFill>
              </a:defRPr>
            </a:lvl1pPr>
            <a:lvl2pPr marL="469106" indent="-251222">
              <a:spcBef>
                <a:spcPts val="600"/>
              </a:spcBef>
              <a:buClr>
                <a:schemeClr val="tx2"/>
              </a:buClr>
              <a:buFont typeface="Wingdings" pitchFamily="2" charset="2"/>
              <a:buChar char="§"/>
              <a:defRPr sz="1400">
                <a:solidFill>
                  <a:schemeClr val="accent6"/>
                </a:solidFill>
              </a:defRPr>
            </a:lvl2pPr>
            <a:lvl3pPr marL="857250" indent="-171450">
              <a:spcBef>
                <a:spcPts val="600"/>
              </a:spcBef>
              <a:buClr>
                <a:schemeClr val="tx2"/>
              </a:buClr>
              <a:buFont typeface="Wingdings" pitchFamily="2" charset="2"/>
              <a:buChar char="§"/>
              <a:defRPr sz="1200">
                <a:solidFill>
                  <a:schemeClr val="accent6"/>
                </a:solidFill>
              </a:defRPr>
            </a:lvl3pPr>
            <a:lvl4pPr marL="1200150" indent="-171450">
              <a:spcBef>
                <a:spcPts val="600"/>
              </a:spcBef>
              <a:buClr>
                <a:schemeClr val="tx2"/>
              </a:buClr>
              <a:buFont typeface="Wingdings" pitchFamily="2" charset="2"/>
              <a:buChar char="§"/>
              <a:defRPr sz="1050">
                <a:solidFill>
                  <a:schemeClr val="accent6"/>
                </a:solidFill>
              </a:defRPr>
            </a:lvl4pPr>
            <a:lvl5pPr>
              <a:buClr>
                <a:schemeClr val="tx2"/>
              </a:buClr>
              <a:defRPr sz="1050">
                <a:solidFill>
                  <a:schemeClr val="accent6"/>
                </a:solidFill>
              </a:defRPr>
            </a:lvl5pPr>
          </a:lstStyle>
          <a:p>
            <a:pPr lvl="0"/>
            <a:r>
              <a:rPr lang="en-CA"/>
              <a:t>Click to edit master text styles</a:t>
            </a:r>
          </a:p>
          <a:p>
            <a:pPr lvl="1"/>
            <a:r>
              <a:rPr lang="en-CA"/>
              <a:t>Second level</a:t>
            </a:r>
          </a:p>
          <a:p>
            <a:pPr lvl="2"/>
            <a:r>
              <a:rPr lang="en-CA"/>
              <a:t>Third level</a:t>
            </a:r>
          </a:p>
          <a:p>
            <a:pPr lvl="3"/>
            <a:r>
              <a:rPr lang="en-CA"/>
              <a:t>Fourth level</a:t>
            </a:r>
          </a:p>
        </p:txBody>
      </p:sp>
      <p:sp>
        <p:nvSpPr>
          <p:cNvPr id="5" name="Picture Placeholder 4">
            <a:extLst>
              <a:ext uri="{FF2B5EF4-FFF2-40B4-BE49-F238E27FC236}">
                <a16:creationId xmlns:a16="http://schemas.microsoft.com/office/drawing/2014/main" id="{77E67ACB-6D9D-984C-8E8F-CF27FD75EDC0}"/>
              </a:ext>
            </a:extLst>
          </p:cNvPr>
          <p:cNvSpPr>
            <a:spLocks noGrp="1"/>
          </p:cNvSpPr>
          <p:nvPr>
            <p:ph type="pic" sz="quarter" idx="11"/>
          </p:nvPr>
        </p:nvSpPr>
        <p:spPr>
          <a:xfrm>
            <a:off x="4665663" y="725488"/>
            <a:ext cx="4021137" cy="3854450"/>
          </a:xfrm>
        </p:spPr>
        <p:txBody>
          <a:bodyPr/>
          <a:lstStyle/>
          <a:p>
            <a:endParaRPr lang="en-US"/>
          </a:p>
        </p:txBody>
      </p:sp>
      <p:pic>
        <p:nvPicPr>
          <p:cNvPr id="13" name="Picture 12">
            <a:extLst>
              <a:ext uri="{FF2B5EF4-FFF2-40B4-BE49-F238E27FC236}">
                <a16:creationId xmlns:a16="http://schemas.microsoft.com/office/drawing/2014/main" id="{55322DFD-4D3E-0D44-A8D2-B72C8F8BAE7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149704" cy="1864996"/>
          </a:xfrm>
          <a:prstGeom prst="rect">
            <a:avLst/>
          </a:prstGeom>
        </p:spPr>
      </p:pic>
      <p:sp>
        <p:nvSpPr>
          <p:cNvPr id="11" name="Text Box 19">
            <a:extLst>
              <a:ext uri="{FF2B5EF4-FFF2-40B4-BE49-F238E27FC236}">
                <a16:creationId xmlns:a16="http://schemas.microsoft.com/office/drawing/2014/main" id="{C20ACA79-E2DB-5943-A5E0-4D9540553830}"/>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pic>
        <p:nvPicPr>
          <p:cNvPr id="9" name="Picture 8">
            <a:extLst>
              <a:ext uri="{FF2B5EF4-FFF2-40B4-BE49-F238E27FC236}">
                <a16:creationId xmlns:a16="http://schemas.microsoft.com/office/drawing/2014/main" id="{842628F6-74F9-F141-8256-1D9F8DFDB6B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767588" y="4749697"/>
            <a:ext cx="918113" cy="301829"/>
          </a:xfrm>
          <a:prstGeom prst="rect">
            <a:avLst/>
          </a:prstGeom>
        </p:spPr>
      </p:pic>
    </p:spTree>
    <p:extLst>
      <p:ext uri="{BB962C8B-B14F-4D97-AF65-F5344CB8AC3E}">
        <p14:creationId xmlns:p14="http://schemas.microsoft.com/office/powerpoint/2010/main" val="1670333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4144" y="171899"/>
            <a:ext cx="7992656" cy="479177"/>
          </a:xfrm>
        </p:spPr>
        <p:txBody>
          <a:bodyPr anchor="b"/>
          <a:lstStyle>
            <a:lvl1pPr>
              <a:defRPr sz="2000">
                <a:solidFill>
                  <a:schemeClr val="tx2"/>
                </a:solidFill>
              </a:defRPr>
            </a:lvl1pPr>
          </a:lstStyle>
          <a:p>
            <a:r>
              <a:rPr lang="en-US"/>
              <a:t>Click to edit master title style</a:t>
            </a:r>
          </a:p>
        </p:txBody>
      </p:sp>
      <p:pic>
        <p:nvPicPr>
          <p:cNvPr id="10" name="Picture 9">
            <a:extLst>
              <a:ext uri="{FF2B5EF4-FFF2-40B4-BE49-F238E27FC236}">
                <a16:creationId xmlns:a16="http://schemas.microsoft.com/office/drawing/2014/main" id="{30A5F0C4-72B0-874E-99A7-371F96CF082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149704" cy="1864996"/>
          </a:xfrm>
          <a:prstGeom prst="rect">
            <a:avLst/>
          </a:prstGeom>
        </p:spPr>
      </p:pic>
      <p:sp>
        <p:nvSpPr>
          <p:cNvPr id="7" name="Text Box 19">
            <a:extLst>
              <a:ext uri="{FF2B5EF4-FFF2-40B4-BE49-F238E27FC236}">
                <a16:creationId xmlns:a16="http://schemas.microsoft.com/office/drawing/2014/main" id="{DDDC96CB-3F86-7147-BE76-5D8888D2121F}"/>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pic>
        <p:nvPicPr>
          <p:cNvPr id="9" name="Picture 8">
            <a:extLst>
              <a:ext uri="{FF2B5EF4-FFF2-40B4-BE49-F238E27FC236}">
                <a16:creationId xmlns:a16="http://schemas.microsoft.com/office/drawing/2014/main" id="{B0B310AA-AA07-CB43-BD8A-06EE845D0839}"/>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7767588" y="4749697"/>
            <a:ext cx="918113" cy="301829"/>
          </a:xfrm>
          <a:prstGeom prst="rect">
            <a:avLst/>
          </a:prstGeom>
        </p:spPr>
      </p:pic>
    </p:spTree>
    <p:extLst>
      <p:ext uri="{BB962C8B-B14F-4D97-AF65-F5344CB8AC3E}">
        <p14:creationId xmlns:p14="http://schemas.microsoft.com/office/powerpoint/2010/main" val="111597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5" name="Text Box 19">
            <a:extLst>
              <a:ext uri="{FF2B5EF4-FFF2-40B4-BE49-F238E27FC236}">
                <a16:creationId xmlns:a16="http://schemas.microsoft.com/office/drawing/2014/main" id="{DFEE34FC-4AF7-024A-88CF-84AB58FFC9CA}"/>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pic>
        <p:nvPicPr>
          <p:cNvPr id="7" name="Picture 6">
            <a:extLst>
              <a:ext uri="{FF2B5EF4-FFF2-40B4-BE49-F238E27FC236}">
                <a16:creationId xmlns:a16="http://schemas.microsoft.com/office/drawing/2014/main" id="{8B52C8A4-34DA-454C-9F41-94557839565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7767588" y="4749697"/>
            <a:ext cx="918113" cy="301829"/>
          </a:xfrm>
          <a:prstGeom prst="rect">
            <a:avLst/>
          </a:prstGeom>
        </p:spPr>
      </p:pic>
    </p:spTree>
    <p:extLst>
      <p:ext uri="{BB962C8B-B14F-4D97-AF65-F5344CB8AC3E}">
        <p14:creationId xmlns:p14="http://schemas.microsoft.com/office/powerpoint/2010/main" val="392100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whit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6F12AE-40B2-F54B-A335-70661D9937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
            <a:ext cx="3400334" cy="4041375"/>
          </a:xfrm>
          <a:prstGeom prst="rect">
            <a:avLst/>
          </a:prstGeom>
        </p:spPr>
      </p:pic>
      <p:sp>
        <p:nvSpPr>
          <p:cNvPr id="2" name="Title 1"/>
          <p:cNvSpPr>
            <a:spLocks noGrp="1"/>
          </p:cNvSpPr>
          <p:nvPr>
            <p:ph type="ctrTitle" hasCustomPrompt="1"/>
          </p:nvPr>
        </p:nvSpPr>
        <p:spPr>
          <a:xfrm>
            <a:off x="3798830" y="2724661"/>
            <a:ext cx="4994020" cy="874974"/>
          </a:xfrm>
        </p:spPr>
        <p:txBody>
          <a:bodyPr anchor="b">
            <a:noAutofit/>
          </a:bodyPr>
          <a:lstStyle>
            <a:lvl1pPr algn="l">
              <a:lnSpc>
                <a:spcPts val="2550"/>
              </a:lnSpc>
              <a:defRPr sz="2400" baseline="0">
                <a:solidFill>
                  <a:schemeClr val="tx2"/>
                </a:solidFill>
                <a:latin typeface="Arial"/>
                <a:cs typeface="Arial"/>
              </a:defRPr>
            </a:lvl1pPr>
          </a:lstStyle>
          <a:p>
            <a:r>
              <a:rPr lang="en-US"/>
              <a:t>Click to edit section title</a:t>
            </a:r>
          </a:p>
        </p:txBody>
      </p:sp>
      <p:sp>
        <p:nvSpPr>
          <p:cNvPr id="3" name="Subtitle 2"/>
          <p:cNvSpPr>
            <a:spLocks noGrp="1"/>
          </p:cNvSpPr>
          <p:nvPr>
            <p:ph type="subTitle" idx="1" hasCustomPrompt="1"/>
          </p:nvPr>
        </p:nvSpPr>
        <p:spPr>
          <a:xfrm>
            <a:off x="3798830" y="3629913"/>
            <a:ext cx="4112722" cy="308256"/>
          </a:xfrm>
        </p:spPr>
        <p:txBody>
          <a:bodyPr>
            <a:noAutofit/>
          </a:bodyPr>
          <a:lstStyle>
            <a:lvl1pPr marL="0" indent="0" algn="l">
              <a:buNone/>
              <a:defRPr sz="1050" b="0" cap="none">
                <a:ln>
                  <a:noFill/>
                </a:ln>
                <a:solidFill>
                  <a:schemeClr val="tx2"/>
                </a:solidFill>
                <a:latin typeface="Arial"/>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Section subtitle text</a:t>
            </a:r>
          </a:p>
        </p:txBody>
      </p:sp>
      <p:sp>
        <p:nvSpPr>
          <p:cNvPr id="14" name="Text Box 19">
            <a:extLst>
              <a:ext uri="{FF2B5EF4-FFF2-40B4-BE49-F238E27FC236}">
                <a16:creationId xmlns:a16="http://schemas.microsoft.com/office/drawing/2014/main" id="{1FE5BA92-3CC1-A142-A9E8-309EDFC1DE86}"/>
              </a:ext>
            </a:extLst>
          </p:cNvPr>
          <p:cNvSpPr txBox="1">
            <a:spLocks noChangeArrowheads="1"/>
          </p:cNvSpPr>
          <p:nvPr userDrawn="1"/>
        </p:nvSpPr>
        <p:spPr bwMode="auto">
          <a:xfrm>
            <a:off x="366824" y="4760061"/>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bg1"/>
                </a:solidFill>
                <a:cs typeface="Arial" charset="0"/>
              </a:rPr>
              <a:pPr algn="ctr" eaLnBrk="1" fontAlgn="base" hangingPunct="1">
                <a:spcBef>
                  <a:spcPct val="0"/>
                </a:spcBef>
                <a:spcAft>
                  <a:spcPct val="0"/>
                </a:spcAft>
              </a:pPr>
              <a:t>‹#›</a:t>
            </a:fld>
            <a:endParaRPr lang="en-CA" sz="1350">
              <a:solidFill>
                <a:schemeClr val="bg1"/>
              </a:solidFill>
              <a:cs typeface="Arial" charset="0"/>
            </a:endParaRPr>
          </a:p>
        </p:txBody>
      </p:sp>
      <p:sp>
        <p:nvSpPr>
          <p:cNvPr id="10" name="Picture Placeholder 3">
            <a:extLst>
              <a:ext uri="{FF2B5EF4-FFF2-40B4-BE49-F238E27FC236}">
                <a16:creationId xmlns:a16="http://schemas.microsoft.com/office/drawing/2014/main" id="{C45ED92A-D2D5-9643-92A9-639948BAC9BA}"/>
              </a:ext>
            </a:extLst>
          </p:cNvPr>
          <p:cNvSpPr>
            <a:spLocks noGrp="1"/>
          </p:cNvSpPr>
          <p:nvPr>
            <p:ph type="pic" sz="quarter" idx="11" hasCustomPrompt="1"/>
          </p:nvPr>
        </p:nvSpPr>
        <p:spPr bwMode="auto">
          <a:xfrm>
            <a:off x="933352" y="1888237"/>
            <a:ext cx="2714088" cy="3136222"/>
          </a:xfrm>
          <a:custGeom>
            <a:avLst/>
            <a:gdLst>
              <a:gd name="connsiteX0" fmla="*/ 0 w 3375954"/>
              <a:gd name="connsiteY0" fmla="*/ 1486694 h 2973387"/>
              <a:gd name="connsiteX1" fmla="*/ 796749 w 3375954"/>
              <a:gd name="connsiteY1" fmla="*/ 1 h 2973387"/>
              <a:gd name="connsiteX2" fmla="*/ 2579205 w 3375954"/>
              <a:gd name="connsiteY2" fmla="*/ 1 h 2973387"/>
              <a:gd name="connsiteX3" fmla="*/ 3375954 w 3375954"/>
              <a:gd name="connsiteY3" fmla="*/ 1486694 h 2973387"/>
              <a:gd name="connsiteX4" fmla="*/ 2579205 w 3375954"/>
              <a:gd name="connsiteY4" fmla="*/ 2973386 h 2973387"/>
              <a:gd name="connsiteX5" fmla="*/ 796749 w 3375954"/>
              <a:gd name="connsiteY5" fmla="*/ 2973386 h 2973387"/>
              <a:gd name="connsiteX6" fmla="*/ 0 w 3375954"/>
              <a:gd name="connsiteY6" fmla="*/ 1486694 h 2973387"/>
              <a:gd name="connsiteX0" fmla="*/ 0 w 3375954"/>
              <a:gd name="connsiteY0" fmla="*/ 1553438 h 3040130"/>
              <a:gd name="connsiteX1" fmla="*/ 796749 w 3375954"/>
              <a:gd name="connsiteY1" fmla="*/ 66745 h 3040130"/>
              <a:gd name="connsiteX2" fmla="*/ 1691503 w 3375954"/>
              <a:gd name="connsiteY2" fmla="*/ 0 h 3040130"/>
              <a:gd name="connsiteX3" fmla="*/ 3375954 w 3375954"/>
              <a:gd name="connsiteY3" fmla="*/ 1553438 h 3040130"/>
              <a:gd name="connsiteX4" fmla="*/ 2579205 w 3375954"/>
              <a:gd name="connsiteY4" fmla="*/ 3040130 h 3040130"/>
              <a:gd name="connsiteX5" fmla="*/ 796749 w 3375954"/>
              <a:gd name="connsiteY5" fmla="*/ 3040130 h 3040130"/>
              <a:gd name="connsiteX6" fmla="*/ 0 w 3375954"/>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2579205 w 3028883"/>
              <a:gd name="connsiteY4" fmla="*/ 3040130 h 3040130"/>
              <a:gd name="connsiteX5" fmla="*/ 796749 w 3028883"/>
              <a:gd name="connsiteY5" fmla="*/ 3040130 h 3040130"/>
              <a:gd name="connsiteX6" fmla="*/ 0 w 3028883"/>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3013044 w 3028883"/>
              <a:gd name="connsiteY4" fmla="*/ 2359336 h 3040130"/>
              <a:gd name="connsiteX5" fmla="*/ 796749 w 3028883"/>
              <a:gd name="connsiteY5" fmla="*/ 3040130 h 3040130"/>
              <a:gd name="connsiteX6" fmla="*/ 0 w 3028883"/>
              <a:gd name="connsiteY6" fmla="*/ 1553438 h 3040130"/>
              <a:gd name="connsiteX0" fmla="*/ 0 w 3028883"/>
              <a:gd name="connsiteY0" fmla="*/ 1553438 h 3126897"/>
              <a:gd name="connsiteX1" fmla="*/ 796749 w 3028883"/>
              <a:gd name="connsiteY1" fmla="*/ 66745 h 3126897"/>
              <a:gd name="connsiteX2" fmla="*/ 1691503 w 3028883"/>
              <a:gd name="connsiteY2" fmla="*/ 0 h 3126897"/>
              <a:gd name="connsiteX3" fmla="*/ 3028883 w 3028883"/>
              <a:gd name="connsiteY3" fmla="*/ 779202 h 3126897"/>
              <a:gd name="connsiteX4" fmla="*/ 3013044 w 3028883"/>
              <a:gd name="connsiteY4" fmla="*/ 2359336 h 3126897"/>
              <a:gd name="connsiteX5" fmla="*/ 1664428 w 3028883"/>
              <a:gd name="connsiteY5" fmla="*/ 3126897 h 3126897"/>
              <a:gd name="connsiteX6" fmla="*/ 0 w 3028883"/>
              <a:gd name="connsiteY6" fmla="*/ 1553438 h 3126897"/>
              <a:gd name="connsiteX0" fmla="*/ 0 w 2701835"/>
              <a:gd name="connsiteY0" fmla="*/ 2341023 h 3126897"/>
              <a:gd name="connsiteX1" fmla="*/ 469701 w 2701835"/>
              <a:gd name="connsiteY1" fmla="*/ 66745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2701835"/>
              <a:gd name="connsiteY0" fmla="*/ 2341023 h 3126897"/>
              <a:gd name="connsiteX1" fmla="*/ 22513 w 2701835"/>
              <a:gd name="connsiteY1" fmla="*/ 754214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3062255"/>
              <a:gd name="connsiteY0" fmla="*/ 2461163 h 3126897"/>
              <a:gd name="connsiteX1" fmla="*/ 382933 w 3062255"/>
              <a:gd name="connsiteY1" fmla="*/ 754214 h 3126897"/>
              <a:gd name="connsiteX2" fmla="*/ 1724875 w 3062255"/>
              <a:gd name="connsiteY2" fmla="*/ 0 h 3126897"/>
              <a:gd name="connsiteX3" fmla="*/ 3062255 w 3062255"/>
              <a:gd name="connsiteY3" fmla="*/ 779202 h 3126897"/>
              <a:gd name="connsiteX4" fmla="*/ 3046416 w 3062255"/>
              <a:gd name="connsiteY4" fmla="*/ 2359336 h 3126897"/>
              <a:gd name="connsiteX5" fmla="*/ 1697800 w 3062255"/>
              <a:gd name="connsiteY5" fmla="*/ 3126897 h 3126897"/>
              <a:gd name="connsiteX6" fmla="*/ 0 w 3062255"/>
              <a:gd name="connsiteY6" fmla="*/ 2461163 h 3126897"/>
              <a:gd name="connsiteX0" fmla="*/ 0 w 2701834"/>
              <a:gd name="connsiteY0" fmla="*/ 2347697 h 3126897"/>
              <a:gd name="connsiteX1" fmla="*/ 22512 w 2701834"/>
              <a:gd name="connsiteY1" fmla="*/ 754214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1834"/>
              <a:gd name="connsiteY0" fmla="*/ 2347697 h 3126897"/>
              <a:gd name="connsiteX1" fmla="*/ 2489 w 2701834"/>
              <a:gd name="connsiteY1" fmla="*/ 767562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6018"/>
              <a:gd name="connsiteY0" fmla="*/ 2347697 h 3126897"/>
              <a:gd name="connsiteX1" fmla="*/ 2489 w 2706018"/>
              <a:gd name="connsiteY1" fmla="*/ 767562 h 3126897"/>
              <a:gd name="connsiteX2" fmla="*/ 1364454 w 2706018"/>
              <a:gd name="connsiteY2" fmla="*/ 0 h 3126897"/>
              <a:gd name="connsiteX3" fmla="*/ 2701834 w 2706018"/>
              <a:gd name="connsiteY3" fmla="*/ 779202 h 3126897"/>
              <a:gd name="connsiteX4" fmla="*/ 2706018 w 2706018"/>
              <a:gd name="connsiteY4" fmla="*/ 2366011 h 3126897"/>
              <a:gd name="connsiteX5" fmla="*/ 1337379 w 2706018"/>
              <a:gd name="connsiteY5" fmla="*/ 3126897 h 3126897"/>
              <a:gd name="connsiteX6" fmla="*/ 0 w 2706018"/>
              <a:gd name="connsiteY6" fmla="*/ 2347697 h 3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018" h="3126897">
                <a:moveTo>
                  <a:pt x="0" y="2347697"/>
                </a:moveTo>
                <a:cubicBezTo>
                  <a:pt x="830" y="1820985"/>
                  <a:pt x="1659" y="1294274"/>
                  <a:pt x="2489" y="767562"/>
                </a:cubicBezTo>
                <a:lnTo>
                  <a:pt x="1364454" y="0"/>
                </a:lnTo>
                <a:lnTo>
                  <a:pt x="2701834" y="779202"/>
                </a:lnTo>
                <a:cubicBezTo>
                  <a:pt x="2703229" y="1308138"/>
                  <a:pt x="2704623" y="1837075"/>
                  <a:pt x="2706018" y="2366011"/>
                </a:cubicBezTo>
                <a:lnTo>
                  <a:pt x="1337379" y="3126897"/>
                </a:lnTo>
                <a:lnTo>
                  <a:pt x="0" y="2347697"/>
                </a:lnTo>
                <a:close/>
              </a:path>
            </a:pathLst>
          </a:custGeom>
          <a:noFill/>
          <a:ln w="6350">
            <a:noFill/>
          </a:ln>
          <a:extLst>
            <a:ext uri="{909E8E84-426E-40DD-AFC4-6F175D3DCCD1}">
              <a14:hiddenFill xmlns:a14="http://schemas.microsoft.com/office/drawing/2010/main">
                <a:solidFill>
                  <a:srgbClr val="FFFFFF"/>
                </a:solidFill>
              </a14:hiddenFill>
            </a:ext>
          </a:extLst>
        </p:spPr>
        <p:txBody>
          <a:bodyPr/>
          <a:lstStyle>
            <a:lvl1pPr marL="0" indent="0" algn="ctr">
              <a:buFontTx/>
              <a:buNone/>
              <a:defRPr sz="1400">
                <a:solidFill>
                  <a:schemeClr val="accent6"/>
                </a:solidFill>
              </a:defRPr>
            </a:lvl1pPr>
          </a:lstStyle>
          <a:p>
            <a:br>
              <a:rPr lang="en-US"/>
            </a:br>
            <a:br>
              <a:rPr lang="en-US"/>
            </a:br>
            <a:br>
              <a:rPr lang="en-US"/>
            </a:br>
            <a:r>
              <a:rPr lang="en-US"/>
              <a:t>Picture one</a:t>
            </a:r>
          </a:p>
        </p:txBody>
      </p:sp>
      <p:sp>
        <p:nvSpPr>
          <p:cNvPr id="12" name="Picture Placeholder 3">
            <a:extLst>
              <a:ext uri="{FF2B5EF4-FFF2-40B4-BE49-F238E27FC236}">
                <a16:creationId xmlns:a16="http://schemas.microsoft.com/office/drawing/2014/main" id="{941DA5EF-4B80-9E47-8118-B17B3E1F9E49}"/>
              </a:ext>
            </a:extLst>
          </p:cNvPr>
          <p:cNvSpPr>
            <a:spLocks noGrp="1"/>
          </p:cNvSpPr>
          <p:nvPr>
            <p:ph type="pic" sz="quarter" idx="13" hasCustomPrompt="1"/>
          </p:nvPr>
        </p:nvSpPr>
        <p:spPr bwMode="auto">
          <a:xfrm>
            <a:off x="1061451" y="109002"/>
            <a:ext cx="1669216" cy="1928837"/>
          </a:xfrm>
          <a:custGeom>
            <a:avLst/>
            <a:gdLst>
              <a:gd name="connsiteX0" fmla="*/ 0 w 3375954"/>
              <a:gd name="connsiteY0" fmla="*/ 1486694 h 2973387"/>
              <a:gd name="connsiteX1" fmla="*/ 796749 w 3375954"/>
              <a:gd name="connsiteY1" fmla="*/ 1 h 2973387"/>
              <a:gd name="connsiteX2" fmla="*/ 2579205 w 3375954"/>
              <a:gd name="connsiteY2" fmla="*/ 1 h 2973387"/>
              <a:gd name="connsiteX3" fmla="*/ 3375954 w 3375954"/>
              <a:gd name="connsiteY3" fmla="*/ 1486694 h 2973387"/>
              <a:gd name="connsiteX4" fmla="*/ 2579205 w 3375954"/>
              <a:gd name="connsiteY4" fmla="*/ 2973386 h 2973387"/>
              <a:gd name="connsiteX5" fmla="*/ 796749 w 3375954"/>
              <a:gd name="connsiteY5" fmla="*/ 2973386 h 2973387"/>
              <a:gd name="connsiteX6" fmla="*/ 0 w 3375954"/>
              <a:gd name="connsiteY6" fmla="*/ 1486694 h 2973387"/>
              <a:gd name="connsiteX0" fmla="*/ 0 w 3375954"/>
              <a:gd name="connsiteY0" fmla="*/ 1553438 h 3040130"/>
              <a:gd name="connsiteX1" fmla="*/ 796749 w 3375954"/>
              <a:gd name="connsiteY1" fmla="*/ 66745 h 3040130"/>
              <a:gd name="connsiteX2" fmla="*/ 1691503 w 3375954"/>
              <a:gd name="connsiteY2" fmla="*/ 0 h 3040130"/>
              <a:gd name="connsiteX3" fmla="*/ 3375954 w 3375954"/>
              <a:gd name="connsiteY3" fmla="*/ 1553438 h 3040130"/>
              <a:gd name="connsiteX4" fmla="*/ 2579205 w 3375954"/>
              <a:gd name="connsiteY4" fmla="*/ 3040130 h 3040130"/>
              <a:gd name="connsiteX5" fmla="*/ 796749 w 3375954"/>
              <a:gd name="connsiteY5" fmla="*/ 3040130 h 3040130"/>
              <a:gd name="connsiteX6" fmla="*/ 0 w 3375954"/>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2579205 w 3028883"/>
              <a:gd name="connsiteY4" fmla="*/ 3040130 h 3040130"/>
              <a:gd name="connsiteX5" fmla="*/ 796749 w 3028883"/>
              <a:gd name="connsiteY5" fmla="*/ 3040130 h 3040130"/>
              <a:gd name="connsiteX6" fmla="*/ 0 w 3028883"/>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3013044 w 3028883"/>
              <a:gd name="connsiteY4" fmla="*/ 2359336 h 3040130"/>
              <a:gd name="connsiteX5" fmla="*/ 796749 w 3028883"/>
              <a:gd name="connsiteY5" fmla="*/ 3040130 h 3040130"/>
              <a:gd name="connsiteX6" fmla="*/ 0 w 3028883"/>
              <a:gd name="connsiteY6" fmla="*/ 1553438 h 3040130"/>
              <a:gd name="connsiteX0" fmla="*/ 0 w 3028883"/>
              <a:gd name="connsiteY0" fmla="*/ 1553438 h 3126897"/>
              <a:gd name="connsiteX1" fmla="*/ 796749 w 3028883"/>
              <a:gd name="connsiteY1" fmla="*/ 66745 h 3126897"/>
              <a:gd name="connsiteX2" fmla="*/ 1691503 w 3028883"/>
              <a:gd name="connsiteY2" fmla="*/ 0 h 3126897"/>
              <a:gd name="connsiteX3" fmla="*/ 3028883 w 3028883"/>
              <a:gd name="connsiteY3" fmla="*/ 779202 h 3126897"/>
              <a:gd name="connsiteX4" fmla="*/ 3013044 w 3028883"/>
              <a:gd name="connsiteY4" fmla="*/ 2359336 h 3126897"/>
              <a:gd name="connsiteX5" fmla="*/ 1664428 w 3028883"/>
              <a:gd name="connsiteY5" fmla="*/ 3126897 h 3126897"/>
              <a:gd name="connsiteX6" fmla="*/ 0 w 3028883"/>
              <a:gd name="connsiteY6" fmla="*/ 1553438 h 3126897"/>
              <a:gd name="connsiteX0" fmla="*/ 0 w 2701835"/>
              <a:gd name="connsiteY0" fmla="*/ 2341023 h 3126897"/>
              <a:gd name="connsiteX1" fmla="*/ 469701 w 2701835"/>
              <a:gd name="connsiteY1" fmla="*/ 66745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2701835"/>
              <a:gd name="connsiteY0" fmla="*/ 2341023 h 3126897"/>
              <a:gd name="connsiteX1" fmla="*/ 22513 w 2701835"/>
              <a:gd name="connsiteY1" fmla="*/ 754214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3062255"/>
              <a:gd name="connsiteY0" fmla="*/ 2461163 h 3126897"/>
              <a:gd name="connsiteX1" fmla="*/ 382933 w 3062255"/>
              <a:gd name="connsiteY1" fmla="*/ 754214 h 3126897"/>
              <a:gd name="connsiteX2" fmla="*/ 1724875 w 3062255"/>
              <a:gd name="connsiteY2" fmla="*/ 0 h 3126897"/>
              <a:gd name="connsiteX3" fmla="*/ 3062255 w 3062255"/>
              <a:gd name="connsiteY3" fmla="*/ 779202 h 3126897"/>
              <a:gd name="connsiteX4" fmla="*/ 3046416 w 3062255"/>
              <a:gd name="connsiteY4" fmla="*/ 2359336 h 3126897"/>
              <a:gd name="connsiteX5" fmla="*/ 1697800 w 3062255"/>
              <a:gd name="connsiteY5" fmla="*/ 3126897 h 3126897"/>
              <a:gd name="connsiteX6" fmla="*/ 0 w 3062255"/>
              <a:gd name="connsiteY6" fmla="*/ 2461163 h 3126897"/>
              <a:gd name="connsiteX0" fmla="*/ 0 w 2701834"/>
              <a:gd name="connsiteY0" fmla="*/ 2347697 h 3126897"/>
              <a:gd name="connsiteX1" fmla="*/ 22512 w 2701834"/>
              <a:gd name="connsiteY1" fmla="*/ 754214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1834"/>
              <a:gd name="connsiteY0" fmla="*/ 2347697 h 3126897"/>
              <a:gd name="connsiteX1" fmla="*/ 2489 w 2701834"/>
              <a:gd name="connsiteY1" fmla="*/ 767562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6018"/>
              <a:gd name="connsiteY0" fmla="*/ 2347697 h 3126897"/>
              <a:gd name="connsiteX1" fmla="*/ 2489 w 2706018"/>
              <a:gd name="connsiteY1" fmla="*/ 767562 h 3126897"/>
              <a:gd name="connsiteX2" fmla="*/ 1364454 w 2706018"/>
              <a:gd name="connsiteY2" fmla="*/ 0 h 3126897"/>
              <a:gd name="connsiteX3" fmla="*/ 2701834 w 2706018"/>
              <a:gd name="connsiteY3" fmla="*/ 779202 h 3126897"/>
              <a:gd name="connsiteX4" fmla="*/ 2706018 w 2706018"/>
              <a:gd name="connsiteY4" fmla="*/ 2366011 h 3126897"/>
              <a:gd name="connsiteX5" fmla="*/ 1337379 w 2706018"/>
              <a:gd name="connsiteY5" fmla="*/ 3126897 h 3126897"/>
              <a:gd name="connsiteX6" fmla="*/ 0 w 2706018"/>
              <a:gd name="connsiteY6" fmla="*/ 2347697 h 3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018" h="3126897">
                <a:moveTo>
                  <a:pt x="0" y="2347697"/>
                </a:moveTo>
                <a:cubicBezTo>
                  <a:pt x="830" y="1820985"/>
                  <a:pt x="1659" y="1294274"/>
                  <a:pt x="2489" y="767562"/>
                </a:cubicBezTo>
                <a:lnTo>
                  <a:pt x="1364454" y="0"/>
                </a:lnTo>
                <a:lnTo>
                  <a:pt x="2701834" y="779202"/>
                </a:lnTo>
                <a:cubicBezTo>
                  <a:pt x="2703229" y="1308138"/>
                  <a:pt x="2704623" y="1837075"/>
                  <a:pt x="2706018" y="2366011"/>
                </a:cubicBezTo>
                <a:lnTo>
                  <a:pt x="1337379" y="3126897"/>
                </a:lnTo>
                <a:lnTo>
                  <a:pt x="0" y="2347697"/>
                </a:lnTo>
                <a:close/>
              </a:path>
            </a:pathLst>
          </a:custGeom>
          <a:noFill/>
          <a:ln w="6350">
            <a:noFill/>
          </a:ln>
          <a:extLst>
            <a:ext uri="{909E8E84-426E-40DD-AFC4-6F175D3DCCD1}">
              <a14:hiddenFill xmlns:a14="http://schemas.microsoft.com/office/drawing/2010/main">
                <a:solidFill>
                  <a:srgbClr val="FFFFFF"/>
                </a:solidFill>
              </a14:hiddenFill>
            </a:ext>
          </a:extLst>
        </p:spPr>
        <p:txBody>
          <a:bodyPr/>
          <a:lstStyle>
            <a:lvl1pPr marL="0" indent="0" algn="ctr">
              <a:buFontTx/>
              <a:buNone/>
              <a:defRPr sz="1400">
                <a:solidFill>
                  <a:schemeClr val="accent6"/>
                </a:solidFill>
              </a:defRPr>
            </a:lvl1pPr>
          </a:lstStyle>
          <a:p>
            <a:br>
              <a:rPr lang="en-US"/>
            </a:br>
            <a:br>
              <a:rPr lang="en-US"/>
            </a:br>
            <a:br>
              <a:rPr lang="en-US"/>
            </a:br>
            <a:r>
              <a:rPr lang="en-US"/>
              <a:t>Picture three</a:t>
            </a:r>
          </a:p>
        </p:txBody>
      </p:sp>
      <p:sp>
        <p:nvSpPr>
          <p:cNvPr id="15" name="Picture Placeholder 3">
            <a:extLst>
              <a:ext uri="{FF2B5EF4-FFF2-40B4-BE49-F238E27FC236}">
                <a16:creationId xmlns:a16="http://schemas.microsoft.com/office/drawing/2014/main" id="{EE4E7C33-B995-6E42-8912-B46006609CF5}"/>
              </a:ext>
            </a:extLst>
          </p:cNvPr>
          <p:cNvSpPr>
            <a:spLocks noGrp="1"/>
          </p:cNvSpPr>
          <p:nvPr>
            <p:ph type="pic" sz="quarter" idx="14" hasCustomPrompt="1"/>
          </p:nvPr>
        </p:nvSpPr>
        <p:spPr bwMode="auto">
          <a:xfrm>
            <a:off x="2796723" y="272335"/>
            <a:ext cx="2083370" cy="2407406"/>
          </a:xfrm>
          <a:custGeom>
            <a:avLst/>
            <a:gdLst>
              <a:gd name="connsiteX0" fmla="*/ 0 w 3375954"/>
              <a:gd name="connsiteY0" fmla="*/ 1486694 h 2973387"/>
              <a:gd name="connsiteX1" fmla="*/ 796749 w 3375954"/>
              <a:gd name="connsiteY1" fmla="*/ 1 h 2973387"/>
              <a:gd name="connsiteX2" fmla="*/ 2579205 w 3375954"/>
              <a:gd name="connsiteY2" fmla="*/ 1 h 2973387"/>
              <a:gd name="connsiteX3" fmla="*/ 3375954 w 3375954"/>
              <a:gd name="connsiteY3" fmla="*/ 1486694 h 2973387"/>
              <a:gd name="connsiteX4" fmla="*/ 2579205 w 3375954"/>
              <a:gd name="connsiteY4" fmla="*/ 2973386 h 2973387"/>
              <a:gd name="connsiteX5" fmla="*/ 796749 w 3375954"/>
              <a:gd name="connsiteY5" fmla="*/ 2973386 h 2973387"/>
              <a:gd name="connsiteX6" fmla="*/ 0 w 3375954"/>
              <a:gd name="connsiteY6" fmla="*/ 1486694 h 2973387"/>
              <a:gd name="connsiteX0" fmla="*/ 0 w 3375954"/>
              <a:gd name="connsiteY0" fmla="*/ 1553438 h 3040130"/>
              <a:gd name="connsiteX1" fmla="*/ 796749 w 3375954"/>
              <a:gd name="connsiteY1" fmla="*/ 66745 h 3040130"/>
              <a:gd name="connsiteX2" fmla="*/ 1691503 w 3375954"/>
              <a:gd name="connsiteY2" fmla="*/ 0 h 3040130"/>
              <a:gd name="connsiteX3" fmla="*/ 3375954 w 3375954"/>
              <a:gd name="connsiteY3" fmla="*/ 1553438 h 3040130"/>
              <a:gd name="connsiteX4" fmla="*/ 2579205 w 3375954"/>
              <a:gd name="connsiteY4" fmla="*/ 3040130 h 3040130"/>
              <a:gd name="connsiteX5" fmla="*/ 796749 w 3375954"/>
              <a:gd name="connsiteY5" fmla="*/ 3040130 h 3040130"/>
              <a:gd name="connsiteX6" fmla="*/ 0 w 3375954"/>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2579205 w 3028883"/>
              <a:gd name="connsiteY4" fmla="*/ 3040130 h 3040130"/>
              <a:gd name="connsiteX5" fmla="*/ 796749 w 3028883"/>
              <a:gd name="connsiteY5" fmla="*/ 3040130 h 3040130"/>
              <a:gd name="connsiteX6" fmla="*/ 0 w 3028883"/>
              <a:gd name="connsiteY6" fmla="*/ 1553438 h 3040130"/>
              <a:gd name="connsiteX0" fmla="*/ 0 w 3028883"/>
              <a:gd name="connsiteY0" fmla="*/ 1553438 h 3040130"/>
              <a:gd name="connsiteX1" fmla="*/ 796749 w 3028883"/>
              <a:gd name="connsiteY1" fmla="*/ 66745 h 3040130"/>
              <a:gd name="connsiteX2" fmla="*/ 1691503 w 3028883"/>
              <a:gd name="connsiteY2" fmla="*/ 0 h 3040130"/>
              <a:gd name="connsiteX3" fmla="*/ 3028883 w 3028883"/>
              <a:gd name="connsiteY3" fmla="*/ 779202 h 3040130"/>
              <a:gd name="connsiteX4" fmla="*/ 3013044 w 3028883"/>
              <a:gd name="connsiteY4" fmla="*/ 2359336 h 3040130"/>
              <a:gd name="connsiteX5" fmla="*/ 796749 w 3028883"/>
              <a:gd name="connsiteY5" fmla="*/ 3040130 h 3040130"/>
              <a:gd name="connsiteX6" fmla="*/ 0 w 3028883"/>
              <a:gd name="connsiteY6" fmla="*/ 1553438 h 3040130"/>
              <a:gd name="connsiteX0" fmla="*/ 0 w 3028883"/>
              <a:gd name="connsiteY0" fmla="*/ 1553438 h 3126897"/>
              <a:gd name="connsiteX1" fmla="*/ 796749 w 3028883"/>
              <a:gd name="connsiteY1" fmla="*/ 66745 h 3126897"/>
              <a:gd name="connsiteX2" fmla="*/ 1691503 w 3028883"/>
              <a:gd name="connsiteY2" fmla="*/ 0 h 3126897"/>
              <a:gd name="connsiteX3" fmla="*/ 3028883 w 3028883"/>
              <a:gd name="connsiteY3" fmla="*/ 779202 h 3126897"/>
              <a:gd name="connsiteX4" fmla="*/ 3013044 w 3028883"/>
              <a:gd name="connsiteY4" fmla="*/ 2359336 h 3126897"/>
              <a:gd name="connsiteX5" fmla="*/ 1664428 w 3028883"/>
              <a:gd name="connsiteY5" fmla="*/ 3126897 h 3126897"/>
              <a:gd name="connsiteX6" fmla="*/ 0 w 3028883"/>
              <a:gd name="connsiteY6" fmla="*/ 1553438 h 3126897"/>
              <a:gd name="connsiteX0" fmla="*/ 0 w 2701835"/>
              <a:gd name="connsiteY0" fmla="*/ 2341023 h 3126897"/>
              <a:gd name="connsiteX1" fmla="*/ 469701 w 2701835"/>
              <a:gd name="connsiteY1" fmla="*/ 66745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2701835"/>
              <a:gd name="connsiteY0" fmla="*/ 2341023 h 3126897"/>
              <a:gd name="connsiteX1" fmla="*/ 22513 w 2701835"/>
              <a:gd name="connsiteY1" fmla="*/ 754214 h 3126897"/>
              <a:gd name="connsiteX2" fmla="*/ 1364455 w 2701835"/>
              <a:gd name="connsiteY2" fmla="*/ 0 h 3126897"/>
              <a:gd name="connsiteX3" fmla="*/ 2701835 w 2701835"/>
              <a:gd name="connsiteY3" fmla="*/ 779202 h 3126897"/>
              <a:gd name="connsiteX4" fmla="*/ 2685996 w 2701835"/>
              <a:gd name="connsiteY4" fmla="*/ 2359336 h 3126897"/>
              <a:gd name="connsiteX5" fmla="*/ 1337380 w 2701835"/>
              <a:gd name="connsiteY5" fmla="*/ 3126897 h 3126897"/>
              <a:gd name="connsiteX6" fmla="*/ 0 w 2701835"/>
              <a:gd name="connsiteY6" fmla="*/ 2341023 h 3126897"/>
              <a:gd name="connsiteX0" fmla="*/ 0 w 3062255"/>
              <a:gd name="connsiteY0" fmla="*/ 2461163 h 3126897"/>
              <a:gd name="connsiteX1" fmla="*/ 382933 w 3062255"/>
              <a:gd name="connsiteY1" fmla="*/ 754214 h 3126897"/>
              <a:gd name="connsiteX2" fmla="*/ 1724875 w 3062255"/>
              <a:gd name="connsiteY2" fmla="*/ 0 h 3126897"/>
              <a:gd name="connsiteX3" fmla="*/ 3062255 w 3062255"/>
              <a:gd name="connsiteY3" fmla="*/ 779202 h 3126897"/>
              <a:gd name="connsiteX4" fmla="*/ 3046416 w 3062255"/>
              <a:gd name="connsiteY4" fmla="*/ 2359336 h 3126897"/>
              <a:gd name="connsiteX5" fmla="*/ 1697800 w 3062255"/>
              <a:gd name="connsiteY5" fmla="*/ 3126897 h 3126897"/>
              <a:gd name="connsiteX6" fmla="*/ 0 w 3062255"/>
              <a:gd name="connsiteY6" fmla="*/ 2461163 h 3126897"/>
              <a:gd name="connsiteX0" fmla="*/ 0 w 2701834"/>
              <a:gd name="connsiteY0" fmla="*/ 2347697 h 3126897"/>
              <a:gd name="connsiteX1" fmla="*/ 22512 w 2701834"/>
              <a:gd name="connsiteY1" fmla="*/ 754214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1834"/>
              <a:gd name="connsiteY0" fmla="*/ 2347697 h 3126897"/>
              <a:gd name="connsiteX1" fmla="*/ 2489 w 2701834"/>
              <a:gd name="connsiteY1" fmla="*/ 767562 h 3126897"/>
              <a:gd name="connsiteX2" fmla="*/ 1364454 w 2701834"/>
              <a:gd name="connsiteY2" fmla="*/ 0 h 3126897"/>
              <a:gd name="connsiteX3" fmla="*/ 2701834 w 2701834"/>
              <a:gd name="connsiteY3" fmla="*/ 779202 h 3126897"/>
              <a:gd name="connsiteX4" fmla="*/ 2685995 w 2701834"/>
              <a:gd name="connsiteY4" fmla="*/ 2359336 h 3126897"/>
              <a:gd name="connsiteX5" fmla="*/ 1337379 w 2701834"/>
              <a:gd name="connsiteY5" fmla="*/ 3126897 h 3126897"/>
              <a:gd name="connsiteX6" fmla="*/ 0 w 2701834"/>
              <a:gd name="connsiteY6" fmla="*/ 2347697 h 3126897"/>
              <a:gd name="connsiteX0" fmla="*/ 0 w 2706018"/>
              <a:gd name="connsiteY0" fmla="*/ 2347697 h 3126897"/>
              <a:gd name="connsiteX1" fmla="*/ 2489 w 2706018"/>
              <a:gd name="connsiteY1" fmla="*/ 767562 h 3126897"/>
              <a:gd name="connsiteX2" fmla="*/ 1364454 w 2706018"/>
              <a:gd name="connsiteY2" fmla="*/ 0 h 3126897"/>
              <a:gd name="connsiteX3" fmla="*/ 2701834 w 2706018"/>
              <a:gd name="connsiteY3" fmla="*/ 779202 h 3126897"/>
              <a:gd name="connsiteX4" fmla="*/ 2706018 w 2706018"/>
              <a:gd name="connsiteY4" fmla="*/ 2366011 h 3126897"/>
              <a:gd name="connsiteX5" fmla="*/ 1337379 w 2706018"/>
              <a:gd name="connsiteY5" fmla="*/ 3126897 h 3126897"/>
              <a:gd name="connsiteX6" fmla="*/ 0 w 2706018"/>
              <a:gd name="connsiteY6" fmla="*/ 2347697 h 3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018" h="3126897">
                <a:moveTo>
                  <a:pt x="0" y="2347697"/>
                </a:moveTo>
                <a:cubicBezTo>
                  <a:pt x="830" y="1820985"/>
                  <a:pt x="1659" y="1294274"/>
                  <a:pt x="2489" y="767562"/>
                </a:cubicBezTo>
                <a:lnTo>
                  <a:pt x="1364454" y="0"/>
                </a:lnTo>
                <a:lnTo>
                  <a:pt x="2701834" y="779202"/>
                </a:lnTo>
                <a:cubicBezTo>
                  <a:pt x="2703229" y="1308138"/>
                  <a:pt x="2704623" y="1837075"/>
                  <a:pt x="2706018" y="2366011"/>
                </a:cubicBezTo>
                <a:lnTo>
                  <a:pt x="1337379" y="3126897"/>
                </a:lnTo>
                <a:lnTo>
                  <a:pt x="0" y="2347697"/>
                </a:lnTo>
                <a:close/>
              </a:path>
            </a:pathLst>
          </a:custGeom>
          <a:noFill/>
          <a:ln w="6350">
            <a:noFill/>
          </a:ln>
          <a:extLst>
            <a:ext uri="{909E8E84-426E-40DD-AFC4-6F175D3DCCD1}">
              <a14:hiddenFill xmlns:a14="http://schemas.microsoft.com/office/drawing/2010/main">
                <a:solidFill>
                  <a:srgbClr val="FFFFFF"/>
                </a:solidFill>
              </a14:hiddenFill>
            </a:ext>
          </a:extLst>
        </p:spPr>
        <p:txBody>
          <a:bodyPr/>
          <a:lstStyle>
            <a:lvl1pPr marL="0" indent="0" algn="ctr">
              <a:buFontTx/>
              <a:buNone/>
              <a:defRPr sz="1400">
                <a:solidFill>
                  <a:schemeClr val="accent6"/>
                </a:solidFill>
              </a:defRPr>
            </a:lvl1pPr>
          </a:lstStyle>
          <a:p>
            <a:br>
              <a:rPr lang="en-US"/>
            </a:br>
            <a:br>
              <a:rPr lang="en-US"/>
            </a:br>
            <a:br>
              <a:rPr lang="en-US"/>
            </a:br>
            <a:r>
              <a:rPr lang="en-US"/>
              <a:t>Picture two</a:t>
            </a:r>
          </a:p>
        </p:txBody>
      </p:sp>
      <p:sp>
        <p:nvSpPr>
          <p:cNvPr id="11" name="Text Box 19">
            <a:extLst>
              <a:ext uri="{FF2B5EF4-FFF2-40B4-BE49-F238E27FC236}">
                <a16:creationId xmlns:a16="http://schemas.microsoft.com/office/drawing/2014/main" id="{5976DE65-2185-B34A-AA13-032DF577A687}"/>
              </a:ext>
            </a:extLst>
          </p:cNvPr>
          <p:cNvSpPr txBox="1">
            <a:spLocks noChangeArrowheads="1"/>
          </p:cNvSpPr>
          <p:nvPr userDrawn="1"/>
        </p:nvSpPr>
        <p:spPr bwMode="auto">
          <a:xfrm>
            <a:off x="628852" y="4809219"/>
            <a:ext cx="339472" cy="196208"/>
          </a:xfrm>
          <a:prstGeom prst="rect">
            <a:avLst/>
          </a:prstGeom>
          <a:noFill/>
          <a:ln w="9525">
            <a:noFill/>
            <a:miter lim="800000"/>
            <a:headEnd/>
            <a:tailEnd/>
          </a:ln>
          <a:effectLst/>
        </p:spPr>
        <p:txBody>
          <a:bodyPr wrap="squar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base" hangingPunct="1">
              <a:spcBef>
                <a:spcPct val="0"/>
              </a:spcBef>
              <a:spcAft>
                <a:spcPct val="0"/>
              </a:spcAft>
            </a:pPr>
            <a:fld id="{DF584750-AA81-42C7-9A6D-ECABC080E106}" type="slidenum">
              <a:rPr lang="en-CA" sz="675">
                <a:solidFill>
                  <a:schemeClr val="tx1"/>
                </a:solidFill>
                <a:cs typeface="Arial" charset="0"/>
              </a:rPr>
              <a:pPr algn="ctr" eaLnBrk="1" fontAlgn="base" hangingPunct="1">
                <a:spcBef>
                  <a:spcPct val="0"/>
                </a:spcBef>
                <a:spcAft>
                  <a:spcPct val="0"/>
                </a:spcAft>
              </a:pPr>
              <a:t>‹#›</a:t>
            </a:fld>
            <a:endParaRPr lang="en-CA" sz="1350">
              <a:solidFill>
                <a:schemeClr val="tx1"/>
              </a:solidFill>
              <a:cs typeface="Arial" charset="0"/>
            </a:endParaRPr>
          </a:p>
        </p:txBody>
      </p:sp>
      <p:sp>
        <p:nvSpPr>
          <p:cNvPr id="13" name="TextBox 12">
            <a:extLst>
              <a:ext uri="{FF2B5EF4-FFF2-40B4-BE49-F238E27FC236}">
                <a16:creationId xmlns:a16="http://schemas.microsoft.com/office/drawing/2014/main" id="{33234493-730D-4715-B475-E2242566E970}"/>
              </a:ext>
            </a:extLst>
          </p:cNvPr>
          <p:cNvSpPr txBox="1"/>
          <p:nvPr userDrawn="1"/>
        </p:nvSpPr>
        <p:spPr bwMode="auto">
          <a:xfrm>
            <a:off x="7625349" y="109002"/>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oAutofit/>
          </a:bodyPr>
          <a:lstStyle/>
          <a:p>
            <a:pPr algn="l">
              <a:spcAft>
                <a:spcPts val="600"/>
              </a:spcAft>
            </a:pPr>
            <a:r>
              <a:rPr lang="en-GB" kern="0" dirty="0">
                <a:solidFill>
                  <a:schemeClr val="tx1"/>
                </a:solidFill>
              </a:rPr>
              <a:t>RP-211067</a:t>
            </a:r>
          </a:p>
        </p:txBody>
      </p:sp>
    </p:spTree>
    <p:extLst>
      <p:ext uri="{BB962C8B-B14F-4D97-AF65-F5344CB8AC3E}">
        <p14:creationId xmlns:p14="http://schemas.microsoft.com/office/powerpoint/2010/main" val="3714466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8" name="Text Placeholder 2"/>
          <p:cNvSpPr>
            <a:spLocks noGrp="1"/>
          </p:cNvSpPr>
          <p:nvPr>
            <p:ph type="body" idx="1"/>
          </p:nvPr>
        </p:nvSpPr>
        <p:spPr bwMode="auto">
          <a:xfrm>
            <a:off x="702000" y="734400"/>
            <a:ext cx="7992000" cy="38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7" name="Title Placeholder 1"/>
          <p:cNvSpPr>
            <a:spLocks noGrp="1"/>
          </p:cNvSpPr>
          <p:nvPr>
            <p:ph type="title"/>
          </p:nvPr>
        </p:nvSpPr>
        <p:spPr bwMode="auto">
          <a:xfrm>
            <a:off x="694800" y="172800"/>
            <a:ext cx="7992000" cy="47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CA"/>
          </a:p>
        </p:txBody>
      </p:sp>
      <p:sp>
        <p:nvSpPr>
          <p:cNvPr id="5" name="TextBox 4">
            <a:extLst>
              <a:ext uri="{FF2B5EF4-FFF2-40B4-BE49-F238E27FC236}">
                <a16:creationId xmlns:a16="http://schemas.microsoft.com/office/drawing/2014/main" id="{1A3D01B9-0F2B-4E3F-B028-6AB832B7635B}"/>
              </a:ext>
            </a:extLst>
          </p:cNvPr>
          <p:cNvSpPr txBox="1"/>
          <p:nvPr userDrawn="1"/>
        </p:nvSpPr>
        <p:spPr bwMode="auto">
          <a:xfrm>
            <a:off x="7625349" y="109002"/>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tlCol="0">
            <a:noAutofit/>
          </a:bodyPr>
          <a:lstStyle/>
          <a:p>
            <a:pPr algn="l">
              <a:spcAft>
                <a:spcPts val="600"/>
              </a:spcAft>
            </a:pPr>
            <a:r>
              <a:rPr lang="en-GB" kern="0" dirty="0">
                <a:solidFill>
                  <a:schemeClr val="tx1"/>
                </a:solidFill>
              </a:rPr>
              <a:t>RP-211067</a:t>
            </a:r>
          </a:p>
        </p:txBody>
      </p:sp>
    </p:spTree>
    <p:extLst>
      <p:ext uri="{BB962C8B-B14F-4D97-AF65-F5344CB8AC3E}">
        <p14:creationId xmlns:p14="http://schemas.microsoft.com/office/powerpoint/2010/main" val="1088637634"/>
      </p:ext>
    </p:extLst>
  </p:cSld>
  <p:clrMap bg1="lt1" tx1="dk1" bg2="lt2" tx2="dk2" accent1="accent1" accent2="accent2" accent3="accent3" accent4="accent4" accent5="accent5" accent6="accent6" hlink="hlink" folHlink="folHlink"/>
  <p:sldLayoutIdLst>
    <p:sldLayoutId id="2147483705" r:id="rId1"/>
    <p:sldLayoutId id="2147483673" r:id="rId2"/>
    <p:sldLayoutId id="2147483700" r:id="rId3"/>
    <p:sldLayoutId id="2147483698" r:id="rId4"/>
    <p:sldLayoutId id="2147483697" r:id="rId5"/>
    <p:sldLayoutId id="2147483709"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342900" rtl="0" eaLnBrk="1" fontAlgn="base" hangingPunct="1">
        <a:spcBef>
          <a:spcPct val="0"/>
        </a:spcBef>
        <a:spcAft>
          <a:spcPts val="450"/>
        </a:spcAft>
        <a:defRPr sz="2000" b="1" kern="1200">
          <a:solidFill>
            <a:schemeClr val="tx2"/>
          </a:solidFill>
          <a:latin typeface="Arial"/>
          <a:ea typeface="ＭＳ Ｐゴシック" charset="-128"/>
          <a:cs typeface="Arial"/>
        </a:defRPr>
      </a:lvl1pPr>
      <a:lvl2pPr algn="l" defTabSz="342900" rtl="0" eaLnBrk="1" fontAlgn="base" hangingPunct="1">
        <a:spcBef>
          <a:spcPct val="0"/>
        </a:spcBef>
        <a:spcAft>
          <a:spcPts val="450"/>
        </a:spcAft>
        <a:defRPr sz="1500" b="1">
          <a:solidFill>
            <a:schemeClr val="tx2"/>
          </a:solidFill>
          <a:latin typeface="Arial" charset="0"/>
          <a:ea typeface="ＭＳ Ｐゴシック" charset="-128"/>
        </a:defRPr>
      </a:lvl2pPr>
      <a:lvl3pPr algn="l" defTabSz="342900" rtl="0" eaLnBrk="1" fontAlgn="base" hangingPunct="1">
        <a:spcBef>
          <a:spcPct val="0"/>
        </a:spcBef>
        <a:spcAft>
          <a:spcPts val="450"/>
        </a:spcAft>
        <a:defRPr sz="1500" b="1">
          <a:solidFill>
            <a:schemeClr val="tx2"/>
          </a:solidFill>
          <a:latin typeface="Arial" charset="0"/>
          <a:ea typeface="ＭＳ Ｐゴシック" charset="-128"/>
        </a:defRPr>
      </a:lvl3pPr>
      <a:lvl4pPr algn="l" defTabSz="342900" rtl="0" eaLnBrk="1" fontAlgn="base" hangingPunct="1">
        <a:spcBef>
          <a:spcPct val="0"/>
        </a:spcBef>
        <a:spcAft>
          <a:spcPts val="450"/>
        </a:spcAft>
        <a:defRPr sz="1500" b="1">
          <a:solidFill>
            <a:schemeClr val="tx2"/>
          </a:solidFill>
          <a:latin typeface="Arial" charset="0"/>
          <a:ea typeface="ＭＳ Ｐゴシック" charset="-128"/>
        </a:defRPr>
      </a:lvl4pPr>
      <a:lvl5pPr algn="l" defTabSz="342900" rtl="0" eaLnBrk="1" fontAlgn="base" hangingPunct="1">
        <a:spcBef>
          <a:spcPct val="0"/>
        </a:spcBef>
        <a:spcAft>
          <a:spcPts val="450"/>
        </a:spcAft>
        <a:defRPr sz="1500" b="1">
          <a:solidFill>
            <a:schemeClr val="tx2"/>
          </a:solidFill>
          <a:latin typeface="Arial" charset="0"/>
          <a:ea typeface="ＭＳ Ｐゴシック" charset="-128"/>
        </a:defRPr>
      </a:lvl5pPr>
      <a:lvl6pPr marL="342900" algn="l" defTabSz="342900" rtl="0" eaLnBrk="1" fontAlgn="base" hangingPunct="1">
        <a:spcBef>
          <a:spcPct val="0"/>
        </a:spcBef>
        <a:spcAft>
          <a:spcPts val="450"/>
        </a:spcAft>
        <a:defRPr sz="1500" b="1">
          <a:solidFill>
            <a:schemeClr val="tx2"/>
          </a:solidFill>
          <a:latin typeface="Arial" charset="0"/>
          <a:ea typeface="ＭＳ Ｐゴシック" charset="-128"/>
        </a:defRPr>
      </a:lvl6pPr>
      <a:lvl7pPr marL="685800" algn="l" defTabSz="342900" rtl="0" eaLnBrk="1" fontAlgn="base" hangingPunct="1">
        <a:spcBef>
          <a:spcPct val="0"/>
        </a:spcBef>
        <a:spcAft>
          <a:spcPts val="450"/>
        </a:spcAft>
        <a:defRPr sz="1500" b="1">
          <a:solidFill>
            <a:schemeClr val="tx2"/>
          </a:solidFill>
          <a:latin typeface="Arial" charset="0"/>
          <a:ea typeface="ＭＳ Ｐゴシック" charset="-128"/>
        </a:defRPr>
      </a:lvl7pPr>
      <a:lvl8pPr marL="1028700" algn="l" defTabSz="342900" rtl="0" eaLnBrk="1" fontAlgn="base" hangingPunct="1">
        <a:spcBef>
          <a:spcPct val="0"/>
        </a:spcBef>
        <a:spcAft>
          <a:spcPts val="450"/>
        </a:spcAft>
        <a:defRPr sz="1500" b="1">
          <a:solidFill>
            <a:schemeClr val="tx2"/>
          </a:solidFill>
          <a:latin typeface="Arial" charset="0"/>
          <a:ea typeface="ＭＳ Ｐゴシック" charset="-128"/>
        </a:defRPr>
      </a:lvl8pPr>
      <a:lvl9pPr marL="1371600" algn="l" defTabSz="342900" rtl="0" eaLnBrk="1" fontAlgn="base" hangingPunct="1">
        <a:spcBef>
          <a:spcPct val="0"/>
        </a:spcBef>
        <a:spcAft>
          <a:spcPts val="450"/>
        </a:spcAft>
        <a:defRPr sz="1500" b="1">
          <a:solidFill>
            <a:schemeClr val="tx2"/>
          </a:solidFill>
          <a:latin typeface="Arial" charset="0"/>
          <a:ea typeface="ＭＳ Ｐゴシック" charset="-128"/>
        </a:defRPr>
      </a:lvl9pPr>
    </p:titleStyle>
    <p:bodyStyle>
      <a:lvl1pPr marL="170260" indent="-170260" algn="l" defTabSz="342900" rtl="0" eaLnBrk="1" fontAlgn="base" hangingPunct="1">
        <a:spcBef>
          <a:spcPts val="600"/>
        </a:spcBef>
        <a:spcAft>
          <a:spcPct val="0"/>
        </a:spcAft>
        <a:buClr>
          <a:schemeClr val="accent1"/>
        </a:buClr>
        <a:buFont typeface="Wingdings" pitchFamily="2" charset="2"/>
        <a:buChar char="§"/>
        <a:defRPr sz="1600" kern="1200">
          <a:solidFill>
            <a:schemeClr val="tx1"/>
          </a:solidFill>
          <a:latin typeface="Arial"/>
          <a:ea typeface="ＭＳ Ｐゴシック" charset="-128"/>
          <a:cs typeface="Arial"/>
        </a:defRPr>
      </a:lvl1pPr>
      <a:lvl2pPr marL="469106" indent="-251222" algn="l" defTabSz="342900" rtl="0" eaLnBrk="1" fontAlgn="base" hangingPunct="1">
        <a:spcBef>
          <a:spcPts val="600"/>
        </a:spcBef>
        <a:spcAft>
          <a:spcPct val="0"/>
        </a:spcAft>
        <a:buClr>
          <a:schemeClr val="tx2"/>
        </a:buClr>
        <a:buFont typeface="Wingdings" pitchFamily="2" charset="2"/>
        <a:buChar char="§"/>
        <a:defRPr sz="1400" kern="1200">
          <a:solidFill>
            <a:schemeClr val="tx1"/>
          </a:solidFill>
          <a:latin typeface="Arial"/>
          <a:ea typeface="ＭＳ Ｐゴシック" charset="-128"/>
          <a:cs typeface="Arial"/>
        </a:defRPr>
      </a:lvl2pPr>
      <a:lvl3pPr marL="857250" indent="-171450" algn="l" defTabSz="342900" rtl="0" eaLnBrk="1" fontAlgn="base" hangingPunct="1">
        <a:spcBef>
          <a:spcPts val="600"/>
        </a:spcBef>
        <a:spcAft>
          <a:spcPct val="0"/>
        </a:spcAft>
        <a:buClr>
          <a:schemeClr val="tx2"/>
        </a:buClr>
        <a:buFont typeface="Wingdings" pitchFamily="2" charset="2"/>
        <a:buChar char="§"/>
        <a:defRPr sz="1200" kern="1200">
          <a:solidFill>
            <a:schemeClr val="tx1"/>
          </a:solidFill>
          <a:latin typeface="Arial"/>
          <a:ea typeface="ＭＳ Ｐゴシック" charset="-128"/>
          <a:cs typeface="Arial"/>
        </a:defRPr>
      </a:lvl3pPr>
      <a:lvl4pPr marL="1200150" indent="-171450" algn="l" defTabSz="342900" rtl="0" eaLnBrk="1" fontAlgn="base" hangingPunct="1">
        <a:spcBef>
          <a:spcPts val="600"/>
        </a:spcBef>
        <a:spcAft>
          <a:spcPct val="0"/>
        </a:spcAft>
        <a:buClr>
          <a:schemeClr val="tx2"/>
        </a:buClr>
        <a:buFont typeface="Wingdings" pitchFamily="2" charset="2"/>
        <a:buChar char="§"/>
        <a:defRPr sz="1050" kern="1200">
          <a:solidFill>
            <a:schemeClr val="tx1"/>
          </a:solidFill>
          <a:latin typeface="Arial"/>
          <a:ea typeface="ＭＳ Ｐゴシック" charset="-128"/>
          <a:cs typeface="Arial"/>
        </a:defRPr>
      </a:lvl4pPr>
      <a:lvl5pPr marL="1543050" indent="-171450" algn="l" defTabSz="342900" rtl="0" eaLnBrk="1" fontAlgn="base" hangingPunct="1">
        <a:spcBef>
          <a:spcPts val="600"/>
        </a:spcBef>
        <a:spcAft>
          <a:spcPct val="0"/>
        </a:spcAft>
        <a:buClr>
          <a:schemeClr val="tx2"/>
        </a:buClr>
        <a:buFont typeface="Arial" charset="0"/>
        <a:buChar char="»"/>
        <a:defRPr sz="1050" kern="1200">
          <a:solidFill>
            <a:schemeClr val="tx1"/>
          </a:solidFill>
          <a:latin typeface="Arial"/>
          <a:ea typeface="ＭＳ Ｐゴシック" charset="-128"/>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98C67-3E0B-5F49-A8F5-AA126507B28B}"/>
              </a:ext>
            </a:extLst>
          </p:cNvPr>
          <p:cNvSpPr>
            <a:spLocks noGrp="1"/>
          </p:cNvSpPr>
          <p:nvPr>
            <p:ph type="ctrTitle"/>
          </p:nvPr>
        </p:nvSpPr>
        <p:spPr>
          <a:xfrm>
            <a:off x="2736325" y="2672255"/>
            <a:ext cx="6202575" cy="927380"/>
          </a:xfrm>
        </p:spPr>
        <p:txBody>
          <a:bodyPr/>
          <a:lstStyle/>
          <a:p>
            <a:r>
              <a:rPr lang="en-US" dirty="0" err="1">
                <a:ea typeface="ＭＳ Ｐゴシック"/>
              </a:rPr>
              <a:t>Omnispace</a:t>
            </a:r>
            <a:r>
              <a:rPr lang="en-US">
                <a:ea typeface="ＭＳ Ｐゴシック"/>
              </a:rPr>
              <a:t>: Discussion </a:t>
            </a:r>
            <a:r>
              <a:rPr lang="en-US" dirty="0">
                <a:ea typeface="ＭＳ Ｐゴシック"/>
              </a:rPr>
              <a:t>on eMTC Enabling High Value NTN IoT Use Cases</a:t>
            </a:r>
          </a:p>
        </p:txBody>
      </p:sp>
    </p:spTree>
    <p:extLst>
      <p:ext uri="{BB962C8B-B14F-4D97-AF65-F5344CB8AC3E}">
        <p14:creationId xmlns:p14="http://schemas.microsoft.com/office/powerpoint/2010/main" val="615766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678852-CFED-42D0-A04C-260FE589E7F8}"/>
              </a:ext>
            </a:extLst>
          </p:cNvPr>
          <p:cNvSpPr>
            <a:spLocks noGrp="1"/>
          </p:cNvSpPr>
          <p:nvPr>
            <p:ph type="title"/>
          </p:nvPr>
        </p:nvSpPr>
        <p:spPr/>
        <p:txBody>
          <a:bodyPr/>
          <a:lstStyle/>
          <a:p>
            <a:r>
              <a:rPr lang="en-GB" dirty="0"/>
              <a:t>NTN-IoT Market Size and Value</a:t>
            </a:r>
          </a:p>
        </p:txBody>
      </p:sp>
      <p:sp>
        <p:nvSpPr>
          <p:cNvPr id="5" name="Content Placeholder 4">
            <a:extLst>
              <a:ext uri="{FF2B5EF4-FFF2-40B4-BE49-F238E27FC236}">
                <a16:creationId xmlns:a16="http://schemas.microsoft.com/office/drawing/2014/main" id="{BA890152-EF80-4A47-9D98-AC124A48CF63}"/>
              </a:ext>
            </a:extLst>
          </p:cNvPr>
          <p:cNvSpPr>
            <a:spLocks noGrp="1"/>
          </p:cNvSpPr>
          <p:nvPr>
            <p:ph sz="quarter" idx="10"/>
          </p:nvPr>
        </p:nvSpPr>
        <p:spPr/>
        <p:txBody>
          <a:bodyPr/>
          <a:lstStyle/>
          <a:p>
            <a:r>
              <a:rPr lang="en-US" sz="1400" dirty="0"/>
              <a:t>IoT is a key component of the digital transformation and will create value across a very diverse set of markets in the coming decades.  Enterprises are expected to represent the largest IoT market opportunity as they seek new forms for revenue, while automating operations to reduce costs, representing more than half of IoT connections by 2025 [1].  Many enterprises foresee IoT as transformational to their company and their industry [2].  This highlights the high expectations for the scale and robustness required of IoT solutions in support of the Enterprise community.  Cellular M2M currently represents the majority of IoT connectivity revenues and is forecast to continue to do so in the years ahead [3].  Many applications require higher bandwidth and mobility, which are features enabled by eMTC.  Projections are that licensed cellular networks (NB-IoT and LTE-M) will serve 3.5 billion connections by 2025, with mobile IoT representing 2 billion connections [4], and still early in the adoption cycle.</a:t>
            </a:r>
          </a:p>
          <a:p>
            <a:r>
              <a:rPr lang="en-US" sz="1400" dirty="0"/>
              <a:t>References</a:t>
            </a:r>
          </a:p>
          <a:p>
            <a:pPr marL="342900" indent="-342900">
              <a:buFont typeface="+mj-lt"/>
              <a:buAutoNum type="arabicParenR"/>
            </a:pPr>
            <a:r>
              <a:rPr lang="en-GB" sz="1050" dirty="0"/>
              <a:t>GSMA – IoT Connections Forecast: The Rise of Enterprise</a:t>
            </a:r>
          </a:p>
          <a:p>
            <a:pPr marL="342900" indent="-342900">
              <a:buFont typeface="+mj-lt"/>
              <a:buAutoNum type="arabicParenR"/>
            </a:pPr>
            <a:r>
              <a:rPr lang="en-GB" sz="1050" dirty="0"/>
              <a:t>GSMA – Enterprises Speak: IoT Gets Real</a:t>
            </a:r>
          </a:p>
          <a:p>
            <a:pPr marL="342900" indent="-342900">
              <a:buFont typeface="+mj-lt"/>
              <a:buAutoNum type="arabicParenR"/>
            </a:pPr>
            <a:r>
              <a:rPr lang="en-GB" sz="1050" dirty="0"/>
              <a:t>GSMA – IoT Revenue: State of the Market 2020</a:t>
            </a:r>
          </a:p>
          <a:p>
            <a:pPr marL="342900" indent="-342900">
              <a:buFont typeface="+mj-lt"/>
              <a:buAutoNum type="arabicParenR"/>
            </a:pPr>
            <a:r>
              <a:rPr lang="en-GB" sz="1050" dirty="0"/>
              <a:t>GSMA – IoT Connections Forecast: The Rise of Enterprise, pp 12&amp;17</a:t>
            </a:r>
          </a:p>
          <a:p>
            <a:endParaRPr lang="en-GB" dirty="0"/>
          </a:p>
        </p:txBody>
      </p:sp>
    </p:spTree>
    <p:extLst>
      <p:ext uri="{BB962C8B-B14F-4D97-AF65-F5344CB8AC3E}">
        <p14:creationId xmlns:p14="http://schemas.microsoft.com/office/powerpoint/2010/main" val="598143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A5B39-6F67-47F6-A34E-2F7749765234}"/>
              </a:ext>
            </a:extLst>
          </p:cNvPr>
          <p:cNvSpPr>
            <a:spLocks noGrp="1"/>
          </p:cNvSpPr>
          <p:nvPr>
            <p:ph type="title"/>
          </p:nvPr>
        </p:nvSpPr>
        <p:spPr/>
        <p:txBody>
          <a:bodyPr/>
          <a:lstStyle/>
          <a:p>
            <a:r>
              <a:rPr lang="en-GB" dirty="0"/>
              <a:t>Motivation for eMTC in NTN</a:t>
            </a:r>
          </a:p>
        </p:txBody>
      </p:sp>
      <p:sp>
        <p:nvSpPr>
          <p:cNvPr id="3" name="Content Placeholder 2">
            <a:extLst>
              <a:ext uri="{FF2B5EF4-FFF2-40B4-BE49-F238E27FC236}">
                <a16:creationId xmlns:a16="http://schemas.microsoft.com/office/drawing/2014/main" id="{A8976E90-F9FB-4D4E-A1EC-350BC2373135}"/>
              </a:ext>
            </a:extLst>
          </p:cNvPr>
          <p:cNvSpPr>
            <a:spLocks noGrp="1"/>
          </p:cNvSpPr>
          <p:nvPr>
            <p:ph sz="quarter" idx="10"/>
          </p:nvPr>
        </p:nvSpPr>
        <p:spPr/>
        <p:txBody>
          <a:bodyPr/>
          <a:lstStyle/>
          <a:p>
            <a:r>
              <a:rPr lang="en-GB" sz="1400" dirty="0"/>
              <a:t>Observation: There is a significant market opportunity for a broad range of IoT use cases. It is important to the satellite industry that the first NTN Rel17 provides a solid foothold to assist the development of high-value market segments in addition to low data rate infrequent packet applications</a:t>
            </a:r>
          </a:p>
          <a:p>
            <a:r>
              <a:rPr lang="en-GB" sz="1400" dirty="0"/>
              <a:t>Observation: Satellite operators are interested in eMTC because it can support high-value use cases that rely on full time connectivity, and with capability to deliver a few kbps to hundreds of kbps on a full time basis. Example use cases include:</a:t>
            </a:r>
          </a:p>
          <a:p>
            <a:pPr lvl="1"/>
            <a:r>
              <a:rPr lang="en-GB" sz="1200" dirty="0"/>
              <a:t>Connected vehicle</a:t>
            </a:r>
          </a:p>
          <a:p>
            <a:pPr lvl="1"/>
            <a:r>
              <a:rPr lang="en-GB" sz="1200" dirty="0"/>
              <a:t>BVLoS for drone telemetry</a:t>
            </a:r>
          </a:p>
          <a:p>
            <a:pPr lvl="1"/>
            <a:r>
              <a:rPr lang="en-GB" sz="1200" dirty="0"/>
              <a:t>Realtime continuous mobile asset tracking</a:t>
            </a:r>
          </a:p>
          <a:p>
            <a:pPr lvl="1"/>
            <a:r>
              <a:rPr lang="en-GB" sz="1200" dirty="0"/>
              <a:t>Remote healthcare and first responder   </a:t>
            </a:r>
          </a:p>
          <a:p>
            <a:r>
              <a:rPr lang="en-GB" sz="1400" dirty="0"/>
              <a:t>Observation: RAN1#105-e studied link budgets and achievable data rates for eMTC, based upon agreements reached in RAN#104bis-e. Analysis showed that in CE Mode A, downlink data rates up to 900kbps can be supported and uplink data rates up to 43kbps can be supported  </a:t>
            </a:r>
          </a:p>
          <a:p>
            <a:pPr lvl="1"/>
            <a:r>
              <a:rPr lang="en-GB" sz="1200" dirty="0"/>
              <a:t>R1-2104403 Discussion on eMTC enabling high value use cases (Omnispace)</a:t>
            </a:r>
          </a:p>
          <a:p>
            <a:pPr lvl="1"/>
            <a:r>
              <a:rPr lang="en-GB" sz="1200" dirty="0"/>
              <a:t>R1-2105182 IoT-NTN Link Budgets (Sony)</a:t>
            </a:r>
          </a:p>
          <a:p>
            <a:pPr lvl="1"/>
            <a:endParaRPr lang="en-GB" sz="1200" dirty="0"/>
          </a:p>
          <a:p>
            <a:endParaRPr lang="en-GB" sz="1400" dirty="0"/>
          </a:p>
          <a:p>
            <a:endParaRPr lang="en-GB" sz="1400" dirty="0"/>
          </a:p>
        </p:txBody>
      </p:sp>
    </p:spTree>
    <p:extLst>
      <p:ext uri="{BB962C8B-B14F-4D97-AF65-F5344CB8AC3E}">
        <p14:creationId xmlns:p14="http://schemas.microsoft.com/office/powerpoint/2010/main" val="207412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BF0C2C-E777-4661-9FB3-55561EA0D440}"/>
              </a:ext>
            </a:extLst>
          </p:cNvPr>
          <p:cNvSpPr>
            <a:spLocks noGrp="1"/>
          </p:cNvSpPr>
          <p:nvPr>
            <p:ph type="title"/>
          </p:nvPr>
        </p:nvSpPr>
        <p:spPr/>
        <p:txBody>
          <a:bodyPr/>
          <a:lstStyle/>
          <a:p>
            <a:r>
              <a:rPr lang="en-US" dirty="0"/>
              <a:t>Recommendation: Rel17 Work Item for NTN-IoT </a:t>
            </a:r>
          </a:p>
        </p:txBody>
      </p:sp>
      <p:sp>
        <p:nvSpPr>
          <p:cNvPr id="2" name="Content Placeholder 1">
            <a:extLst>
              <a:ext uri="{FF2B5EF4-FFF2-40B4-BE49-F238E27FC236}">
                <a16:creationId xmlns:a16="http://schemas.microsoft.com/office/drawing/2014/main" id="{CB3FF171-33AC-4141-A323-72A06C2AFBF7}"/>
              </a:ext>
            </a:extLst>
          </p:cNvPr>
          <p:cNvSpPr>
            <a:spLocks noGrp="1"/>
          </p:cNvSpPr>
          <p:nvPr>
            <p:ph sz="quarter" idx="10"/>
          </p:nvPr>
        </p:nvSpPr>
        <p:spPr/>
        <p:txBody>
          <a:bodyPr/>
          <a:lstStyle/>
          <a:p>
            <a:pPr>
              <a:buFont typeface="Arial" panose="020B0604020202020204" pitchFamily="34" charset="0"/>
              <a:buChar char="•"/>
            </a:pPr>
            <a:r>
              <a:rPr lang="en-US" sz="1400" dirty="0"/>
              <a:t>Proposal 1 : </a:t>
            </a:r>
            <a:r>
              <a:rPr lang="en-US" sz="1400" dirty="0" err="1"/>
              <a:t>Omnispace</a:t>
            </a:r>
            <a:r>
              <a:rPr lang="en-US" sz="1400" dirty="0"/>
              <a:t> recommends there should be a Rel17 Work Item to cover essential minimum functionality for NTN-NR and NTN-IoT (both eMTC and NB-IoT) as described in TR36.763. This Work Item can take place within the existing Time Unit allocations for NTN-IoT</a:t>
            </a:r>
          </a:p>
          <a:p>
            <a:pPr marL="645750" lvl="1" indent="-285750">
              <a:buFont typeface="Arial" panose="020B0604020202020204" pitchFamily="34" charset="0"/>
              <a:buChar char="•"/>
            </a:pPr>
            <a:r>
              <a:rPr lang="en-US" sz="1200" dirty="0"/>
              <a:t>Satellite operators are interested in eMTC as well as NB-IoT. Both RAT are different and will unlock different use cases for NTN-IoT. The essential minimum functionality in TR36.763 for Rel17 will enable both ecosystems to gain equal foothold.</a:t>
            </a:r>
          </a:p>
          <a:p>
            <a:pPr marL="645750" lvl="1" indent="-285750">
              <a:buFont typeface="Arial" panose="020B0604020202020204" pitchFamily="34" charset="0"/>
              <a:buChar char="•"/>
            </a:pPr>
            <a:r>
              <a:rPr lang="en-US" sz="1200" dirty="0"/>
              <a:t>The essential minimum functionality in Rel17 builds a solid foundation for further evolution in Rel18, with NTN-IoT enhancements continuing to follow NTN-NR enhancements wherever possible. Some ideas are offered by Omnispace for discussion in RWS-210158 and RWS-210159</a:t>
            </a:r>
          </a:p>
          <a:p>
            <a:pPr>
              <a:buFont typeface="Arial" panose="020B0604020202020204" pitchFamily="34" charset="0"/>
              <a:buChar char="•"/>
            </a:pPr>
            <a:endParaRPr lang="en-US" sz="1400" dirty="0"/>
          </a:p>
          <a:p>
            <a:pPr>
              <a:buFont typeface="Arial" panose="020B0604020202020204" pitchFamily="34" charset="0"/>
              <a:buChar char="•"/>
            </a:pPr>
            <a:endParaRPr lang="en-US" sz="1400" dirty="0"/>
          </a:p>
          <a:p>
            <a:pPr>
              <a:buFont typeface="Arial" panose="020B0604020202020204" pitchFamily="34" charset="0"/>
              <a:buChar char="•"/>
            </a:pPr>
            <a:endParaRPr lang="en-US" sz="1400" dirty="0"/>
          </a:p>
          <a:p>
            <a:pPr marL="645750" lvl="1" indent="-285750">
              <a:buFont typeface="Arial" panose="020B0604020202020204" pitchFamily="34" charset="0"/>
              <a:buChar char="•"/>
            </a:pPr>
            <a:endParaRPr lang="en-US" sz="1200" dirty="0"/>
          </a:p>
          <a:p>
            <a:pPr marL="645750" lvl="1" indent="-285750">
              <a:buFont typeface="Arial" panose="020B0604020202020204" pitchFamily="34" charset="0"/>
              <a:buChar char="•"/>
            </a:pPr>
            <a:endParaRPr lang="en-US" sz="1200" dirty="0"/>
          </a:p>
        </p:txBody>
      </p:sp>
    </p:spTree>
    <p:extLst>
      <p:ext uri="{BB962C8B-B14F-4D97-AF65-F5344CB8AC3E}">
        <p14:creationId xmlns:p14="http://schemas.microsoft.com/office/powerpoint/2010/main" val="189280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N_PPT_master_July19_2012">
  <a:themeElements>
    <a:clrScheme name="Custom 7">
      <a:dk1>
        <a:srgbClr val="343838"/>
      </a:dk1>
      <a:lt1>
        <a:srgbClr val="FFFFFF"/>
      </a:lt1>
      <a:dk2>
        <a:srgbClr val="0D2844"/>
      </a:dk2>
      <a:lt2>
        <a:srgbClr val="CACBCA"/>
      </a:lt2>
      <a:accent1>
        <a:srgbClr val="3C7EC1"/>
      </a:accent1>
      <a:accent2>
        <a:srgbClr val="C2AD13"/>
      </a:accent2>
      <a:accent3>
        <a:srgbClr val="6FAD8C"/>
      </a:accent3>
      <a:accent4>
        <a:srgbClr val="D21E37"/>
      </a:accent4>
      <a:accent5>
        <a:srgbClr val="343838"/>
      </a:accent5>
      <a:accent6>
        <a:srgbClr val="767776"/>
      </a:accent6>
      <a:hlink>
        <a:srgbClr val="0000FF"/>
      </a:hlink>
      <a:folHlink>
        <a:srgbClr val="99908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cmpd="sng" algn="ctr">
          <a:no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tailEnd type="none"/>
        </a:ln>
        <a:effectLst/>
      </a:spPr>
      <a:bodyPr/>
      <a:lstStyle/>
      <a:style>
        <a:lnRef idx="2">
          <a:schemeClr val="accent1"/>
        </a:lnRef>
        <a:fillRef idx="0">
          <a:schemeClr val="accent1"/>
        </a:fillRef>
        <a:effectRef idx="1">
          <a:schemeClr val="accent1"/>
        </a:effectRef>
        <a:fontRef idx="minor">
          <a:schemeClr val="tx1"/>
        </a:fontRef>
      </a:style>
    </a:lnDef>
    <a:tx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oAutofit/>
      </a:bodyPr>
      <a:lstStyle>
        <a:defPPr algn="l">
          <a:spcAft>
            <a:spcPts val="600"/>
          </a:spcAft>
          <a:defRPr kern="0" dirty="0" smtClean="0">
            <a:solidFill>
              <a:schemeClr val="tx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B22BF4E4271BB4F8A43B7AF14956305" ma:contentTypeVersion="9" ma:contentTypeDescription="Create a new document." ma:contentTypeScope="" ma:versionID="43e184c485f8c215ca597ba164826a04">
  <xsd:schema xmlns:xsd="http://www.w3.org/2001/XMLSchema" xmlns:xs="http://www.w3.org/2001/XMLSchema" xmlns:p="http://schemas.microsoft.com/office/2006/metadata/properties" xmlns:ns2="79554b90-c31a-4933-8f67-916fe3491a11" xmlns:ns3="ffd13493-4840-41dc-97ec-8dd3f78ec951" targetNamespace="http://schemas.microsoft.com/office/2006/metadata/properties" ma:root="true" ma:fieldsID="c74969d6793ce057b32d79de50d82ae1" ns2:_="" ns3:_="">
    <xsd:import namespace="79554b90-c31a-4933-8f67-916fe3491a11"/>
    <xsd:import namespace="ffd13493-4840-41dc-97ec-8dd3f78ec95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554b90-c31a-4933-8f67-916fe3491a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fd13493-4840-41dc-97ec-8dd3f78ec951"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F2A9B1-D77B-487E-8AC3-FFDA8C3CD016}">
  <ds:schemaRefs>
    <ds:schemaRef ds:uri="http://schemas.microsoft.com/office/2006/metadata/properties"/>
    <ds:schemaRef ds:uri="http://schemas.microsoft.com/office/infopath/2007/PartnerControls"/>
    <ds:schemaRef ds:uri="http://www.w3.org/2000/xmlns/"/>
  </ds:schemaRefs>
</ds:datastoreItem>
</file>

<file path=customXml/itemProps2.xml><?xml version="1.0" encoding="utf-8"?>
<ds:datastoreItem xmlns:ds="http://schemas.openxmlformats.org/officeDocument/2006/customXml" ds:itemID="{DF9341B0-10EA-4989-ACB2-CA2012F79FDE}">
  <ds:schemaRefs>
    <ds:schemaRef ds:uri="79554b90-c31a-4933-8f67-916fe3491a11"/>
    <ds:schemaRef ds:uri="ffd13493-4840-41dc-97ec-8dd3f78ec95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573A88AC-9C9D-4652-B9AF-EF63F9D04A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1642</TotalTime>
  <Words>551</Words>
  <Application>Microsoft Office PowerPoint</Application>
  <PresentationFormat>On-screen Show (16:9)</PresentationFormat>
  <Paragraphs>26</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Wingdings</vt:lpstr>
      <vt:lpstr>MN_PPT_master_July19_2012</vt:lpstr>
      <vt:lpstr>Omnispace: Discussion on eMTC Enabling High Value NTN IoT Use Cases</vt:lpstr>
      <vt:lpstr>NTN-IoT Market Size and Value</vt:lpstr>
      <vt:lpstr>Motivation for eMTC in NTN</vt:lpstr>
      <vt:lpstr>Recommendation: Rel17 Work Item for NTN-IoT </vt:lpstr>
    </vt:vector>
  </TitlesOfParts>
  <Company>MArch Networks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Overview Presentation</dc:title>
  <dc:creator>March Networks</dc:creator>
  <cp:lastModifiedBy>Peter Kibutu</cp:lastModifiedBy>
  <cp:revision>32</cp:revision>
  <cp:lastPrinted>2020-11-22T14:11:11Z</cp:lastPrinted>
  <dcterms:created xsi:type="dcterms:W3CDTF">2014-01-23T08:40:37Z</dcterms:created>
  <dcterms:modified xsi:type="dcterms:W3CDTF">2021-06-07T14:47:34Z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0x0101001B22BF4E4271BB4F8A43B7AF14956305</vt:lpwstr>
  </property>
</Properties>
</file>