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717CE-2FB0-0D40-9530-494CB7969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7CE858-AA31-C444-8538-D6656CEA2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54D5A-4528-BA4B-A39E-6D0564D4A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08116-35E2-C14F-90C9-17D9249DF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47167-2410-CC44-A55B-2F97BB121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137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D838-39DA-4943-BE2D-2AF276AAF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CE69C9-7260-5C4F-BBC7-FDD2EC8B7A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1A17B-1769-2C44-BD91-636DD8D9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AED68-E38B-234D-A921-71B293777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5CB8C-0E21-D24C-A555-AB1401DA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95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AE638C-508A-2B49-A0DF-4275CEA60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F733A9-796E-D14D-AB88-0ED1B6B1A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2AB01-7FD9-794D-B6BF-A465EB59F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564D2-0D67-C74C-97E8-9948544E1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4A05A-291F-3941-BF0B-6B25C7329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81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8E14-56EF-2549-B112-F3585CE38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917A2-9B07-864A-B0E9-885C14236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20F42-93EF-B548-9360-CFEED54B5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81991-DD88-C245-9DD8-6EDB26646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C50C9-A7CB-1445-AEBB-0210EE183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06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B7C37-B239-CB49-8A00-F8152870B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02122-78ED-FF4E-95D6-38D3166CB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74904-1E71-B944-9B6D-A16306C3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9C4BF-1FDE-AE4C-AD33-EB177F46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294D0-4498-3B41-8A56-277CCC33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8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A9E9-B77A-8D4B-B96B-2C8068C84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7BBD8-26A1-C14B-A106-8F2963646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56FD9-6AF3-3D42-B6A3-1AFE012B1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E003B-E213-F046-9729-AE381D92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7F082-1DF7-2640-AAD2-CDA41599F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A8536-A6F4-CE44-9788-834138FB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6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E5986-C0EA-B94B-B8CD-9F82FF4C6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C2A63-A648-2E48-BD82-83BCD2FFB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44344-6918-B342-99B2-63601895D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70D1A1-204B-8D4C-8B76-D23C2B39C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C789A7-B4B3-4647-A3A8-2C7087B43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32D312-14D5-6F4D-B6BC-E183091C4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6D0C1-317A-6846-AEC5-9A7AF170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724953-863F-DB49-9595-44BB83EFF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5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0D0F6-42D0-6B4F-A61E-9EA293D0F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8BDD3-119D-8141-B5C9-C872A5A93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9ACB0A-0229-D947-B89D-37E462A89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1009F-C2D9-4343-B750-BB3E4217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24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4D7467-3971-D247-B62A-08FECC1AC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06CD-F403-5944-8FAC-5DB7C981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5FDA67-B162-284F-A49E-28101E73C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6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0A3D2-52B4-3D4D-86B3-AF162D57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911C3-3B23-174A-A7C3-53AA6B8CB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694C84-78EF-CD40-9189-67ED64580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E6D95-E303-3147-8AA8-311CBD2DD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FC563-BE21-8C45-8EAA-AC257692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6265F-692A-1049-BF81-D71290850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7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4AFD3-B73C-0F4A-97FF-5A8D5EA9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997B2C-2691-994F-BECC-63C166256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3A3244-13B4-B94F-8094-158DF6BC6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AFA8F-439D-F044-A606-0929A3ACE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6265D-4432-1048-B119-F0EA178C6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221DF-541B-C547-9C67-C949C0A2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25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0E444D-6BA3-AA44-A2DE-F09CD2C3D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9D20A-68B4-5143-BA9D-E8CE464EC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F18A6-7752-8947-8076-6FE05AC1DB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FC661-E268-954F-8547-81BD7A388242}" type="datetimeFigureOut">
              <a:rPr lang="en-US" smtClean="0"/>
              <a:t>3/12/21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550F9-4462-CC4C-9EBA-4B5972101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F872A-7DCA-1442-AD67-BC90A945D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42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0B2F-2255-0441-9C25-9293397C0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6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/>
              <a:t>Clarifications on intra-band contiguous and non-contiguous EN-DC combinations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38CE9-965A-364A-803A-B96E33CD2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48690"/>
            <a:ext cx="9144000" cy="1655762"/>
          </a:xfrm>
        </p:spPr>
        <p:txBody>
          <a:bodyPr/>
          <a:lstStyle/>
          <a:p>
            <a:r>
              <a:rPr lang="en-US" dirty="0"/>
              <a:t>Apple Inc.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C908AA-42BE-1B44-AFC5-C2694061C0F1}"/>
              </a:ext>
            </a:extLst>
          </p:cNvPr>
          <p:cNvSpPr txBox="1"/>
          <p:nvPr/>
        </p:nvSpPr>
        <p:spPr>
          <a:xfrm>
            <a:off x="387626" y="383957"/>
            <a:ext cx="3772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#91-e</a:t>
            </a:r>
          </a:p>
          <a:p>
            <a:r>
              <a:rPr lang="en-US" b="1" dirty="0">
                <a:effectLst/>
              </a:rPr>
              <a:t>Electronic Meeting, March </a:t>
            </a:r>
            <a:r>
              <a:rPr lang="en-US" b="1" dirty="0"/>
              <a:t>16</a:t>
            </a:r>
            <a:r>
              <a:rPr lang="en-US" b="1" baseline="30000" dirty="0"/>
              <a:t>th</a:t>
            </a:r>
            <a:r>
              <a:rPr lang="en-US" b="1" dirty="0">
                <a:effectLst/>
              </a:rPr>
              <a:t> – 26</a:t>
            </a:r>
            <a:r>
              <a:rPr lang="en-US" b="1" baseline="30000" dirty="0">
                <a:effectLst/>
              </a:rPr>
              <a:t>th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CD9751-C120-F847-92B9-AA8DA24390A2}"/>
              </a:ext>
            </a:extLst>
          </p:cNvPr>
          <p:cNvSpPr txBox="1"/>
          <p:nvPr/>
        </p:nvSpPr>
        <p:spPr>
          <a:xfrm>
            <a:off x="10643735" y="383957"/>
            <a:ext cx="1205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RP-210640</a:t>
            </a:r>
          </a:p>
        </p:txBody>
      </p:sp>
    </p:spTree>
    <p:extLst>
      <p:ext uri="{BB962C8B-B14F-4D97-AF65-F5344CB8AC3E}">
        <p14:creationId xmlns:p14="http://schemas.microsoft.com/office/powerpoint/2010/main" val="412327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611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4626459"/>
          </a:xfrm>
        </p:spPr>
        <p:txBody>
          <a:bodyPr>
            <a:normAutofit/>
          </a:bodyPr>
          <a:lstStyle/>
          <a:p>
            <a:r>
              <a:rPr lang="en-US" sz="2400" dirty="0"/>
              <a:t>Intra-band contiguous and non-contiguous EN-DC can be clearly differentiated when there is only one LTE CC and one NR CC in the combination, such as DC_(n)48AA (contiguous) and DC_48A_n48A (non-contiguous).</a:t>
            </a:r>
          </a:p>
          <a:p>
            <a:r>
              <a:rPr lang="en-US" sz="2400" dirty="0"/>
              <a:t>However, when there are more than one CCs in LTE or/and NR cell groups, for certain combinations, RAN4’s definition of contiguous or non-contiguous in conjunction with RAN2 UE capability signaling design became ambiguous, such as DC_(n)48CA for DL with DC_48A_n48A as UL which is currently defined as contiguous EN-DC in 38.101-3.</a:t>
            </a:r>
          </a:p>
          <a:p>
            <a:pPr lvl="1"/>
            <a:r>
              <a:rPr lang="en-US" sz="2000" dirty="0"/>
              <a:t>RAN2 signaling parameter </a:t>
            </a:r>
            <a:r>
              <a:rPr lang="en-US" sz="2000" i="1" dirty="0"/>
              <a:t>intraBandENDC-support </a:t>
            </a:r>
            <a:r>
              <a:rPr lang="en-US" sz="2000" dirty="0"/>
              <a:t>is only defined for the combination, but not for DL and UL separately.</a:t>
            </a:r>
          </a:p>
          <a:p>
            <a:pPr lvl="1"/>
            <a:r>
              <a:rPr lang="en-US" sz="2000" dirty="0"/>
              <a:t>RAN4’s contiguous or non-contiguous definition is also for the combination, but not for DL and UL separately.</a:t>
            </a:r>
          </a:p>
        </p:txBody>
      </p:sp>
    </p:spTree>
    <p:extLst>
      <p:ext uri="{BB962C8B-B14F-4D97-AF65-F5344CB8AC3E}">
        <p14:creationId xmlns:p14="http://schemas.microsoft.com/office/powerpoint/2010/main" val="386448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611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565"/>
            <a:ext cx="10515600" cy="4636398"/>
          </a:xfrm>
        </p:spPr>
        <p:txBody>
          <a:bodyPr>
            <a:normAutofit/>
          </a:bodyPr>
          <a:lstStyle/>
          <a:p>
            <a:r>
              <a:rPr lang="en-US" sz="2400" dirty="0"/>
              <a:t>In RAN4 #98-e meeting, a WF was approved [1] which is intended to resolve the issue as described in previous slide.</a:t>
            </a:r>
          </a:p>
          <a:p>
            <a:r>
              <a:rPr lang="en-US" sz="2400" dirty="0"/>
              <a:t>However, both options considered in the WF did not seem to catch the essence of the EN-DC definition where the DL and UL configuration should be interdependent.</a:t>
            </a:r>
          </a:p>
          <a:p>
            <a:r>
              <a:rPr lang="en-US" sz="2400" dirty="0"/>
              <a:t>For example, in Option 1, DL DC_48A-(n)48AA would be considered as an intra-band contiguous EN-DC combination where UL DC_48A_n48A could be falsely allowed by the proposed RAN2 signaling change for R16.</a:t>
            </a:r>
          </a:p>
          <a:p>
            <a:r>
              <a:rPr lang="en-US" sz="2400" dirty="0"/>
              <a:t>In this contribution, we propose to resolve the aforementioned issue by revising the contiguous and non-contiguous EN-DC combination categorization in RAN4 specification TS 38-101-3 without the necessity of RAN2 signaling change.      </a:t>
            </a:r>
          </a:p>
        </p:txBody>
      </p:sp>
    </p:spTree>
    <p:extLst>
      <p:ext uri="{BB962C8B-B14F-4D97-AF65-F5344CB8AC3E}">
        <p14:creationId xmlns:p14="http://schemas.microsoft.com/office/powerpoint/2010/main" val="1050379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6048"/>
          </a:xfrm>
        </p:spPr>
        <p:txBody>
          <a:bodyPr>
            <a:normAutofit/>
          </a:bodyPr>
          <a:lstStyle/>
          <a:p>
            <a:r>
              <a:rPr lang="en-US" sz="4000" dirty="0"/>
              <a:t>Proposals for intra-band EN-DC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687"/>
            <a:ext cx="10515600" cy="4601818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i="1" dirty="0"/>
              <a:t>Proposal 1</a:t>
            </a:r>
            <a:r>
              <a:rPr lang="en-US" sz="2400" i="1" dirty="0"/>
              <a:t>: Contiguous or non-contiguous is determined by the configuration between the primary cells for each cell group.</a:t>
            </a:r>
          </a:p>
          <a:p>
            <a:pPr lvl="1"/>
            <a:r>
              <a:rPr lang="en-US" sz="2200" dirty="0"/>
              <a:t>For example, DC_(n)48CA with UL DC_48A_n48A should be defined as intra-band non-contiguous EN-DC combination.</a:t>
            </a:r>
          </a:p>
          <a:p>
            <a:pPr lvl="2"/>
            <a:r>
              <a:rPr lang="en-US" sz="1900" dirty="0"/>
              <a:t>This definition only allows DL fallback to DC_48A_n48A.</a:t>
            </a:r>
          </a:p>
          <a:p>
            <a:pPr lvl="1"/>
            <a:r>
              <a:rPr lang="en-US" sz="2200" dirty="0"/>
              <a:t>For another example, DC_48A-(n)48AA with UL DC_(n)48AA should be defined as intra-band contiguous EN-DC combination.</a:t>
            </a:r>
          </a:p>
          <a:p>
            <a:pPr lvl="2"/>
            <a:r>
              <a:rPr lang="en-US" sz="1900" dirty="0"/>
              <a:t>This definition only allows DL fallback to DC_(n)48AA.</a:t>
            </a:r>
          </a:p>
          <a:p>
            <a:r>
              <a:rPr lang="en-US" sz="2400" b="1" i="1" dirty="0"/>
              <a:t>Proposal 2</a:t>
            </a:r>
            <a:r>
              <a:rPr lang="en-US" sz="2400" i="1" dirty="0"/>
              <a:t>: Capability wise, the existing RAN2 signaling design is sufficient to indicate UE’s support for different configurations. There is no need to introduce new signaling to differentiate intra-band DL and UL EN-DC configurations separately. </a:t>
            </a:r>
          </a:p>
          <a:p>
            <a:pPr lvl="1"/>
            <a:r>
              <a:rPr lang="en-US" sz="2200" dirty="0"/>
              <a:t>For example, UE can signal LTE DL CA BW class C and UL CA BW class A, NR DL CA BW class A and UL CA BW class A, and </a:t>
            </a:r>
            <a:r>
              <a:rPr lang="en-US" sz="2200" i="1" dirty="0"/>
              <a:t>intraBandENDC-support </a:t>
            </a:r>
            <a:r>
              <a:rPr lang="en-US" sz="2200" dirty="0"/>
              <a:t>as</a:t>
            </a:r>
            <a:r>
              <a:rPr lang="en-US" sz="2200" i="1" dirty="0"/>
              <a:t> </a:t>
            </a:r>
            <a:r>
              <a:rPr lang="en-US" sz="2200" dirty="0"/>
              <a:t>“both” in order to support DC_(n)48CA with UL DC_(n)48AA and UL DC_48A_n48A.</a:t>
            </a:r>
          </a:p>
          <a:p>
            <a:pPr lvl="1"/>
            <a:r>
              <a:rPr lang="en-US" sz="2200" i="1" dirty="0"/>
              <a:t>intraBandENDC-support </a:t>
            </a:r>
            <a:r>
              <a:rPr lang="en-US" sz="2200" dirty="0"/>
              <a:t>with “non-contiguous” only (meaning supporting non-contiguous but not contiguous) does not look to be very practical from UE implementation perspective. </a:t>
            </a:r>
          </a:p>
        </p:txBody>
      </p:sp>
    </p:spTree>
    <p:extLst>
      <p:ext uri="{BB962C8B-B14F-4D97-AF65-F5344CB8AC3E}">
        <p14:creationId xmlns:p14="http://schemas.microsoft.com/office/powerpoint/2010/main" val="3090092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533</Words>
  <Application>Microsoft Macintosh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Clarifications on intra-band contiguous and non-contiguous EN-DC combinations</vt:lpstr>
      <vt:lpstr>Background</vt:lpstr>
      <vt:lpstr>Background</vt:lpstr>
      <vt:lpstr>Proposals for intra-band EN-DC definition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CA/DC combinations not subject to block approval</dc:title>
  <dc:creator>James Wang</dc:creator>
  <cp:lastModifiedBy>James Wang</cp:lastModifiedBy>
  <cp:revision>34</cp:revision>
  <dcterms:created xsi:type="dcterms:W3CDTF">2021-02-18T15:00:57Z</dcterms:created>
  <dcterms:modified xsi:type="dcterms:W3CDTF">2021-03-12T17:39:13Z</dcterms:modified>
</cp:coreProperties>
</file>