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9" r:id="rId4"/>
    <p:sldId id="258" r:id="rId5"/>
    <p:sldId id="260"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009"/>
    <p:restoredTop sz="96327"/>
  </p:normalViewPr>
  <p:slideViewPr>
    <p:cSldViewPr snapToGrid="0" snapToObjects="1">
      <p:cViewPr varScale="1">
        <p:scale>
          <a:sx n="128" d="100"/>
          <a:sy n="128" d="100"/>
        </p:scale>
        <p:origin x="640"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4717CE-2FB0-0D40-9530-494CB796902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B7CE858-AA31-C444-8538-D6656CEA269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DD54D5A-4528-BA4B-A39E-6D0564D4A4C7}"/>
              </a:ext>
            </a:extLst>
          </p:cNvPr>
          <p:cNvSpPr>
            <a:spLocks noGrp="1"/>
          </p:cNvSpPr>
          <p:nvPr>
            <p:ph type="dt" sz="half" idx="10"/>
          </p:nvPr>
        </p:nvSpPr>
        <p:spPr/>
        <p:txBody>
          <a:bodyPr/>
          <a:lstStyle/>
          <a:p>
            <a:fld id="{8BEFC661-E268-954F-8547-81BD7A388242}" type="datetimeFigureOut">
              <a:rPr lang="en-US" smtClean="0"/>
              <a:t>3/12/21</a:t>
            </a:fld>
            <a:endParaRPr lang="en-US"/>
          </a:p>
        </p:txBody>
      </p:sp>
      <p:sp>
        <p:nvSpPr>
          <p:cNvPr id="5" name="Footer Placeholder 4">
            <a:extLst>
              <a:ext uri="{FF2B5EF4-FFF2-40B4-BE49-F238E27FC236}">
                <a16:creationId xmlns:a16="http://schemas.microsoft.com/office/drawing/2014/main" id="{F0808116-35E2-C14F-90C9-17D9249DF15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D747167-2410-CC44-A55B-2F97BB121A02}"/>
              </a:ext>
            </a:extLst>
          </p:cNvPr>
          <p:cNvSpPr>
            <a:spLocks noGrp="1"/>
          </p:cNvSpPr>
          <p:nvPr>
            <p:ph type="sldNum" sz="quarter" idx="12"/>
          </p:nvPr>
        </p:nvSpPr>
        <p:spPr/>
        <p:txBody>
          <a:bodyPr/>
          <a:lstStyle/>
          <a:p>
            <a:fld id="{5F7BA2CA-2377-E64F-852A-6799E93FEA3F}" type="slidenum">
              <a:rPr lang="en-US" smtClean="0"/>
              <a:t>‹#›</a:t>
            </a:fld>
            <a:endParaRPr lang="en-US"/>
          </a:p>
        </p:txBody>
      </p:sp>
    </p:spTree>
    <p:extLst>
      <p:ext uri="{BB962C8B-B14F-4D97-AF65-F5344CB8AC3E}">
        <p14:creationId xmlns:p14="http://schemas.microsoft.com/office/powerpoint/2010/main" val="29241378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30D838-39DA-4943-BE2D-2AF276AAF72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6CE69C9-7260-5C4F-BBC7-FDD2EC8B7AF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081A17B-1769-2C44-BD91-636DD8D920F2}"/>
              </a:ext>
            </a:extLst>
          </p:cNvPr>
          <p:cNvSpPr>
            <a:spLocks noGrp="1"/>
          </p:cNvSpPr>
          <p:nvPr>
            <p:ph type="dt" sz="half" idx="10"/>
          </p:nvPr>
        </p:nvSpPr>
        <p:spPr/>
        <p:txBody>
          <a:bodyPr/>
          <a:lstStyle/>
          <a:p>
            <a:fld id="{8BEFC661-E268-954F-8547-81BD7A388242}" type="datetimeFigureOut">
              <a:rPr lang="en-US" smtClean="0"/>
              <a:t>3/12/21</a:t>
            </a:fld>
            <a:endParaRPr lang="en-US"/>
          </a:p>
        </p:txBody>
      </p:sp>
      <p:sp>
        <p:nvSpPr>
          <p:cNvPr id="5" name="Footer Placeholder 4">
            <a:extLst>
              <a:ext uri="{FF2B5EF4-FFF2-40B4-BE49-F238E27FC236}">
                <a16:creationId xmlns:a16="http://schemas.microsoft.com/office/drawing/2014/main" id="{6B3AED68-E38B-234D-A921-71B2937778A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6C5CB8C-0E21-D24C-A555-AB1401DABD18}"/>
              </a:ext>
            </a:extLst>
          </p:cNvPr>
          <p:cNvSpPr>
            <a:spLocks noGrp="1"/>
          </p:cNvSpPr>
          <p:nvPr>
            <p:ph type="sldNum" sz="quarter" idx="12"/>
          </p:nvPr>
        </p:nvSpPr>
        <p:spPr/>
        <p:txBody>
          <a:bodyPr/>
          <a:lstStyle/>
          <a:p>
            <a:fld id="{5F7BA2CA-2377-E64F-852A-6799E93FEA3F}" type="slidenum">
              <a:rPr lang="en-US" smtClean="0"/>
              <a:t>‹#›</a:t>
            </a:fld>
            <a:endParaRPr lang="en-US"/>
          </a:p>
        </p:txBody>
      </p:sp>
    </p:spTree>
    <p:extLst>
      <p:ext uri="{BB962C8B-B14F-4D97-AF65-F5344CB8AC3E}">
        <p14:creationId xmlns:p14="http://schemas.microsoft.com/office/powerpoint/2010/main" val="19509544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8AE638C-508A-2B49-A0DF-4275CEA609C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7F733A9-796E-D14D-AB88-0ED1B6B1ABE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FC2AB01-7FD9-794D-B6BF-A465EB59F5B8}"/>
              </a:ext>
            </a:extLst>
          </p:cNvPr>
          <p:cNvSpPr>
            <a:spLocks noGrp="1"/>
          </p:cNvSpPr>
          <p:nvPr>
            <p:ph type="dt" sz="half" idx="10"/>
          </p:nvPr>
        </p:nvSpPr>
        <p:spPr/>
        <p:txBody>
          <a:bodyPr/>
          <a:lstStyle/>
          <a:p>
            <a:fld id="{8BEFC661-E268-954F-8547-81BD7A388242}" type="datetimeFigureOut">
              <a:rPr lang="en-US" smtClean="0"/>
              <a:t>3/12/21</a:t>
            </a:fld>
            <a:endParaRPr lang="en-US"/>
          </a:p>
        </p:txBody>
      </p:sp>
      <p:sp>
        <p:nvSpPr>
          <p:cNvPr id="5" name="Footer Placeholder 4">
            <a:extLst>
              <a:ext uri="{FF2B5EF4-FFF2-40B4-BE49-F238E27FC236}">
                <a16:creationId xmlns:a16="http://schemas.microsoft.com/office/drawing/2014/main" id="{8F0564D2-0D67-C74C-97E8-9948544E14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EA4A05A-291F-3941-BF0B-6B25C732910C}"/>
              </a:ext>
            </a:extLst>
          </p:cNvPr>
          <p:cNvSpPr>
            <a:spLocks noGrp="1"/>
          </p:cNvSpPr>
          <p:nvPr>
            <p:ph type="sldNum" sz="quarter" idx="12"/>
          </p:nvPr>
        </p:nvSpPr>
        <p:spPr/>
        <p:txBody>
          <a:bodyPr/>
          <a:lstStyle/>
          <a:p>
            <a:fld id="{5F7BA2CA-2377-E64F-852A-6799E93FEA3F}" type="slidenum">
              <a:rPr lang="en-US" smtClean="0"/>
              <a:t>‹#›</a:t>
            </a:fld>
            <a:endParaRPr lang="en-US"/>
          </a:p>
        </p:txBody>
      </p:sp>
    </p:spTree>
    <p:extLst>
      <p:ext uri="{BB962C8B-B14F-4D97-AF65-F5344CB8AC3E}">
        <p14:creationId xmlns:p14="http://schemas.microsoft.com/office/powerpoint/2010/main" val="33210816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3D8E14-56EF-2549-B112-F3585CE384A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F9917A2-9B07-864A-B0E9-885C142366A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5820F42-93EF-B548-9360-CFEED54B5073}"/>
              </a:ext>
            </a:extLst>
          </p:cNvPr>
          <p:cNvSpPr>
            <a:spLocks noGrp="1"/>
          </p:cNvSpPr>
          <p:nvPr>
            <p:ph type="dt" sz="half" idx="10"/>
          </p:nvPr>
        </p:nvSpPr>
        <p:spPr/>
        <p:txBody>
          <a:bodyPr/>
          <a:lstStyle/>
          <a:p>
            <a:fld id="{8BEFC661-E268-954F-8547-81BD7A388242}" type="datetimeFigureOut">
              <a:rPr lang="en-US" smtClean="0"/>
              <a:t>3/12/21</a:t>
            </a:fld>
            <a:endParaRPr lang="en-US"/>
          </a:p>
        </p:txBody>
      </p:sp>
      <p:sp>
        <p:nvSpPr>
          <p:cNvPr id="5" name="Footer Placeholder 4">
            <a:extLst>
              <a:ext uri="{FF2B5EF4-FFF2-40B4-BE49-F238E27FC236}">
                <a16:creationId xmlns:a16="http://schemas.microsoft.com/office/drawing/2014/main" id="{BDB81991-DD88-C245-9DD8-6EDB266469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20C50C9-A7CB-1445-AEBB-0210EE1838A8}"/>
              </a:ext>
            </a:extLst>
          </p:cNvPr>
          <p:cNvSpPr>
            <a:spLocks noGrp="1"/>
          </p:cNvSpPr>
          <p:nvPr>
            <p:ph type="sldNum" sz="quarter" idx="12"/>
          </p:nvPr>
        </p:nvSpPr>
        <p:spPr/>
        <p:txBody>
          <a:bodyPr/>
          <a:lstStyle/>
          <a:p>
            <a:fld id="{5F7BA2CA-2377-E64F-852A-6799E93FEA3F}" type="slidenum">
              <a:rPr lang="en-US" smtClean="0"/>
              <a:t>‹#›</a:t>
            </a:fld>
            <a:endParaRPr lang="en-US"/>
          </a:p>
        </p:txBody>
      </p:sp>
    </p:spTree>
    <p:extLst>
      <p:ext uri="{BB962C8B-B14F-4D97-AF65-F5344CB8AC3E}">
        <p14:creationId xmlns:p14="http://schemas.microsoft.com/office/powerpoint/2010/main" val="30580688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9B7C37-B239-CB49-8A00-F8152870B0F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5802122-78ED-FF4E-95D6-38D3166CB00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0C74904-1E71-B944-9B6D-A16306C3E991}"/>
              </a:ext>
            </a:extLst>
          </p:cNvPr>
          <p:cNvSpPr>
            <a:spLocks noGrp="1"/>
          </p:cNvSpPr>
          <p:nvPr>
            <p:ph type="dt" sz="half" idx="10"/>
          </p:nvPr>
        </p:nvSpPr>
        <p:spPr/>
        <p:txBody>
          <a:bodyPr/>
          <a:lstStyle/>
          <a:p>
            <a:fld id="{8BEFC661-E268-954F-8547-81BD7A388242}" type="datetimeFigureOut">
              <a:rPr lang="en-US" smtClean="0"/>
              <a:t>3/12/21</a:t>
            </a:fld>
            <a:endParaRPr lang="en-US"/>
          </a:p>
        </p:txBody>
      </p:sp>
      <p:sp>
        <p:nvSpPr>
          <p:cNvPr id="5" name="Footer Placeholder 4">
            <a:extLst>
              <a:ext uri="{FF2B5EF4-FFF2-40B4-BE49-F238E27FC236}">
                <a16:creationId xmlns:a16="http://schemas.microsoft.com/office/drawing/2014/main" id="{F099C4BF-1FDE-AE4C-AD33-EB177F467ED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2294D0-4498-3B41-8A56-277CCC337450}"/>
              </a:ext>
            </a:extLst>
          </p:cNvPr>
          <p:cNvSpPr>
            <a:spLocks noGrp="1"/>
          </p:cNvSpPr>
          <p:nvPr>
            <p:ph type="sldNum" sz="quarter" idx="12"/>
          </p:nvPr>
        </p:nvSpPr>
        <p:spPr/>
        <p:txBody>
          <a:bodyPr/>
          <a:lstStyle/>
          <a:p>
            <a:fld id="{5F7BA2CA-2377-E64F-852A-6799E93FEA3F}" type="slidenum">
              <a:rPr lang="en-US" smtClean="0"/>
              <a:t>‹#›</a:t>
            </a:fld>
            <a:endParaRPr lang="en-US"/>
          </a:p>
        </p:txBody>
      </p:sp>
    </p:spTree>
    <p:extLst>
      <p:ext uri="{BB962C8B-B14F-4D97-AF65-F5344CB8AC3E}">
        <p14:creationId xmlns:p14="http://schemas.microsoft.com/office/powerpoint/2010/main" val="437838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99A9E9-B77A-8D4B-B96B-2C8068C84FD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8E7BBD8-26A1-C14B-A106-8F296364662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B956FD9-6AF3-3D42-B6A3-1AFE012B105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CBE003B-E213-F046-9729-AE381D92BA50}"/>
              </a:ext>
            </a:extLst>
          </p:cNvPr>
          <p:cNvSpPr>
            <a:spLocks noGrp="1"/>
          </p:cNvSpPr>
          <p:nvPr>
            <p:ph type="dt" sz="half" idx="10"/>
          </p:nvPr>
        </p:nvSpPr>
        <p:spPr/>
        <p:txBody>
          <a:bodyPr/>
          <a:lstStyle/>
          <a:p>
            <a:fld id="{8BEFC661-E268-954F-8547-81BD7A388242}" type="datetimeFigureOut">
              <a:rPr lang="en-US" smtClean="0"/>
              <a:t>3/12/21</a:t>
            </a:fld>
            <a:endParaRPr lang="en-US"/>
          </a:p>
        </p:txBody>
      </p:sp>
      <p:sp>
        <p:nvSpPr>
          <p:cNvPr id="6" name="Footer Placeholder 5">
            <a:extLst>
              <a:ext uri="{FF2B5EF4-FFF2-40B4-BE49-F238E27FC236}">
                <a16:creationId xmlns:a16="http://schemas.microsoft.com/office/drawing/2014/main" id="{0E87F082-1DF7-2640-AAD2-CDA41599FA3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42A8536-A6F4-CE44-9788-834138FB243D}"/>
              </a:ext>
            </a:extLst>
          </p:cNvPr>
          <p:cNvSpPr>
            <a:spLocks noGrp="1"/>
          </p:cNvSpPr>
          <p:nvPr>
            <p:ph type="sldNum" sz="quarter" idx="12"/>
          </p:nvPr>
        </p:nvSpPr>
        <p:spPr/>
        <p:txBody>
          <a:bodyPr/>
          <a:lstStyle/>
          <a:p>
            <a:fld id="{5F7BA2CA-2377-E64F-852A-6799E93FEA3F}" type="slidenum">
              <a:rPr lang="en-US" smtClean="0"/>
              <a:t>‹#›</a:t>
            </a:fld>
            <a:endParaRPr lang="en-US"/>
          </a:p>
        </p:txBody>
      </p:sp>
    </p:spTree>
    <p:extLst>
      <p:ext uri="{BB962C8B-B14F-4D97-AF65-F5344CB8AC3E}">
        <p14:creationId xmlns:p14="http://schemas.microsoft.com/office/powerpoint/2010/main" val="10932661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E5986-C0EA-B94B-B8CD-9F82FF4C6E1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E0C2A63-A648-2E48-BD82-83BCD2FFB0F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F44344-6918-B342-99B2-63601895DBB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C70D1A1-204B-8D4C-8B76-D23C2B39C41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7C789A7-B4B3-4647-A3A8-2C7087B4374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332D312-14D5-6F4D-B6BC-E183091C4BD5}"/>
              </a:ext>
            </a:extLst>
          </p:cNvPr>
          <p:cNvSpPr>
            <a:spLocks noGrp="1"/>
          </p:cNvSpPr>
          <p:nvPr>
            <p:ph type="dt" sz="half" idx="10"/>
          </p:nvPr>
        </p:nvSpPr>
        <p:spPr/>
        <p:txBody>
          <a:bodyPr/>
          <a:lstStyle/>
          <a:p>
            <a:fld id="{8BEFC661-E268-954F-8547-81BD7A388242}" type="datetimeFigureOut">
              <a:rPr lang="en-US" smtClean="0"/>
              <a:t>3/12/21</a:t>
            </a:fld>
            <a:endParaRPr lang="en-US"/>
          </a:p>
        </p:txBody>
      </p:sp>
      <p:sp>
        <p:nvSpPr>
          <p:cNvPr id="8" name="Footer Placeholder 7">
            <a:extLst>
              <a:ext uri="{FF2B5EF4-FFF2-40B4-BE49-F238E27FC236}">
                <a16:creationId xmlns:a16="http://schemas.microsoft.com/office/drawing/2014/main" id="{9AB6D0C1-317A-6846-AEC5-9A7AF170020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D724953-863F-DB49-9595-44BB83EFF777}"/>
              </a:ext>
            </a:extLst>
          </p:cNvPr>
          <p:cNvSpPr>
            <a:spLocks noGrp="1"/>
          </p:cNvSpPr>
          <p:nvPr>
            <p:ph type="sldNum" sz="quarter" idx="12"/>
          </p:nvPr>
        </p:nvSpPr>
        <p:spPr/>
        <p:txBody>
          <a:bodyPr/>
          <a:lstStyle/>
          <a:p>
            <a:fld id="{5F7BA2CA-2377-E64F-852A-6799E93FEA3F}" type="slidenum">
              <a:rPr lang="en-US" smtClean="0"/>
              <a:t>‹#›</a:t>
            </a:fld>
            <a:endParaRPr lang="en-US"/>
          </a:p>
        </p:txBody>
      </p:sp>
    </p:spTree>
    <p:extLst>
      <p:ext uri="{BB962C8B-B14F-4D97-AF65-F5344CB8AC3E}">
        <p14:creationId xmlns:p14="http://schemas.microsoft.com/office/powerpoint/2010/main" val="11178576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F0D0F6-42D0-6B4F-A61E-9EA293D0F41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B98BDD3-119D-8141-B5C9-C872A5A93131}"/>
              </a:ext>
            </a:extLst>
          </p:cNvPr>
          <p:cNvSpPr>
            <a:spLocks noGrp="1"/>
          </p:cNvSpPr>
          <p:nvPr>
            <p:ph type="dt" sz="half" idx="10"/>
          </p:nvPr>
        </p:nvSpPr>
        <p:spPr/>
        <p:txBody>
          <a:bodyPr/>
          <a:lstStyle/>
          <a:p>
            <a:fld id="{8BEFC661-E268-954F-8547-81BD7A388242}" type="datetimeFigureOut">
              <a:rPr lang="en-US" smtClean="0"/>
              <a:t>3/12/21</a:t>
            </a:fld>
            <a:endParaRPr lang="en-US"/>
          </a:p>
        </p:txBody>
      </p:sp>
      <p:sp>
        <p:nvSpPr>
          <p:cNvPr id="4" name="Footer Placeholder 3">
            <a:extLst>
              <a:ext uri="{FF2B5EF4-FFF2-40B4-BE49-F238E27FC236}">
                <a16:creationId xmlns:a16="http://schemas.microsoft.com/office/drawing/2014/main" id="{A19ACB0A-0229-D947-B89D-37E462A8950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9F1009F-C2D9-4343-B750-BB3E4217747E}"/>
              </a:ext>
            </a:extLst>
          </p:cNvPr>
          <p:cNvSpPr>
            <a:spLocks noGrp="1"/>
          </p:cNvSpPr>
          <p:nvPr>
            <p:ph type="sldNum" sz="quarter" idx="12"/>
          </p:nvPr>
        </p:nvSpPr>
        <p:spPr/>
        <p:txBody>
          <a:bodyPr/>
          <a:lstStyle/>
          <a:p>
            <a:fld id="{5F7BA2CA-2377-E64F-852A-6799E93FEA3F}" type="slidenum">
              <a:rPr lang="en-US" smtClean="0"/>
              <a:t>‹#›</a:t>
            </a:fld>
            <a:endParaRPr lang="en-US"/>
          </a:p>
        </p:txBody>
      </p:sp>
    </p:spTree>
    <p:extLst>
      <p:ext uri="{BB962C8B-B14F-4D97-AF65-F5344CB8AC3E}">
        <p14:creationId xmlns:p14="http://schemas.microsoft.com/office/powerpoint/2010/main" val="30532411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24D7467-3971-D247-B62A-08FECC1AC7C1}"/>
              </a:ext>
            </a:extLst>
          </p:cNvPr>
          <p:cNvSpPr>
            <a:spLocks noGrp="1"/>
          </p:cNvSpPr>
          <p:nvPr>
            <p:ph type="dt" sz="half" idx="10"/>
          </p:nvPr>
        </p:nvSpPr>
        <p:spPr/>
        <p:txBody>
          <a:bodyPr/>
          <a:lstStyle/>
          <a:p>
            <a:fld id="{8BEFC661-E268-954F-8547-81BD7A388242}" type="datetimeFigureOut">
              <a:rPr lang="en-US" smtClean="0"/>
              <a:t>3/12/21</a:t>
            </a:fld>
            <a:endParaRPr lang="en-US"/>
          </a:p>
        </p:txBody>
      </p:sp>
      <p:sp>
        <p:nvSpPr>
          <p:cNvPr id="3" name="Footer Placeholder 2">
            <a:extLst>
              <a:ext uri="{FF2B5EF4-FFF2-40B4-BE49-F238E27FC236}">
                <a16:creationId xmlns:a16="http://schemas.microsoft.com/office/drawing/2014/main" id="{0DA206CD-F403-5944-8FAC-5DB7C98147E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75FDA67-B162-284F-A49E-28101E73C503}"/>
              </a:ext>
            </a:extLst>
          </p:cNvPr>
          <p:cNvSpPr>
            <a:spLocks noGrp="1"/>
          </p:cNvSpPr>
          <p:nvPr>
            <p:ph type="sldNum" sz="quarter" idx="12"/>
          </p:nvPr>
        </p:nvSpPr>
        <p:spPr/>
        <p:txBody>
          <a:bodyPr/>
          <a:lstStyle/>
          <a:p>
            <a:fld id="{5F7BA2CA-2377-E64F-852A-6799E93FEA3F}" type="slidenum">
              <a:rPr lang="en-US" smtClean="0"/>
              <a:t>‹#›</a:t>
            </a:fld>
            <a:endParaRPr lang="en-US"/>
          </a:p>
        </p:txBody>
      </p:sp>
    </p:spTree>
    <p:extLst>
      <p:ext uri="{BB962C8B-B14F-4D97-AF65-F5344CB8AC3E}">
        <p14:creationId xmlns:p14="http://schemas.microsoft.com/office/powerpoint/2010/main" val="23306695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D0A3D2-52B4-3D4D-86B3-AF162D57759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51911C3-3B23-174A-A7C3-53AA6B8CB66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2694C84-78EF-CD40-9189-67ED64580D4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49E6D95-E303-3147-8AA8-311CBD2DD319}"/>
              </a:ext>
            </a:extLst>
          </p:cNvPr>
          <p:cNvSpPr>
            <a:spLocks noGrp="1"/>
          </p:cNvSpPr>
          <p:nvPr>
            <p:ph type="dt" sz="half" idx="10"/>
          </p:nvPr>
        </p:nvSpPr>
        <p:spPr/>
        <p:txBody>
          <a:bodyPr/>
          <a:lstStyle/>
          <a:p>
            <a:fld id="{8BEFC661-E268-954F-8547-81BD7A388242}" type="datetimeFigureOut">
              <a:rPr lang="en-US" smtClean="0"/>
              <a:t>3/12/21</a:t>
            </a:fld>
            <a:endParaRPr lang="en-US"/>
          </a:p>
        </p:txBody>
      </p:sp>
      <p:sp>
        <p:nvSpPr>
          <p:cNvPr id="6" name="Footer Placeholder 5">
            <a:extLst>
              <a:ext uri="{FF2B5EF4-FFF2-40B4-BE49-F238E27FC236}">
                <a16:creationId xmlns:a16="http://schemas.microsoft.com/office/drawing/2014/main" id="{DBDFC563-BE21-8C45-8EAA-AC2576927E4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C6265F-692A-1049-BF81-D712908503E1}"/>
              </a:ext>
            </a:extLst>
          </p:cNvPr>
          <p:cNvSpPr>
            <a:spLocks noGrp="1"/>
          </p:cNvSpPr>
          <p:nvPr>
            <p:ph type="sldNum" sz="quarter" idx="12"/>
          </p:nvPr>
        </p:nvSpPr>
        <p:spPr/>
        <p:txBody>
          <a:bodyPr/>
          <a:lstStyle/>
          <a:p>
            <a:fld id="{5F7BA2CA-2377-E64F-852A-6799E93FEA3F}" type="slidenum">
              <a:rPr lang="en-US" smtClean="0"/>
              <a:t>‹#›</a:t>
            </a:fld>
            <a:endParaRPr lang="en-US"/>
          </a:p>
        </p:txBody>
      </p:sp>
    </p:spTree>
    <p:extLst>
      <p:ext uri="{BB962C8B-B14F-4D97-AF65-F5344CB8AC3E}">
        <p14:creationId xmlns:p14="http://schemas.microsoft.com/office/powerpoint/2010/main" val="10606766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24AFD3-B73C-0F4A-97FF-5A8D5EA913D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4997B2C-2691-994F-BECC-63C1662560E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93A3244-13B4-B94F-8094-158DF6BC6D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2BAFA8F-439D-F044-A606-0929A3ACEB17}"/>
              </a:ext>
            </a:extLst>
          </p:cNvPr>
          <p:cNvSpPr>
            <a:spLocks noGrp="1"/>
          </p:cNvSpPr>
          <p:nvPr>
            <p:ph type="dt" sz="half" idx="10"/>
          </p:nvPr>
        </p:nvSpPr>
        <p:spPr/>
        <p:txBody>
          <a:bodyPr/>
          <a:lstStyle/>
          <a:p>
            <a:fld id="{8BEFC661-E268-954F-8547-81BD7A388242}" type="datetimeFigureOut">
              <a:rPr lang="en-US" smtClean="0"/>
              <a:t>3/12/21</a:t>
            </a:fld>
            <a:endParaRPr lang="en-US"/>
          </a:p>
        </p:txBody>
      </p:sp>
      <p:sp>
        <p:nvSpPr>
          <p:cNvPr id="6" name="Footer Placeholder 5">
            <a:extLst>
              <a:ext uri="{FF2B5EF4-FFF2-40B4-BE49-F238E27FC236}">
                <a16:creationId xmlns:a16="http://schemas.microsoft.com/office/drawing/2014/main" id="{BAC6265D-4432-1048-B119-F0EA178C6ED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6E221DF-541B-C547-9C67-C949C0A26351}"/>
              </a:ext>
            </a:extLst>
          </p:cNvPr>
          <p:cNvSpPr>
            <a:spLocks noGrp="1"/>
          </p:cNvSpPr>
          <p:nvPr>
            <p:ph type="sldNum" sz="quarter" idx="12"/>
          </p:nvPr>
        </p:nvSpPr>
        <p:spPr/>
        <p:txBody>
          <a:bodyPr/>
          <a:lstStyle/>
          <a:p>
            <a:fld id="{5F7BA2CA-2377-E64F-852A-6799E93FEA3F}" type="slidenum">
              <a:rPr lang="en-US" smtClean="0"/>
              <a:t>‹#›</a:t>
            </a:fld>
            <a:endParaRPr lang="en-US"/>
          </a:p>
        </p:txBody>
      </p:sp>
    </p:spTree>
    <p:extLst>
      <p:ext uri="{BB962C8B-B14F-4D97-AF65-F5344CB8AC3E}">
        <p14:creationId xmlns:p14="http://schemas.microsoft.com/office/powerpoint/2010/main" val="22312549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70E444D-6BA3-AA44-A2DE-F09CD2C3DFA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A69D20A-68B4-5143-BA9D-E8CE464ECA8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CDF18A6-7752-8947-8076-6FE05AC1DB3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EFC661-E268-954F-8547-81BD7A388242}" type="datetimeFigureOut">
              <a:rPr lang="en-US" smtClean="0"/>
              <a:t>3/12/21</a:t>
            </a:fld>
            <a:endParaRPr lang="en-US"/>
          </a:p>
        </p:txBody>
      </p:sp>
      <p:sp>
        <p:nvSpPr>
          <p:cNvPr id="5" name="Footer Placeholder 4">
            <a:extLst>
              <a:ext uri="{FF2B5EF4-FFF2-40B4-BE49-F238E27FC236}">
                <a16:creationId xmlns:a16="http://schemas.microsoft.com/office/drawing/2014/main" id="{51D550F9-4462-CC4C-9EBA-4B5972101B4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3EF872A-7DCA-1442-AD67-BC90A945D4E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7BA2CA-2377-E64F-852A-6799E93FEA3F}" type="slidenum">
              <a:rPr lang="en-US" smtClean="0"/>
              <a:t>‹#›</a:t>
            </a:fld>
            <a:endParaRPr lang="en-US"/>
          </a:p>
        </p:txBody>
      </p:sp>
    </p:spTree>
    <p:extLst>
      <p:ext uri="{BB962C8B-B14F-4D97-AF65-F5344CB8AC3E}">
        <p14:creationId xmlns:p14="http://schemas.microsoft.com/office/powerpoint/2010/main" val="36564280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210B2F-2255-0441-9C25-9293397C0745}"/>
              </a:ext>
            </a:extLst>
          </p:cNvPr>
          <p:cNvSpPr>
            <a:spLocks noGrp="1"/>
          </p:cNvSpPr>
          <p:nvPr>
            <p:ph type="ctrTitle"/>
          </p:nvPr>
        </p:nvSpPr>
        <p:spPr>
          <a:xfrm>
            <a:off x="1524000" y="1669015"/>
            <a:ext cx="9144000" cy="2387600"/>
          </a:xfrm>
        </p:spPr>
        <p:txBody>
          <a:bodyPr>
            <a:normAutofit/>
          </a:bodyPr>
          <a:lstStyle/>
          <a:p>
            <a:r>
              <a:rPr lang="en-US" sz="4000" dirty="0"/>
              <a:t>Guidelines for FR1 CA/DC band combinations not subject to block approval</a:t>
            </a:r>
          </a:p>
        </p:txBody>
      </p:sp>
      <p:sp>
        <p:nvSpPr>
          <p:cNvPr id="3" name="Subtitle 2">
            <a:extLst>
              <a:ext uri="{FF2B5EF4-FFF2-40B4-BE49-F238E27FC236}">
                <a16:creationId xmlns:a16="http://schemas.microsoft.com/office/drawing/2014/main" id="{06238CE9-965A-364A-803A-B96E33CD2438}"/>
              </a:ext>
            </a:extLst>
          </p:cNvPr>
          <p:cNvSpPr>
            <a:spLocks noGrp="1"/>
          </p:cNvSpPr>
          <p:nvPr>
            <p:ph type="subTitle" idx="1"/>
          </p:nvPr>
        </p:nvSpPr>
        <p:spPr>
          <a:xfrm>
            <a:off x="1524000" y="4148690"/>
            <a:ext cx="9144000" cy="1655762"/>
          </a:xfrm>
        </p:spPr>
        <p:txBody>
          <a:bodyPr/>
          <a:lstStyle/>
          <a:p>
            <a:r>
              <a:rPr lang="en-US" dirty="0"/>
              <a:t>Apple Inc., Skyworks Solutions Inc.</a:t>
            </a:r>
          </a:p>
        </p:txBody>
      </p:sp>
      <p:sp>
        <p:nvSpPr>
          <p:cNvPr id="4" name="TextBox 3">
            <a:extLst>
              <a:ext uri="{FF2B5EF4-FFF2-40B4-BE49-F238E27FC236}">
                <a16:creationId xmlns:a16="http://schemas.microsoft.com/office/drawing/2014/main" id="{8CC908AA-42BE-1B44-AFC5-C2694061C0F1}"/>
              </a:ext>
            </a:extLst>
          </p:cNvPr>
          <p:cNvSpPr txBox="1"/>
          <p:nvPr/>
        </p:nvSpPr>
        <p:spPr>
          <a:xfrm>
            <a:off x="387626" y="383957"/>
            <a:ext cx="3772699" cy="646331"/>
          </a:xfrm>
          <a:prstGeom prst="rect">
            <a:avLst/>
          </a:prstGeom>
          <a:noFill/>
        </p:spPr>
        <p:txBody>
          <a:bodyPr wrap="none" rtlCol="0">
            <a:spAutoFit/>
          </a:bodyPr>
          <a:lstStyle/>
          <a:p>
            <a:r>
              <a:rPr lang="en-US" b="1" dirty="0"/>
              <a:t>3GPP TSG-RAN #91-e</a:t>
            </a:r>
          </a:p>
          <a:p>
            <a:r>
              <a:rPr lang="en-US" b="1" dirty="0">
                <a:effectLst/>
              </a:rPr>
              <a:t>Electronic Meeting, March </a:t>
            </a:r>
            <a:r>
              <a:rPr lang="en-US" b="1" dirty="0"/>
              <a:t>16</a:t>
            </a:r>
            <a:r>
              <a:rPr lang="en-US" b="1" baseline="30000" dirty="0"/>
              <a:t>th</a:t>
            </a:r>
            <a:r>
              <a:rPr lang="en-US" b="1" dirty="0">
                <a:effectLst/>
              </a:rPr>
              <a:t> – 26</a:t>
            </a:r>
            <a:r>
              <a:rPr lang="en-US" b="1" baseline="30000" dirty="0">
                <a:effectLst/>
              </a:rPr>
              <a:t>th</a:t>
            </a:r>
            <a:r>
              <a:rPr lang="en-US" dirty="0">
                <a:effectLst/>
              </a:rPr>
              <a:t> </a:t>
            </a:r>
            <a:endParaRPr lang="en-US" dirty="0"/>
          </a:p>
        </p:txBody>
      </p:sp>
      <p:sp>
        <p:nvSpPr>
          <p:cNvPr id="5" name="TextBox 4">
            <a:extLst>
              <a:ext uri="{FF2B5EF4-FFF2-40B4-BE49-F238E27FC236}">
                <a16:creationId xmlns:a16="http://schemas.microsoft.com/office/drawing/2014/main" id="{F3CD9751-C120-F847-92B9-AA8DA24390A2}"/>
              </a:ext>
            </a:extLst>
          </p:cNvPr>
          <p:cNvSpPr txBox="1"/>
          <p:nvPr/>
        </p:nvSpPr>
        <p:spPr>
          <a:xfrm>
            <a:off x="10643735" y="383957"/>
            <a:ext cx="1205523" cy="369332"/>
          </a:xfrm>
          <a:prstGeom prst="rect">
            <a:avLst/>
          </a:prstGeom>
          <a:noFill/>
        </p:spPr>
        <p:txBody>
          <a:bodyPr wrap="none" rtlCol="0">
            <a:spAutoFit/>
          </a:bodyPr>
          <a:lstStyle/>
          <a:p>
            <a:r>
              <a:rPr lang="en-US" b="1" dirty="0"/>
              <a:t>RP-210639</a:t>
            </a:r>
          </a:p>
        </p:txBody>
      </p:sp>
    </p:spTree>
    <p:extLst>
      <p:ext uri="{BB962C8B-B14F-4D97-AF65-F5344CB8AC3E}">
        <p14:creationId xmlns:p14="http://schemas.microsoft.com/office/powerpoint/2010/main" val="41232793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63D3E-1C08-3D4F-AC8D-3FBB29272AA1}"/>
              </a:ext>
            </a:extLst>
          </p:cNvPr>
          <p:cNvSpPr>
            <a:spLocks noGrp="1"/>
          </p:cNvSpPr>
          <p:nvPr>
            <p:ph type="title"/>
          </p:nvPr>
        </p:nvSpPr>
        <p:spPr>
          <a:xfrm>
            <a:off x="838200" y="365125"/>
            <a:ext cx="10515600" cy="936901"/>
          </a:xfrm>
        </p:spPr>
        <p:txBody>
          <a:bodyPr>
            <a:normAutofit/>
          </a:bodyPr>
          <a:lstStyle/>
          <a:p>
            <a:r>
              <a:rPr lang="en-US" sz="4000" dirty="0"/>
              <a:t>Background</a:t>
            </a:r>
          </a:p>
        </p:txBody>
      </p:sp>
      <p:sp>
        <p:nvSpPr>
          <p:cNvPr id="3" name="Content Placeholder 2">
            <a:extLst>
              <a:ext uri="{FF2B5EF4-FFF2-40B4-BE49-F238E27FC236}">
                <a16:creationId xmlns:a16="http://schemas.microsoft.com/office/drawing/2014/main" id="{025E98E8-8D4E-D949-9CC4-54555DB4D9C0}"/>
              </a:ext>
            </a:extLst>
          </p:cNvPr>
          <p:cNvSpPr>
            <a:spLocks noGrp="1"/>
          </p:cNvSpPr>
          <p:nvPr>
            <p:ph idx="1"/>
          </p:nvPr>
        </p:nvSpPr>
        <p:spPr>
          <a:xfrm>
            <a:off x="838200" y="1441174"/>
            <a:ext cx="10515600" cy="4735789"/>
          </a:xfrm>
        </p:spPr>
        <p:txBody>
          <a:bodyPr>
            <a:normAutofit/>
          </a:bodyPr>
          <a:lstStyle/>
          <a:p>
            <a:r>
              <a:rPr lang="en-US" dirty="0"/>
              <a:t>UE band combination basket work items block approval process has been implemented since LTE and continued in NR.</a:t>
            </a:r>
          </a:p>
          <a:p>
            <a:r>
              <a:rPr lang="en-US" dirty="0"/>
              <a:t>The framework has successfully facilitated the TR TP review process and improved RAN4 work efficiency on developing the UE RF requirements for majority of band combinations.</a:t>
            </a:r>
          </a:p>
          <a:p>
            <a:r>
              <a:rPr lang="en-US" dirty="0"/>
              <a:t>Nonetheless, there are certain band combinations which may require additional technical justifications or requirements not covered by the standard basket TR TP format and may not be suitable for block approval process.</a:t>
            </a:r>
          </a:p>
          <a:p>
            <a:r>
              <a:rPr lang="en-US" dirty="0"/>
              <a:t>This contribution is intended to provide guidelines for FR1 band combinations which shall not be subject to block approval process. </a:t>
            </a:r>
          </a:p>
          <a:p>
            <a:endParaRPr lang="en-US" dirty="0"/>
          </a:p>
        </p:txBody>
      </p:sp>
    </p:spTree>
    <p:extLst>
      <p:ext uri="{BB962C8B-B14F-4D97-AF65-F5344CB8AC3E}">
        <p14:creationId xmlns:p14="http://schemas.microsoft.com/office/powerpoint/2010/main" val="38644877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63D3E-1C08-3D4F-AC8D-3FBB29272AA1}"/>
              </a:ext>
            </a:extLst>
          </p:cNvPr>
          <p:cNvSpPr>
            <a:spLocks noGrp="1"/>
          </p:cNvSpPr>
          <p:nvPr>
            <p:ph type="title"/>
          </p:nvPr>
        </p:nvSpPr>
        <p:spPr>
          <a:xfrm>
            <a:off x="838200" y="365125"/>
            <a:ext cx="10515600" cy="936901"/>
          </a:xfrm>
        </p:spPr>
        <p:txBody>
          <a:bodyPr>
            <a:normAutofit/>
          </a:bodyPr>
          <a:lstStyle/>
          <a:p>
            <a:r>
              <a:rPr lang="en-US" sz="4000" dirty="0"/>
              <a:t>Guidelines for FR1 Generic Band Combinations</a:t>
            </a:r>
          </a:p>
        </p:txBody>
      </p:sp>
      <p:sp>
        <p:nvSpPr>
          <p:cNvPr id="3" name="Content Placeholder 2">
            <a:extLst>
              <a:ext uri="{FF2B5EF4-FFF2-40B4-BE49-F238E27FC236}">
                <a16:creationId xmlns:a16="http://schemas.microsoft.com/office/drawing/2014/main" id="{025E98E8-8D4E-D949-9CC4-54555DB4D9C0}"/>
              </a:ext>
            </a:extLst>
          </p:cNvPr>
          <p:cNvSpPr>
            <a:spLocks noGrp="1"/>
          </p:cNvSpPr>
          <p:nvPr>
            <p:ph idx="1"/>
          </p:nvPr>
        </p:nvSpPr>
        <p:spPr>
          <a:xfrm>
            <a:off x="838200" y="1431235"/>
            <a:ext cx="10515600" cy="4820478"/>
          </a:xfrm>
        </p:spPr>
        <p:txBody>
          <a:bodyPr>
            <a:normAutofit fontScale="92500"/>
          </a:bodyPr>
          <a:lstStyle/>
          <a:p>
            <a:r>
              <a:rPr lang="en-US" sz="2400" dirty="0"/>
              <a:t>Inter-band CA/DC with adjacent or overlapping frequency ranges</a:t>
            </a:r>
          </a:p>
          <a:p>
            <a:pPr lvl="1"/>
            <a:r>
              <a:rPr lang="en-US" sz="2200" dirty="0"/>
              <a:t>Need a discussion paper to address the front-end implementation feasibility and usage scenarios.</a:t>
            </a:r>
          </a:p>
          <a:p>
            <a:r>
              <a:rPr lang="en-US" sz="2400" dirty="0"/>
              <a:t>Inter-band CA/DC with two or more bands below 1 GHz</a:t>
            </a:r>
          </a:p>
          <a:p>
            <a:pPr lvl="1"/>
            <a:r>
              <a:rPr lang="en-US" sz="2200" dirty="0"/>
              <a:t>Need a discussion paper to address the front-end implementation feasibility and usage scenarios. The aspect of antenna configuration including diversity path and its implication to form factor shall be considered.</a:t>
            </a:r>
          </a:p>
          <a:p>
            <a:pPr lvl="1"/>
            <a:r>
              <a:rPr lang="en-US" sz="2200" dirty="0"/>
              <a:t>UL CA needs further discussions if the corresponding DC combination only supports SUO.</a:t>
            </a:r>
          </a:p>
          <a:p>
            <a:r>
              <a:rPr lang="en-US" sz="2400" dirty="0"/>
              <a:t>Intra-band contiguous EN-DC with new bandwidth class, such as classes AC and CB</a:t>
            </a:r>
          </a:p>
          <a:p>
            <a:pPr lvl="1"/>
            <a:r>
              <a:rPr lang="en-US" sz="2200" dirty="0"/>
              <a:t>Need a new feature defined.</a:t>
            </a:r>
          </a:p>
          <a:p>
            <a:r>
              <a:rPr lang="en-US" sz="2400" dirty="0"/>
              <a:t>Intra-band CA with more than 2 non-contiguous DL CCs with &gt; 200 MHz frequency span</a:t>
            </a:r>
          </a:p>
          <a:p>
            <a:pPr lvl="1"/>
            <a:r>
              <a:rPr lang="en-US" sz="2000" dirty="0"/>
              <a:t>Need a discussion paper to address the implementation feasibility including DL MIMO support.</a:t>
            </a:r>
          </a:p>
        </p:txBody>
      </p:sp>
    </p:spTree>
    <p:extLst>
      <p:ext uri="{BB962C8B-B14F-4D97-AF65-F5344CB8AC3E}">
        <p14:creationId xmlns:p14="http://schemas.microsoft.com/office/powerpoint/2010/main" val="30900928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63D3E-1C08-3D4F-AC8D-3FBB29272AA1}"/>
              </a:ext>
            </a:extLst>
          </p:cNvPr>
          <p:cNvSpPr>
            <a:spLocks noGrp="1"/>
          </p:cNvSpPr>
          <p:nvPr>
            <p:ph type="title"/>
          </p:nvPr>
        </p:nvSpPr>
        <p:spPr>
          <a:xfrm>
            <a:off x="838200" y="365125"/>
            <a:ext cx="10515600" cy="946840"/>
          </a:xfrm>
        </p:spPr>
        <p:txBody>
          <a:bodyPr>
            <a:normAutofit/>
          </a:bodyPr>
          <a:lstStyle/>
          <a:p>
            <a:r>
              <a:rPr lang="en-US" sz="4000" dirty="0"/>
              <a:t>Guidelines for FR1 UL Specific Band Combinations</a:t>
            </a:r>
          </a:p>
        </p:txBody>
      </p:sp>
      <p:sp>
        <p:nvSpPr>
          <p:cNvPr id="3" name="Content Placeholder 2">
            <a:extLst>
              <a:ext uri="{FF2B5EF4-FFF2-40B4-BE49-F238E27FC236}">
                <a16:creationId xmlns:a16="http://schemas.microsoft.com/office/drawing/2014/main" id="{025E98E8-8D4E-D949-9CC4-54555DB4D9C0}"/>
              </a:ext>
            </a:extLst>
          </p:cNvPr>
          <p:cNvSpPr>
            <a:spLocks noGrp="1"/>
          </p:cNvSpPr>
          <p:nvPr>
            <p:ph idx="1"/>
          </p:nvPr>
        </p:nvSpPr>
        <p:spPr>
          <a:xfrm>
            <a:off x="838200" y="1421296"/>
            <a:ext cx="10515600" cy="4755667"/>
          </a:xfrm>
        </p:spPr>
        <p:txBody>
          <a:bodyPr>
            <a:normAutofit/>
          </a:bodyPr>
          <a:lstStyle/>
          <a:p>
            <a:r>
              <a:rPr lang="en-US" sz="2400" dirty="0"/>
              <a:t>Intra-band UL CA with 2 CCs where A-MPR requirements have not been specified (in basket WID not for block approval)</a:t>
            </a:r>
          </a:p>
          <a:p>
            <a:r>
              <a:rPr lang="en-US" sz="2400" dirty="0"/>
              <a:t>Intra-band contiguous UL CA with 3 CCs (feature not yet defined)</a:t>
            </a:r>
          </a:p>
          <a:p>
            <a:r>
              <a:rPr lang="en-US" sz="2400" dirty="0"/>
              <a:t>UL CA with three or more non-contiguous CCs (feature not yet defined) including</a:t>
            </a:r>
          </a:p>
          <a:p>
            <a:pPr lvl="1"/>
            <a:r>
              <a:rPr lang="en-US" sz="2000" dirty="0"/>
              <a:t>Inter-band UL CA with UL in three or more bands</a:t>
            </a:r>
          </a:p>
          <a:p>
            <a:pPr lvl="1"/>
            <a:r>
              <a:rPr lang="en-US" sz="2000" dirty="0"/>
              <a:t>Intra-band non-contiguous UL CA with three or more discrete UL CCs</a:t>
            </a:r>
          </a:p>
          <a:p>
            <a:pPr lvl="1"/>
            <a:r>
              <a:rPr lang="en-US" sz="2000" dirty="0"/>
              <a:t>Inter-band UL CA consisting of intra-band non-contiguous UL CA</a:t>
            </a:r>
            <a:r>
              <a:rPr lang="en-US" sz="2000" dirty="0">
                <a:solidFill>
                  <a:srgbClr val="FF0000"/>
                </a:solidFill>
              </a:rPr>
              <a:t> </a:t>
            </a:r>
          </a:p>
        </p:txBody>
      </p:sp>
    </p:spTree>
    <p:extLst>
      <p:ext uri="{BB962C8B-B14F-4D97-AF65-F5344CB8AC3E}">
        <p14:creationId xmlns:p14="http://schemas.microsoft.com/office/powerpoint/2010/main" val="24664535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63D3E-1C08-3D4F-AC8D-3FBB29272AA1}"/>
              </a:ext>
            </a:extLst>
          </p:cNvPr>
          <p:cNvSpPr>
            <a:spLocks noGrp="1"/>
          </p:cNvSpPr>
          <p:nvPr>
            <p:ph type="title"/>
          </p:nvPr>
        </p:nvSpPr>
        <p:spPr>
          <a:xfrm>
            <a:off x="838200" y="365125"/>
            <a:ext cx="10515600" cy="946840"/>
          </a:xfrm>
        </p:spPr>
        <p:txBody>
          <a:bodyPr>
            <a:normAutofit/>
          </a:bodyPr>
          <a:lstStyle/>
          <a:p>
            <a:r>
              <a:rPr lang="en-US" sz="4000" dirty="0"/>
              <a:t>Additional Aspects</a:t>
            </a:r>
          </a:p>
        </p:txBody>
      </p:sp>
      <p:sp>
        <p:nvSpPr>
          <p:cNvPr id="3" name="Content Placeholder 2">
            <a:extLst>
              <a:ext uri="{FF2B5EF4-FFF2-40B4-BE49-F238E27FC236}">
                <a16:creationId xmlns:a16="http://schemas.microsoft.com/office/drawing/2014/main" id="{025E98E8-8D4E-D949-9CC4-54555DB4D9C0}"/>
              </a:ext>
            </a:extLst>
          </p:cNvPr>
          <p:cNvSpPr>
            <a:spLocks noGrp="1"/>
          </p:cNvSpPr>
          <p:nvPr>
            <p:ph idx="1"/>
          </p:nvPr>
        </p:nvSpPr>
        <p:spPr>
          <a:xfrm>
            <a:off x="838200" y="1421296"/>
            <a:ext cx="10515600" cy="4755667"/>
          </a:xfrm>
        </p:spPr>
        <p:txBody>
          <a:bodyPr>
            <a:normAutofit/>
          </a:bodyPr>
          <a:lstStyle/>
          <a:p>
            <a:r>
              <a:rPr lang="en-US" sz="2400" dirty="0"/>
              <a:t>Band combinations which can be directly introduced in CR</a:t>
            </a:r>
          </a:p>
          <a:p>
            <a:pPr lvl="1"/>
            <a:r>
              <a:rPr lang="en-US" sz="2000" dirty="0"/>
              <a:t>Adding DL intra-band CA to an existing inter-band combination (but not for intra-band UL CA) where DL intra-band CA has been specified.</a:t>
            </a:r>
          </a:p>
          <a:p>
            <a:pPr lvl="1"/>
            <a:r>
              <a:rPr lang="en-US" sz="2000" dirty="0"/>
              <a:t>Adding &gt; 3 FR1 band combinations if the corresponding fallbacks are complete.</a:t>
            </a:r>
          </a:p>
          <a:p>
            <a:pPr lvl="1"/>
            <a:r>
              <a:rPr lang="en-US" sz="2000" dirty="0"/>
              <a:t>Adding FR2 band or existing FR2 CA to an existing FR1 combination.</a:t>
            </a:r>
          </a:p>
          <a:p>
            <a:pPr lvl="1"/>
            <a:r>
              <a:rPr lang="en-US" sz="2000" dirty="0"/>
              <a:t>No TP for TR is required, BC request sheet is sufficient.</a:t>
            </a:r>
          </a:p>
          <a:p>
            <a:r>
              <a:rPr lang="en-US" sz="2400" dirty="0"/>
              <a:t>Regional spectrum restriction is allowed with a clarification note, but not operator specific spectrum allocation.</a:t>
            </a:r>
          </a:p>
          <a:p>
            <a:r>
              <a:rPr lang="en-US" sz="2400" dirty="0"/>
              <a:t>UL configuration allowing SUO or mandating SUO shall be clearly stated in TP.</a:t>
            </a:r>
          </a:p>
          <a:p>
            <a:r>
              <a:rPr lang="en-US" sz="2400" dirty="0"/>
              <a:t>TDD-TDD supporting simultaneous Rx/Tx or not shall be clearly stated in TP.</a:t>
            </a:r>
          </a:p>
          <a:p>
            <a:r>
              <a:rPr lang="en-US" sz="2400" dirty="0"/>
              <a:t>Inter-band UL CA including intra-band contiguous UL CA, such as UL CA_n3-n41C</a:t>
            </a:r>
          </a:p>
          <a:p>
            <a:pPr lvl="1"/>
            <a:r>
              <a:rPr lang="en-US" sz="2000" dirty="0"/>
              <a:t>Triple beat issue needs to be addressed.  </a:t>
            </a:r>
          </a:p>
        </p:txBody>
      </p:sp>
    </p:spTree>
    <p:extLst>
      <p:ext uri="{BB962C8B-B14F-4D97-AF65-F5344CB8AC3E}">
        <p14:creationId xmlns:p14="http://schemas.microsoft.com/office/powerpoint/2010/main" val="83825935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3111</TotalTime>
  <Words>502</Words>
  <Application>Microsoft Macintosh PowerPoint</Application>
  <PresentationFormat>Widescreen</PresentationFormat>
  <Paragraphs>38</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Calibri Light</vt:lpstr>
      <vt:lpstr>Office Theme</vt:lpstr>
      <vt:lpstr>Guidelines for FR1 CA/DC band combinations not subject to block approval</vt:lpstr>
      <vt:lpstr>Background</vt:lpstr>
      <vt:lpstr>Guidelines for FR1 Generic Band Combinations</vt:lpstr>
      <vt:lpstr>Guidelines for FR1 UL Specific Band Combinations</vt:lpstr>
      <vt:lpstr>Additional Aspects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CA/DC combinations not subject to block approval</dc:title>
  <dc:creator>James Wang</dc:creator>
  <cp:lastModifiedBy>James Wang</cp:lastModifiedBy>
  <cp:revision>31</cp:revision>
  <dcterms:created xsi:type="dcterms:W3CDTF">2021-02-18T15:00:57Z</dcterms:created>
  <dcterms:modified xsi:type="dcterms:W3CDTF">2021-03-12T17:45:36Z</dcterms:modified>
</cp:coreProperties>
</file>