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Default Extension="bin" ContentType="application/vnd.openxmlformats-officedocument.oleObject"/>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0.xml" ContentType="application/vnd.openxmlformats-officedocument.presentationml.slideLayout+xml"/>
  <Default Extension="tiff" ContentType="image/tiff"/>
  <Default Extension="vml" ContentType="application/vnd.openxmlformats-officedocument.vmlDrawing"/>
  <Override PartName="/ppt/slides/slide7.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9"/>
  </p:notesMasterIdLst>
  <p:sldIdLst>
    <p:sldId id="256" r:id="rId2"/>
    <p:sldId id="257" r:id="rId3"/>
    <p:sldId id="263" r:id="rId4"/>
    <p:sldId id="260" r:id="rId5"/>
    <p:sldId id="261" r:id="rId6"/>
    <p:sldId id="262" r:id="rId7"/>
    <p:sldId id="259" r:id="rId8"/>
  </p:sldIdLst>
  <p:sldSz cx="24384000" cy="13716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535353"/>
        </a:solidFill>
        <a:effectLst/>
        <a:uFillTx/>
        <a:latin typeface="+mn-lt"/>
        <a:ea typeface="+mn-ea"/>
        <a:cs typeface="+mn-cs"/>
        <a:sym typeface="Gill Sans Light"/>
      </a:defRPr>
    </a:lvl1pPr>
    <a:lvl2pPr marL="0" marR="0" indent="0" algn="ctr"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535353"/>
        </a:solidFill>
        <a:effectLst/>
        <a:uFillTx/>
        <a:latin typeface="+mn-lt"/>
        <a:ea typeface="+mn-ea"/>
        <a:cs typeface="+mn-cs"/>
        <a:sym typeface="Gill Sans Light"/>
      </a:defRPr>
    </a:lvl2pPr>
    <a:lvl3pPr marL="0" marR="0" indent="0" algn="ctr"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535353"/>
        </a:solidFill>
        <a:effectLst/>
        <a:uFillTx/>
        <a:latin typeface="+mn-lt"/>
        <a:ea typeface="+mn-ea"/>
        <a:cs typeface="+mn-cs"/>
        <a:sym typeface="Gill Sans Light"/>
      </a:defRPr>
    </a:lvl3pPr>
    <a:lvl4pPr marL="0" marR="0" indent="0" algn="ctr"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535353"/>
        </a:solidFill>
        <a:effectLst/>
        <a:uFillTx/>
        <a:latin typeface="+mn-lt"/>
        <a:ea typeface="+mn-ea"/>
        <a:cs typeface="+mn-cs"/>
        <a:sym typeface="Gill Sans Light"/>
      </a:defRPr>
    </a:lvl4pPr>
    <a:lvl5pPr marL="0" marR="0" indent="0" algn="ctr"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535353"/>
        </a:solidFill>
        <a:effectLst/>
        <a:uFillTx/>
        <a:latin typeface="+mn-lt"/>
        <a:ea typeface="+mn-ea"/>
        <a:cs typeface="+mn-cs"/>
        <a:sym typeface="Gill Sans Light"/>
      </a:defRPr>
    </a:lvl5pPr>
    <a:lvl6pPr marL="0" marR="0" indent="0" algn="ctr"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535353"/>
        </a:solidFill>
        <a:effectLst/>
        <a:uFillTx/>
        <a:latin typeface="+mn-lt"/>
        <a:ea typeface="+mn-ea"/>
        <a:cs typeface="+mn-cs"/>
        <a:sym typeface="Gill Sans Light"/>
      </a:defRPr>
    </a:lvl6pPr>
    <a:lvl7pPr marL="0" marR="0" indent="0" algn="ctr"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535353"/>
        </a:solidFill>
        <a:effectLst/>
        <a:uFillTx/>
        <a:latin typeface="+mn-lt"/>
        <a:ea typeface="+mn-ea"/>
        <a:cs typeface="+mn-cs"/>
        <a:sym typeface="Gill Sans Light"/>
      </a:defRPr>
    </a:lvl7pPr>
    <a:lvl8pPr marL="0" marR="0" indent="0" algn="ctr"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535353"/>
        </a:solidFill>
        <a:effectLst/>
        <a:uFillTx/>
        <a:latin typeface="+mn-lt"/>
        <a:ea typeface="+mn-ea"/>
        <a:cs typeface="+mn-cs"/>
        <a:sym typeface="Gill Sans Light"/>
      </a:defRPr>
    </a:lvl8pPr>
    <a:lvl9pPr marL="0" marR="0" indent="0" algn="ctr"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535353"/>
        </a:solidFill>
        <a:effectLst/>
        <a:uFillTx/>
        <a:latin typeface="+mn-lt"/>
        <a:ea typeface="+mn-ea"/>
        <a:cs typeface="+mn-cs"/>
        <a:sym typeface="Gill Sans Light"/>
      </a:defRPr>
    </a:lvl9pPr>
  </p:defaultTextStyle>
  <p:extLst>
    <p:ext uri="{EFAFB233-063F-42B5-8137-9DF3F51BA10A}">
      <p15:sldGuideLst xmlns=""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FFFF"/>
    <a:srgbClr val="2704D6"/>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inor">
          <a:srgbClr val="5A5F5E"/>
        </a:fontRef>
        <a:srgbClr val="5A5F5E"/>
      </a:tcTxStyle>
      <a:tcStyle>
        <a:tcBdr>
          <a:left>
            <a:ln w="12700" cap="flat">
              <a:solidFill>
                <a:srgbClr val="B4B4B4"/>
              </a:solidFill>
              <a:prstDash val="solid"/>
              <a:miter lim="400000"/>
            </a:ln>
          </a:left>
          <a:right>
            <a:ln w="12700" cap="flat">
              <a:solidFill>
                <a:srgbClr val="B4B4B4"/>
              </a:solidFill>
              <a:prstDash val="solid"/>
              <a:miter lim="400000"/>
            </a:ln>
          </a:right>
          <a:top>
            <a:ln w="12700" cap="flat">
              <a:solidFill>
                <a:srgbClr val="B4B4B4"/>
              </a:solidFill>
              <a:prstDash val="solid"/>
              <a:miter lim="400000"/>
            </a:ln>
          </a:top>
          <a:bottom>
            <a:ln w="12700" cap="flat">
              <a:solidFill>
                <a:srgbClr val="B4B4B4"/>
              </a:solidFill>
              <a:prstDash val="solid"/>
              <a:miter lim="400000"/>
            </a:ln>
          </a:bottom>
          <a:insideH>
            <a:ln w="12700" cap="flat">
              <a:solidFill>
                <a:srgbClr val="B4B4B4"/>
              </a:solidFill>
              <a:prstDash val="solid"/>
              <a:miter lim="400000"/>
            </a:ln>
          </a:insideH>
          <a:insideV>
            <a:ln w="12700" cap="flat">
              <a:solidFill>
                <a:srgbClr val="B4B4B4"/>
              </a:solidFill>
              <a:prstDash val="solid"/>
              <a:miter lim="400000"/>
            </a:ln>
          </a:insideV>
        </a:tcBdr>
        <a:fill>
          <a:noFill/>
        </a:fill>
      </a:tcStyle>
    </a:wholeTbl>
    <a:band2H>
      <a:tcTxStyle/>
      <a:tcStyle>
        <a:tcBdr/>
        <a:fill>
          <a:solidFill>
            <a:srgbClr val="000000">
              <a:alpha val="5000"/>
            </a:srgbClr>
          </a:solidFill>
        </a:fill>
      </a:tcStyle>
    </a:band2H>
    <a:firstCol>
      <a:tcTxStyle b="off" i="off">
        <a:fontRef idx="minor">
          <a:srgbClr val="FFFFFF"/>
        </a:fontRef>
        <a:srgbClr val="FFFFFF"/>
      </a:tcTxStyle>
      <a:tcStyle>
        <a:tcBdr>
          <a:left>
            <a:ln w="12700" cap="flat">
              <a:solidFill>
                <a:srgbClr val="B4B4B4"/>
              </a:solidFill>
              <a:prstDash val="solid"/>
              <a:miter lim="400000"/>
            </a:ln>
          </a:left>
          <a:right>
            <a:ln w="12700" cap="flat">
              <a:solidFill>
                <a:srgbClr val="B4B4B4"/>
              </a:solidFill>
              <a:prstDash val="solid"/>
              <a:miter lim="400000"/>
            </a:ln>
          </a:right>
          <a:top>
            <a:ln w="12700" cap="flat">
              <a:solidFill>
                <a:srgbClr val="B4B4B4"/>
              </a:solidFill>
              <a:prstDash val="solid"/>
              <a:miter lim="400000"/>
            </a:ln>
          </a:top>
          <a:bottom>
            <a:ln w="12700" cap="flat">
              <a:solidFill>
                <a:srgbClr val="B4B4B4"/>
              </a:solidFill>
              <a:prstDash val="solid"/>
              <a:miter lim="400000"/>
            </a:ln>
          </a:bottom>
          <a:insideH>
            <a:ln w="12700" cap="flat">
              <a:solidFill>
                <a:srgbClr val="B4B4B4"/>
              </a:solidFill>
              <a:prstDash val="solid"/>
              <a:miter lim="400000"/>
            </a:ln>
          </a:insideH>
          <a:insideV>
            <a:ln w="12700" cap="flat">
              <a:solidFill>
                <a:srgbClr val="B4B4B4"/>
              </a:solidFill>
              <a:prstDash val="solid"/>
              <a:miter lim="400000"/>
            </a:ln>
          </a:insideV>
        </a:tcBdr>
        <a:fill>
          <a:solidFill>
            <a:srgbClr val="AB1802"/>
          </a:solidFill>
        </a:fill>
      </a:tcStyle>
    </a:firstCol>
    <a:lastRow>
      <a:tcTxStyle b="off" i="off">
        <a:fontRef idx="minor">
          <a:srgbClr val="000000"/>
        </a:fontRef>
        <a:srgbClr val="000000"/>
      </a:tcTxStyle>
      <a:tcStyle>
        <a:tcBdr>
          <a:left>
            <a:ln w="12700" cap="flat">
              <a:solidFill>
                <a:srgbClr val="B4B4B4"/>
              </a:solidFill>
              <a:prstDash val="solid"/>
              <a:miter lim="400000"/>
            </a:ln>
          </a:left>
          <a:right>
            <a:ln w="12700" cap="flat">
              <a:solidFill>
                <a:srgbClr val="B4B4B4"/>
              </a:solidFill>
              <a:prstDash val="solid"/>
              <a:miter lim="400000"/>
            </a:ln>
          </a:right>
          <a:top>
            <a:ln w="25400" cap="flat">
              <a:solidFill>
                <a:srgbClr val="000000"/>
              </a:solidFill>
              <a:prstDash val="solid"/>
              <a:miter lim="400000"/>
            </a:ln>
          </a:top>
          <a:bottom>
            <a:ln w="12700" cap="flat">
              <a:solidFill>
                <a:srgbClr val="B4B4B4"/>
              </a:solidFill>
              <a:prstDash val="solid"/>
              <a:miter lim="400000"/>
            </a:ln>
          </a:bottom>
          <a:insideH>
            <a:ln w="12700" cap="flat">
              <a:solidFill>
                <a:srgbClr val="B4B4B4"/>
              </a:solidFill>
              <a:prstDash val="solid"/>
              <a:miter lim="400000"/>
            </a:ln>
          </a:insideH>
          <a:insideV>
            <a:ln w="12700" cap="flat">
              <a:solidFill>
                <a:srgbClr val="B4B4B4"/>
              </a:solidFill>
              <a:prstDash val="solid"/>
              <a:miter lim="400000"/>
            </a:ln>
          </a:insideV>
        </a:tcBdr>
        <a:fill>
          <a:noFill/>
        </a:fill>
      </a:tcStyle>
    </a:lastRow>
    <a:firstRow>
      <a:tcTxStyle b="off" i="off">
        <a:fontRef idx="minor">
          <a:srgbClr val="FFFFFF"/>
        </a:fontRef>
        <a:srgbClr val="FFFFFF"/>
      </a:tcTxStyle>
      <a:tcStyle>
        <a:tcBdr>
          <a:left>
            <a:ln w="12700" cap="flat">
              <a:solidFill>
                <a:srgbClr val="B4B4B4"/>
              </a:solidFill>
              <a:prstDash val="solid"/>
              <a:miter lim="400000"/>
            </a:ln>
          </a:left>
          <a:right>
            <a:ln w="12700" cap="flat">
              <a:solidFill>
                <a:srgbClr val="B4B4B4"/>
              </a:solidFill>
              <a:prstDash val="solid"/>
              <a:miter lim="400000"/>
            </a:ln>
          </a:right>
          <a:top>
            <a:ln w="12700" cap="flat">
              <a:solidFill>
                <a:srgbClr val="B4B4B4"/>
              </a:solidFill>
              <a:prstDash val="solid"/>
              <a:miter lim="400000"/>
            </a:ln>
          </a:top>
          <a:bottom>
            <a:ln w="12700" cap="flat">
              <a:solidFill>
                <a:srgbClr val="B4B4B4"/>
              </a:solidFill>
              <a:prstDash val="solid"/>
              <a:miter lim="400000"/>
            </a:ln>
          </a:bottom>
          <a:insideH>
            <a:ln w="12700" cap="flat">
              <a:solidFill>
                <a:srgbClr val="B4B4B4"/>
              </a:solidFill>
              <a:prstDash val="solid"/>
              <a:miter lim="400000"/>
            </a:ln>
          </a:insideH>
          <a:insideV>
            <a:ln w="12700" cap="flat">
              <a:solidFill>
                <a:srgbClr val="B4B4B4"/>
              </a:solidFill>
              <a:prstDash val="solid"/>
              <a:miter lim="400000"/>
            </a:ln>
          </a:insideV>
        </a:tcBdr>
        <a:fill>
          <a:solidFill>
            <a:srgbClr val="808785"/>
          </a:solidFill>
        </a:fill>
      </a:tcStyle>
    </a:firstRow>
  </a:tblStyle>
  <a:tblStyle styleId="{C7B018BB-80A7-4F77-B60F-C8B233D01FF8}" styleName="">
    <a:tblBg/>
    <a:wholeTbl>
      <a:tcTxStyle b="off" i="off">
        <a:fontRef idx="minor">
          <a:srgbClr val="5A5F5E"/>
        </a:fontRef>
        <a:srgbClr val="5A5F5E"/>
      </a:tcTxStyle>
      <a:tcStyle>
        <a:tcBdr>
          <a:left>
            <a:ln w="12700" cap="flat">
              <a:solidFill>
                <a:srgbClr val="B4B4B4"/>
              </a:solidFill>
              <a:prstDash val="solid"/>
              <a:miter lim="400000"/>
            </a:ln>
          </a:left>
          <a:right>
            <a:ln w="12700" cap="flat">
              <a:solidFill>
                <a:srgbClr val="B4B4B4"/>
              </a:solidFill>
              <a:prstDash val="solid"/>
              <a:miter lim="400000"/>
            </a:ln>
          </a:right>
          <a:top>
            <a:ln w="12700" cap="flat">
              <a:solidFill>
                <a:srgbClr val="B4B4B4"/>
              </a:solidFill>
              <a:prstDash val="solid"/>
              <a:miter lim="400000"/>
            </a:ln>
          </a:top>
          <a:bottom>
            <a:ln w="12700" cap="flat">
              <a:solidFill>
                <a:srgbClr val="B4B4B4"/>
              </a:solidFill>
              <a:prstDash val="solid"/>
              <a:miter lim="400000"/>
            </a:ln>
          </a:bottom>
          <a:insideH>
            <a:ln w="12700" cap="flat">
              <a:solidFill>
                <a:srgbClr val="B4B4B4"/>
              </a:solidFill>
              <a:prstDash val="solid"/>
              <a:miter lim="400000"/>
            </a:ln>
          </a:insideH>
          <a:insideV>
            <a:ln w="12700" cap="flat">
              <a:solidFill>
                <a:srgbClr val="B4B4B4"/>
              </a:solidFill>
              <a:prstDash val="solid"/>
              <a:miter lim="400000"/>
            </a:ln>
          </a:insideV>
        </a:tcBdr>
        <a:fill>
          <a:noFill/>
        </a:fill>
      </a:tcStyle>
    </a:wholeTbl>
    <a:band2H>
      <a:tcTxStyle/>
      <a:tcStyle>
        <a:tcBdr/>
        <a:fill>
          <a:solidFill>
            <a:srgbClr val="000000">
              <a:alpha val="5000"/>
            </a:srgbClr>
          </a:solidFill>
        </a:fill>
      </a:tcStyle>
    </a:band2H>
    <a:firstCol>
      <a:tcTxStyle b="off" i="off">
        <a:fontRef idx="minor">
          <a:srgbClr val="FFFFFF"/>
        </a:fontRef>
        <a:srgbClr val="FFFFFF"/>
      </a:tcTxStyle>
      <a:tcStyle>
        <a:tcBdr>
          <a:left>
            <a:ln w="12700" cap="flat">
              <a:solidFill>
                <a:srgbClr val="B4B4B4"/>
              </a:solidFill>
              <a:prstDash val="solid"/>
              <a:miter lim="400000"/>
            </a:ln>
          </a:left>
          <a:right>
            <a:ln w="12700" cap="flat">
              <a:solidFill>
                <a:srgbClr val="B4B4B4"/>
              </a:solidFill>
              <a:prstDash val="solid"/>
              <a:miter lim="400000"/>
            </a:ln>
          </a:right>
          <a:top>
            <a:ln w="12700" cap="flat">
              <a:solidFill>
                <a:srgbClr val="B4B4B4"/>
              </a:solidFill>
              <a:prstDash val="solid"/>
              <a:miter lim="400000"/>
            </a:ln>
          </a:top>
          <a:bottom>
            <a:ln w="12700" cap="flat">
              <a:solidFill>
                <a:srgbClr val="B4B4B4"/>
              </a:solidFill>
              <a:prstDash val="solid"/>
              <a:miter lim="400000"/>
            </a:ln>
          </a:bottom>
          <a:insideH>
            <a:ln w="12700" cap="flat">
              <a:solidFill>
                <a:srgbClr val="B4B4B4"/>
              </a:solidFill>
              <a:prstDash val="solid"/>
              <a:miter lim="400000"/>
            </a:ln>
          </a:insideH>
          <a:insideV>
            <a:ln w="12700" cap="flat">
              <a:solidFill>
                <a:srgbClr val="B4B4B4"/>
              </a:solidFill>
              <a:prstDash val="solid"/>
              <a:miter lim="400000"/>
            </a:ln>
          </a:insideV>
        </a:tcBdr>
        <a:fill>
          <a:solidFill>
            <a:srgbClr val="808785"/>
          </a:solidFill>
        </a:fill>
      </a:tcStyle>
    </a:firstCol>
    <a:lastRow>
      <a:tcTxStyle b="off" i="off">
        <a:fontRef idx="minor">
          <a:srgbClr val="FFFFFF"/>
        </a:fontRef>
        <a:srgbClr val="FFFFFF"/>
      </a:tcTxStyle>
      <a:tcStyle>
        <a:tcBdr>
          <a:left>
            <a:ln w="12700" cap="flat">
              <a:solidFill>
                <a:srgbClr val="B4B4B4"/>
              </a:solidFill>
              <a:prstDash val="solid"/>
              <a:miter lim="400000"/>
            </a:ln>
          </a:left>
          <a:right>
            <a:ln w="12700" cap="flat">
              <a:solidFill>
                <a:srgbClr val="B4B4B4"/>
              </a:solidFill>
              <a:prstDash val="solid"/>
              <a:miter lim="400000"/>
            </a:ln>
          </a:right>
          <a:top>
            <a:ln w="12700" cap="flat">
              <a:solidFill>
                <a:srgbClr val="B4B4B4"/>
              </a:solidFill>
              <a:prstDash val="solid"/>
              <a:miter lim="400000"/>
            </a:ln>
          </a:top>
          <a:bottom>
            <a:ln w="12700" cap="flat">
              <a:solidFill>
                <a:srgbClr val="B4B4B4"/>
              </a:solidFill>
              <a:prstDash val="solid"/>
              <a:miter lim="400000"/>
            </a:ln>
          </a:bottom>
          <a:insideH>
            <a:ln w="12700" cap="flat">
              <a:solidFill>
                <a:srgbClr val="B4B4B4"/>
              </a:solidFill>
              <a:prstDash val="solid"/>
              <a:miter lim="400000"/>
            </a:ln>
          </a:insideH>
          <a:insideV>
            <a:ln w="12700" cap="flat">
              <a:solidFill>
                <a:srgbClr val="B4B4B4"/>
              </a:solidFill>
              <a:prstDash val="solid"/>
              <a:miter lim="400000"/>
            </a:ln>
          </a:insideV>
        </a:tcBdr>
        <a:fill>
          <a:solidFill>
            <a:srgbClr val="AB1802"/>
          </a:solidFill>
        </a:fill>
      </a:tcStyle>
    </a:lastRow>
    <a:firstRow>
      <a:tcTxStyle b="off" i="off">
        <a:fontRef idx="minor">
          <a:srgbClr val="FFFFFF"/>
        </a:fontRef>
        <a:srgbClr val="FFFFFF"/>
      </a:tcTxStyle>
      <a:tcStyle>
        <a:tcBdr>
          <a:left>
            <a:ln w="12700" cap="flat">
              <a:solidFill>
                <a:srgbClr val="B4B4B4"/>
              </a:solidFill>
              <a:prstDash val="solid"/>
              <a:miter lim="400000"/>
            </a:ln>
          </a:left>
          <a:right>
            <a:ln w="12700" cap="flat">
              <a:solidFill>
                <a:srgbClr val="B4B4B4"/>
              </a:solidFill>
              <a:prstDash val="solid"/>
              <a:miter lim="400000"/>
            </a:ln>
          </a:right>
          <a:top>
            <a:ln w="12700" cap="flat">
              <a:solidFill>
                <a:srgbClr val="B4B4B4"/>
              </a:solidFill>
              <a:prstDash val="solid"/>
              <a:miter lim="400000"/>
            </a:ln>
          </a:top>
          <a:bottom>
            <a:ln w="12700" cap="flat">
              <a:solidFill>
                <a:srgbClr val="B4B4B4"/>
              </a:solidFill>
              <a:prstDash val="solid"/>
              <a:miter lim="400000"/>
            </a:ln>
          </a:bottom>
          <a:insideH>
            <a:ln w="12700" cap="flat">
              <a:solidFill>
                <a:srgbClr val="B4B4B4"/>
              </a:solidFill>
              <a:prstDash val="solid"/>
              <a:miter lim="400000"/>
            </a:ln>
          </a:insideH>
          <a:insideV>
            <a:ln w="12700" cap="flat">
              <a:solidFill>
                <a:srgbClr val="B4B4B4"/>
              </a:solidFill>
              <a:prstDash val="solid"/>
              <a:miter lim="400000"/>
            </a:ln>
          </a:insideV>
        </a:tcBdr>
        <a:fill>
          <a:solidFill>
            <a:srgbClr val="AB1802"/>
          </a:solidFill>
        </a:fill>
      </a:tcStyle>
    </a:firstRow>
  </a:tblStyle>
  <a:tblStyle styleId="{EEE7283C-3CF3-47DC-8721-378D4A62B228}" styleName="">
    <a:tblBg/>
    <a:wholeTbl>
      <a:tcTxStyle b="off" i="off">
        <a:fontRef idx="minor">
          <a:srgbClr val="5A5F5E"/>
        </a:fontRef>
        <a:srgbClr val="5A5F5E"/>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noFill/>
        </a:fill>
      </a:tcStyle>
    </a:wholeTbl>
    <a:band2H>
      <a:tcTxStyle/>
      <a:tcStyle>
        <a:tcBdr/>
        <a:fill>
          <a:solidFill>
            <a:srgbClr val="000000">
              <a:alpha val="5000"/>
            </a:srgbClr>
          </a:solidFill>
        </a:fill>
      </a:tcStyle>
    </a:band2H>
    <a:firstCol>
      <a:tcTxStyle b="off" i="off">
        <a:fontRef idx="minor">
          <a:srgbClr val="FFFFFF"/>
        </a:fontRef>
        <a:srgbClr val="FFFFFF"/>
      </a:tcTxStyle>
      <a:tcStyle>
        <a:tcBdr>
          <a:left>
            <a:ln w="12700" cap="flat">
              <a:solidFill>
                <a:srgbClr val="B4B4B4"/>
              </a:solidFill>
              <a:prstDash val="solid"/>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6">
              <a:satOff val="1848"/>
              <a:lumOff val="-15262"/>
            </a:schemeClr>
          </a:solidFill>
        </a:fill>
      </a:tcStyle>
    </a:firstCol>
    <a:lastRow>
      <a:tcTxStyle b="off" i="off">
        <a:fontRef idx="min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solidFill>
                <a:srgbClr val="B4B4B4"/>
              </a:solidFill>
              <a:prstDash val="solid"/>
              <a:miter lim="400000"/>
            </a:ln>
          </a:bottom>
          <a:insideH>
            <a:ln w="12700" cap="flat">
              <a:solidFill>
                <a:schemeClr val="accent6">
                  <a:satOff val="1848"/>
                  <a:lumOff val="-15262"/>
                </a:schemeClr>
              </a:solidFill>
              <a:prstDash val="solid"/>
              <a:miter lim="400000"/>
            </a:ln>
          </a:insideH>
          <a:insideV>
            <a:ln w="12700" cap="flat">
              <a:noFill/>
              <a:miter lim="400000"/>
            </a:ln>
          </a:insideV>
        </a:tcBdr>
        <a:fill>
          <a:solidFill>
            <a:schemeClr val="accent6"/>
          </a:solidFill>
        </a:fill>
      </a:tcStyle>
    </a:lastRow>
    <a:firstRow>
      <a:tcTxStyle b="off" i="off">
        <a:fontRef idx="minor">
          <a:srgbClr val="FFFFFF"/>
        </a:fontRef>
        <a:srgbClr val="FFFFFF"/>
      </a:tcTxStyle>
      <a:tcStyle>
        <a:tcBdr>
          <a:left>
            <a:ln w="12700" cap="flat">
              <a:noFill/>
              <a:miter lim="400000"/>
            </a:ln>
          </a:left>
          <a:right>
            <a:ln w="12700" cap="flat">
              <a:noFill/>
              <a:miter lim="400000"/>
            </a:ln>
          </a:right>
          <a:top>
            <a:ln w="12700" cap="flat">
              <a:solidFill>
                <a:srgbClr val="B4B4B4"/>
              </a:solidFill>
              <a:prstDash val="solid"/>
              <a:miter lim="400000"/>
            </a:ln>
          </a:top>
          <a:bottom>
            <a:ln w="12700" cap="flat">
              <a:noFill/>
              <a:miter lim="400000"/>
            </a:ln>
          </a:bottom>
          <a:insideH>
            <a:ln w="12700" cap="flat">
              <a:solidFill>
                <a:schemeClr val="accent6">
                  <a:satOff val="1848"/>
                  <a:lumOff val="-15262"/>
                </a:schemeClr>
              </a:solidFill>
              <a:prstDash val="solid"/>
              <a:miter lim="400000"/>
            </a:ln>
          </a:insideH>
          <a:insideV>
            <a:ln w="12700" cap="flat">
              <a:noFill/>
              <a:miter lim="400000"/>
            </a:ln>
          </a:insideV>
        </a:tcBdr>
        <a:fill>
          <a:solidFill>
            <a:schemeClr val="accent6"/>
          </a:solidFill>
        </a:fill>
      </a:tcStyle>
    </a:firstRow>
  </a:tblStyle>
  <a:tblStyle styleId="{CF821DB8-F4EB-4A41-A1BA-3FCAFE7338EE}" styleName="">
    <a:tblBg/>
    <a:wholeTbl>
      <a:tcTxStyle b="off" i="off">
        <a:fontRef idx="minor">
          <a:srgbClr val="5A5F5E"/>
        </a:fontRef>
        <a:srgbClr val="5A5F5E"/>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noFill/>
        </a:fill>
      </a:tcStyle>
    </a:wholeTbl>
    <a:band2H>
      <a:tcTxStyle/>
      <a:tcStyle>
        <a:tcBdr/>
        <a:fill>
          <a:solidFill>
            <a:srgbClr val="000000">
              <a:alpha val="5000"/>
            </a:srgbClr>
          </a:solidFill>
        </a:fill>
      </a:tcStyle>
    </a:band2H>
    <a:firstCol>
      <a:tcTxStyle b="off" i="off">
        <a:fontRef idx="minor">
          <a:srgbClr val="FFFFFF"/>
        </a:fontRef>
        <a:srgbClr val="FFFFFF"/>
      </a:tcTxStyle>
      <a:tcStyle>
        <a:tcBdr>
          <a:left>
            <a:ln w="12700" cap="flat">
              <a:solidFill>
                <a:srgbClr val="B4B4B4"/>
              </a:solidFill>
              <a:prstDash val="solid"/>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808785"/>
          </a:solidFill>
        </a:fill>
      </a:tcStyle>
    </a:firstCol>
    <a:lastRow>
      <a:tcTxStyle b="off" i="off">
        <a:fontRef idx="minor">
          <a:srgbClr val="000000"/>
        </a:fontRef>
        <a:srgbClr val="000000"/>
      </a:tcTxStyle>
      <a:tcStyle>
        <a:tcBdr>
          <a:left>
            <a:ln w="12700" cap="flat">
              <a:noFill/>
              <a:miter lim="400000"/>
            </a:ln>
          </a:left>
          <a:right>
            <a:ln w="12700" cap="flat">
              <a:noFill/>
              <a:miter lim="400000"/>
            </a:ln>
          </a:right>
          <a:top>
            <a:ln w="12700" cap="flat">
              <a:solidFill>
                <a:srgbClr val="B4B4B4"/>
              </a:solidFill>
              <a:prstDash val="solid"/>
              <a:miter lim="400000"/>
            </a:ln>
          </a:top>
          <a:bottom>
            <a:ln w="12700" cap="flat">
              <a:solidFill>
                <a:srgbClr val="B4B4B4"/>
              </a:solidFill>
              <a:prstDash val="solid"/>
              <a:miter lim="400000"/>
            </a:ln>
          </a:bottom>
          <a:insideH>
            <a:ln w="12700" cap="flat">
              <a:noFill/>
              <a:miter lim="400000"/>
            </a:ln>
          </a:insideH>
          <a:insideV>
            <a:ln w="12700" cap="flat">
              <a:noFill/>
              <a:miter lim="400000"/>
            </a:ln>
          </a:insideV>
        </a:tcBdr>
        <a:fill>
          <a:solidFill>
            <a:srgbClr val="E5E6E5"/>
          </a:solidFill>
        </a:fill>
      </a:tcStyle>
    </a:lastRow>
    <a:firstRow>
      <a:tcTxStyle b="off" i="off">
        <a:fontRef idx="minor">
          <a:srgbClr val="FFFFFF"/>
        </a:fontRef>
        <a:srgbClr val="FFFFFF"/>
      </a:tcTxStyle>
      <a:tcStyle>
        <a:tcBdr>
          <a:left>
            <a:ln w="12700" cap="flat">
              <a:noFill/>
              <a:miter lim="400000"/>
            </a:ln>
          </a:left>
          <a:right>
            <a:ln w="12700" cap="flat">
              <a:noFill/>
              <a:miter lim="400000"/>
            </a:ln>
          </a:right>
          <a:top>
            <a:ln w="12700" cap="flat">
              <a:solidFill>
                <a:srgbClr val="B4B4B4"/>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5A5F5E"/>
          </a:solidFill>
        </a:fill>
      </a:tcStyle>
    </a:firstRow>
  </a:tblStyle>
  <a:tblStyle styleId="{33BA23B1-9221-436E-865A-0063620EA4FD}" styleName="">
    <a:tblBg/>
    <a:wholeTbl>
      <a:tcTxStyle b="off" i="off">
        <a:fontRef idx="minor">
          <a:srgbClr val="5A5F5E"/>
        </a:fontRef>
        <a:srgbClr val="5A5F5E"/>
      </a:tcTxStyle>
      <a:tcStyle>
        <a:tcBdr>
          <a:left>
            <a:ln w="12700" cap="flat">
              <a:solidFill>
                <a:srgbClr val="B4B4B4"/>
              </a:solidFill>
              <a:prstDash val="solid"/>
              <a:miter lim="400000"/>
            </a:ln>
          </a:left>
          <a:right>
            <a:ln w="12700" cap="flat">
              <a:solidFill>
                <a:srgbClr val="B4B4B4"/>
              </a:solidFill>
              <a:prstDash val="solid"/>
              <a:miter lim="400000"/>
            </a:ln>
          </a:right>
          <a:top>
            <a:ln w="12700" cap="flat">
              <a:solidFill>
                <a:srgbClr val="B4B4B4"/>
              </a:solidFill>
              <a:prstDash val="solid"/>
              <a:miter lim="400000"/>
            </a:ln>
          </a:top>
          <a:bottom>
            <a:ln w="12700" cap="flat">
              <a:solidFill>
                <a:srgbClr val="B4B4B4"/>
              </a:solidFill>
              <a:prstDash val="solid"/>
              <a:miter lim="400000"/>
            </a:ln>
          </a:bottom>
          <a:insideH>
            <a:ln w="12700" cap="flat">
              <a:solidFill>
                <a:srgbClr val="B4B4B4"/>
              </a:solidFill>
              <a:prstDash val="solid"/>
              <a:miter lim="400000"/>
            </a:ln>
          </a:insideH>
          <a:insideV>
            <a:ln w="12700" cap="flat">
              <a:solidFill>
                <a:srgbClr val="B4B4B4"/>
              </a:solidFill>
              <a:prstDash val="solid"/>
              <a:miter lim="400000"/>
            </a:ln>
          </a:insideV>
        </a:tcBdr>
        <a:fill>
          <a:noFill/>
        </a:fill>
      </a:tcStyle>
    </a:wholeTbl>
    <a:band2H>
      <a:tcTxStyle/>
      <a:tcStyle>
        <a:tcBdr/>
        <a:fill>
          <a:solidFill>
            <a:srgbClr val="EBEBEB"/>
          </a:solidFill>
        </a:fill>
      </a:tcStyle>
    </a:band2H>
    <a:firstCol>
      <a:tcTxStyle b="off" i="off">
        <a:fontRef idx="minor">
          <a:srgbClr val="5A5F5E"/>
        </a:fontRef>
        <a:srgbClr val="5A5F5E"/>
      </a:tcTxStyle>
      <a:tcStyle>
        <a:tcBdr>
          <a:left>
            <a:ln w="12700" cap="flat">
              <a:solidFill>
                <a:srgbClr val="B4B4B4"/>
              </a:solidFill>
              <a:prstDash val="solid"/>
              <a:miter lim="400000"/>
            </a:ln>
          </a:left>
          <a:right>
            <a:ln w="12700" cap="flat">
              <a:solidFill>
                <a:srgbClr val="B4B4B4"/>
              </a:solidFill>
              <a:prstDash val="solid"/>
              <a:miter lim="400000"/>
            </a:ln>
          </a:right>
          <a:top>
            <a:ln w="12700" cap="flat">
              <a:solidFill>
                <a:srgbClr val="B4B4B4"/>
              </a:solidFill>
              <a:prstDash val="solid"/>
              <a:miter lim="400000"/>
            </a:ln>
          </a:top>
          <a:bottom>
            <a:ln w="12700" cap="flat">
              <a:solidFill>
                <a:srgbClr val="B4B4B4"/>
              </a:solidFill>
              <a:prstDash val="solid"/>
              <a:miter lim="400000"/>
            </a:ln>
          </a:bottom>
          <a:insideH>
            <a:ln w="12700" cap="flat">
              <a:solidFill>
                <a:srgbClr val="B4B4B4"/>
              </a:solidFill>
              <a:prstDash val="solid"/>
              <a:miter lim="400000"/>
            </a:ln>
          </a:insideH>
          <a:insideV>
            <a:ln w="12700" cap="flat">
              <a:solidFill>
                <a:srgbClr val="B4B4B4"/>
              </a:solidFill>
              <a:prstDash val="solid"/>
              <a:miter lim="400000"/>
            </a:ln>
          </a:insideV>
        </a:tcBdr>
        <a:fill>
          <a:solidFill>
            <a:srgbClr val="E5E6E5"/>
          </a:solidFill>
        </a:fill>
      </a:tcStyle>
    </a:firstCol>
    <a:lastRow>
      <a:tcTxStyle b="off" i="off">
        <a:fontRef idx="minor">
          <a:srgbClr val="5A5F5E"/>
        </a:fontRef>
        <a:srgbClr val="5A5F5E"/>
      </a:tcTxStyle>
      <a:tcStyle>
        <a:tcBdr>
          <a:left>
            <a:ln w="12700" cap="flat">
              <a:solidFill>
                <a:srgbClr val="B4B4B4"/>
              </a:solidFill>
              <a:prstDash val="solid"/>
              <a:miter lim="400000"/>
            </a:ln>
          </a:left>
          <a:right>
            <a:ln w="12700" cap="flat">
              <a:solidFill>
                <a:srgbClr val="B4B4B4"/>
              </a:solidFill>
              <a:prstDash val="solid"/>
              <a:miter lim="400000"/>
            </a:ln>
          </a:right>
          <a:top>
            <a:ln w="12700" cap="flat">
              <a:solidFill>
                <a:srgbClr val="B4B4B4"/>
              </a:solidFill>
              <a:prstDash val="solid"/>
              <a:miter lim="400000"/>
            </a:ln>
          </a:top>
          <a:bottom>
            <a:ln w="12700" cap="flat">
              <a:solidFill>
                <a:srgbClr val="B4B4B4"/>
              </a:solidFill>
              <a:prstDash val="solid"/>
              <a:miter lim="400000"/>
            </a:ln>
          </a:bottom>
          <a:insideH>
            <a:ln w="12700" cap="flat">
              <a:solidFill>
                <a:srgbClr val="B4B4B4"/>
              </a:solidFill>
              <a:prstDash val="solid"/>
              <a:miter lim="400000"/>
            </a:ln>
          </a:insideH>
          <a:insideV>
            <a:ln w="12700" cap="flat">
              <a:solidFill>
                <a:srgbClr val="B4B4B4"/>
              </a:solidFill>
              <a:prstDash val="solid"/>
              <a:miter lim="400000"/>
            </a:ln>
          </a:insideV>
        </a:tcBdr>
        <a:fill>
          <a:solidFill>
            <a:srgbClr val="CCCCCC"/>
          </a:solidFill>
        </a:fill>
      </a:tcStyle>
    </a:lastRow>
    <a:firstRow>
      <a:tcTxStyle b="off" i="off">
        <a:fontRef idx="minor">
          <a:srgbClr val="5A5F5E"/>
        </a:fontRef>
        <a:srgbClr val="5A5F5E"/>
      </a:tcTxStyle>
      <a:tcStyle>
        <a:tcBdr>
          <a:left>
            <a:ln w="12700" cap="flat">
              <a:solidFill>
                <a:srgbClr val="B4B4B4"/>
              </a:solidFill>
              <a:prstDash val="solid"/>
              <a:miter lim="400000"/>
            </a:ln>
          </a:left>
          <a:right>
            <a:ln w="12700" cap="flat">
              <a:solidFill>
                <a:srgbClr val="B4B4B4"/>
              </a:solidFill>
              <a:prstDash val="solid"/>
              <a:miter lim="400000"/>
            </a:ln>
          </a:right>
          <a:top>
            <a:ln w="12700" cap="flat">
              <a:solidFill>
                <a:srgbClr val="B4B4B4"/>
              </a:solidFill>
              <a:prstDash val="solid"/>
              <a:miter lim="400000"/>
            </a:ln>
          </a:top>
          <a:bottom>
            <a:ln w="12700" cap="flat">
              <a:solidFill>
                <a:srgbClr val="B4B4B4"/>
              </a:solidFill>
              <a:prstDash val="solid"/>
              <a:miter lim="400000"/>
            </a:ln>
          </a:bottom>
          <a:insideH>
            <a:ln w="12700" cap="flat">
              <a:solidFill>
                <a:srgbClr val="B4B4B4"/>
              </a:solidFill>
              <a:prstDash val="solid"/>
              <a:miter lim="400000"/>
            </a:ln>
          </a:insideH>
          <a:insideV>
            <a:ln w="12700" cap="flat">
              <a:solidFill>
                <a:srgbClr val="B4B4B4"/>
              </a:solidFill>
              <a:prstDash val="solid"/>
              <a:miter lim="400000"/>
            </a:ln>
          </a:insideV>
        </a:tcBdr>
        <a:fill>
          <a:solidFill>
            <a:srgbClr val="CCCCCC"/>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C8C8C8"/>
              </a:solidFill>
              <a:prstDash val="solid"/>
              <a:miter lim="400000"/>
            </a:ln>
          </a:left>
          <a:right>
            <a:ln w="12700" cap="flat">
              <a:solidFill>
                <a:srgbClr val="C8C8C8"/>
              </a:solidFill>
              <a:prstDash val="solid"/>
              <a:miter lim="400000"/>
            </a:ln>
          </a:right>
          <a:top>
            <a:ln w="12700" cap="flat">
              <a:solidFill>
                <a:srgbClr val="5A5F5E"/>
              </a:solidFill>
              <a:custDash>
                <a:ds d="200000" sp="200000"/>
              </a:custDash>
              <a:miter lim="400000"/>
            </a:ln>
          </a:top>
          <a:bottom>
            <a:ln w="12700" cap="flat">
              <a:solidFill>
                <a:srgbClr val="5A5F5E"/>
              </a:solidFill>
              <a:custDash>
                <a:ds d="200000" sp="200000"/>
              </a:custDash>
              <a:miter lim="400000"/>
            </a:ln>
          </a:bottom>
          <a:insideH>
            <a:ln w="12700" cap="flat">
              <a:solidFill>
                <a:srgbClr val="5A5F5E"/>
              </a:solidFill>
              <a:custDash>
                <a:ds d="200000" sp="200000"/>
              </a:custDash>
              <a:miter lim="400000"/>
            </a:ln>
          </a:insideH>
          <a:insideV>
            <a:ln w="12700" cap="flat">
              <a:solidFill>
                <a:srgbClr val="C8C8C8"/>
              </a:solidFill>
              <a:prstDash val="solid"/>
              <a:miter lim="400000"/>
            </a:ln>
          </a:insideV>
        </a:tcBdr>
        <a:fill>
          <a:noFill/>
        </a:fill>
      </a:tcStyle>
    </a:wholeTbl>
    <a:band2H>
      <a:tcTxStyle/>
      <a:tcStyle>
        <a:tcBdr/>
        <a:fill>
          <a:solidFill>
            <a:srgbClr val="000000">
              <a:alpha val="5000"/>
            </a:srgbClr>
          </a:solidFill>
        </a:fill>
      </a:tcStyle>
    </a:band2H>
    <a:firstCol>
      <a:tcTxStyle b="off" i="off">
        <a:fontRef idx="minor">
          <a:srgbClr val="000000"/>
        </a:fontRef>
        <a:srgbClr val="000000"/>
      </a:tcTxStyle>
      <a:tcStyle>
        <a:tcBdr>
          <a:left>
            <a:ln w="12700" cap="flat">
              <a:noFill/>
              <a:miter lim="400000"/>
            </a:ln>
          </a:left>
          <a:right>
            <a:ln w="12700" cap="flat">
              <a:solidFill>
                <a:srgbClr val="5A5F5E"/>
              </a:solidFill>
              <a:prstDash val="solid"/>
              <a:miter lim="400000"/>
            </a:ln>
          </a:right>
          <a:top>
            <a:ln w="12700" cap="flat">
              <a:solidFill>
                <a:srgbClr val="C8C8C8"/>
              </a:solidFill>
              <a:prstDash val="solid"/>
              <a:miter lim="400000"/>
            </a:ln>
          </a:top>
          <a:bottom>
            <a:ln w="12700" cap="flat">
              <a:solidFill>
                <a:srgbClr val="C8C8C8"/>
              </a:solidFill>
              <a:prstDash val="solid"/>
              <a:miter lim="400000"/>
            </a:ln>
          </a:bottom>
          <a:insideH>
            <a:ln w="12700" cap="flat">
              <a:solidFill>
                <a:srgbClr val="C8C8C8"/>
              </a:solidFill>
              <a:prstDash val="solid"/>
              <a:miter lim="400000"/>
            </a:ln>
          </a:insideH>
          <a:insideV>
            <a:ln w="12700" cap="flat">
              <a:solidFill>
                <a:srgbClr val="C8C8C8"/>
              </a:solidFill>
              <a:prstDash val="solid"/>
              <a:miter lim="400000"/>
            </a:ln>
          </a:insideV>
        </a:tcBdr>
        <a:fill>
          <a:noFill/>
        </a:fill>
      </a:tcStyle>
    </a:firstCol>
    <a:lastRow>
      <a:tcTxStyle b="off" i="off">
        <a:fontRef idx="minor">
          <a:srgbClr val="000000"/>
        </a:fontRef>
        <a:srgbClr val="000000"/>
      </a:tcTxStyle>
      <a:tcStyle>
        <a:tcBdr>
          <a:left>
            <a:ln w="12700" cap="flat">
              <a:solidFill>
                <a:srgbClr val="C8C8C8"/>
              </a:solidFill>
              <a:prstDash val="solid"/>
              <a:miter lim="400000"/>
            </a:ln>
          </a:left>
          <a:right>
            <a:ln w="12700" cap="flat">
              <a:solidFill>
                <a:srgbClr val="C8C8C8"/>
              </a:solidFill>
              <a:prstDash val="solid"/>
              <a:miter lim="400000"/>
            </a:ln>
          </a:right>
          <a:top>
            <a:ln w="12700" cap="flat">
              <a:solidFill>
                <a:srgbClr val="5A5F5E"/>
              </a:solidFill>
              <a:prstDash val="solid"/>
              <a:miter lim="400000"/>
            </a:ln>
          </a:top>
          <a:bottom>
            <a:ln w="12700" cap="flat">
              <a:noFill/>
              <a:miter lim="400000"/>
            </a:ln>
          </a:bottom>
          <a:insideH>
            <a:ln w="12700" cap="flat">
              <a:solidFill>
                <a:srgbClr val="C8C8C8"/>
              </a:solidFill>
              <a:prstDash val="solid"/>
              <a:miter lim="400000"/>
            </a:ln>
          </a:insideH>
          <a:insideV>
            <a:ln w="12700" cap="flat">
              <a:solidFill>
                <a:srgbClr val="C8C8C8"/>
              </a:solidFill>
              <a:prstDash val="solid"/>
              <a:miter lim="400000"/>
            </a:ln>
          </a:insideV>
        </a:tcBdr>
        <a:fill>
          <a:noFill/>
        </a:fill>
      </a:tcStyle>
    </a:lastRow>
    <a:firstRow>
      <a:tcTxStyle b="off" i="off">
        <a:fontRef idx="minor">
          <a:srgbClr val="000000"/>
        </a:fontRef>
        <a:srgbClr val="000000"/>
      </a:tcTxStyle>
      <a:tcStyle>
        <a:tcBdr>
          <a:left>
            <a:ln w="12700" cap="flat">
              <a:solidFill>
                <a:srgbClr val="C8C8C8"/>
              </a:solidFill>
              <a:prstDash val="solid"/>
              <a:miter lim="400000"/>
            </a:ln>
          </a:left>
          <a:right>
            <a:ln w="12700" cap="flat">
              <a:solidFill>
                <a:srgbClr val="C8C8C8"/>
              </a:solidFill>
              <a:prstDash val="solid"/>
              <a:miter lim="400000"/>
            </a:ln>
          </a:right>
          <a:top>
            <a:ln w="12700" cap="flat">
              <a:noFill/>
              <a:miter lim="400000"/>
            </a:ln>
          </a:top>
          <a:bottom>
            <a:ln w="12700" cap="flat">
              <a:solidFill>
                <a:srgbClr val="5A5F5E"/>
              </a:solidFill>
              <a:prstDash val="solid"/>
              <a:miter lim="400000"/>
            </a:ln>
          </a:bottom>
          <a:insideH>
            <a:ln w="12700" cap="flat">
              <a:solidFill>
                <a:srgbClr val="C8C8C8"/>
              </a:solidFill>
              <a:prstDash val="solid"/>
              <a:miter lim="400000"/>
            </a:ln>
          </a:insideH>
          <a:insideV>
            <a:ln w="12700" cap="flat">
              <a:solidFill>
                <a:srgbClr val="C8C8C8"/>
              </a:solidFill>
              <a:prstDash val="solid"/>
              <a:miter lim="400000"/>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08" autoAdjust="0"/>
    <p:restoredTop sz="94670" autoAdjust="0"/>
  </p:normalViewPr>
  <p:slideViewPr>
    <p:cSldViewPr snapToGrid="0" snapToObjects="1">
      <p:cViewPr varScale="1">
        <p:scale>
          <a:sx n="34" d="100"/>
          <a:sy n="34" d="100"/>
        </p:scale>
        <p:origin x="-206" y="-82"/>
      </p:cViewPr>
      <p:guideLst>
        <p:guide orient="horz" pos="4320"/>
        <p:guide pos="76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notesMaster" Target="notesMasters/notes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1.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25" name="Shape 125"/>
          <p:cNvSpPr>
            <a:spLocks noGrp="1" noRot="1" noChangeAspect="1"/>
          </p:cNvSpPr>
          <p:nvPr>
            <p:ph type="sldImg"/>
          </p:nvPr>
        </p:nvSpPr>
        <p:spPr>
          <a:xfrm>
            <a:off x="1143000" y="685800"/>
            <a:ext cx="4572000" cy="3429000"/>
          </a:xfrm>
          <a:prstGeom prst="rect">
            <a:avLst/>
          </a:prstGeom>
        </p:spPr>
        <p:txBody>
          <a:bodyPr/>
          <a:lstStyle/>
          <a:p>
            <a:endParaRPr/>
          </a:p>
        </p:txBody>
      </p:sp>
      <p:sp>
        <p:nvSpPr>
          <p:cNvPr id="126" name="Shape 126"/>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457200" latinLnBrk="0">
      <a:lnSpc>
        <a:spcPct val="117999"/>
      </a:lnSpc>
      <a:defRPr sz="2200">
        <a:latin typeface="Helvetica Neue"/>
        <a:ea typeface="Helvetica Neue"/>
        <a:cs typeface="Helvetica Neue"/>
        <a:sym typeface="Helvetica Neue"/>
      </a:defRPr>
    </a:lvl1pPr>
    <a:lvl2pPr indent="228600" defTabSz="457200" latinLnBrk="0">
      <a:lnSpc>
        <a:spcPct val="117999"/>
      </a:lnSpc>
      <a:defRPr sz="2200">
        <a:latin typeface="Helvetica Neue"/>
        <a:ea typeface="Helvetica Neue"/>
        <a:cs typeface="Helvetica Neue"/>
        <a:sym typeface="Helvetica Neue"/>
      </a:defRPr>
    </a:lvl2pPr>
    <a:lvl3pPr indent="457200" defTabSz="457200" latinLnBrk="0">
      <a:lnSpc>
        <a:spcPct val="117999"/>
      </a:lnSpc>
      <a:defRPr sz="2200">
        <a:latin typeface="Helvetica Neue"/>
        <a:ea typeface="Helvetica Neue"/>
        <a:cs typeface="Helvetica Neue"/>
        <a:sym typeface="Helvetica Neue"/>
      </a:defRPr>
    </a:lvl3pPr>
    <a:lvl4pPr indent="685800" defTabSz="457200" latinLnBrk="0">
      <a:lnSpc>
        <a:spcPct val="117999"/>
      </a:lnSpc>
      <a:defRPr sz="2200">
        <a:latin typeface="Helvetica Neue"/>
        <a:ea typeface="Helvetica Neue"/>
        <a:cs typeface="Helvetica Neue"/>
        <a:sym typeface="Helvetica Neue"/>
      </a:defRPr>
    </a:lvl4pPr>
    <a:lvl5pPr indent="914400" defTabSz="457200" latinLnBrk="0">
      <a:lnSpc>
        <a:spcPct val="117999"/>
      </a:lnSpc>
      <a:defRPr sz="2200">
        <a:latin typeface="Helvetica Neue"/>
        <a:ea typeface="Helvetica Neue"/>
        <a:cs typeface="Helvetica Neue"/>
        <a:sym typeface="Helvetica Neue"/>
      </a:defRPr>
    </a:lvl5pPr>
    <a:lvl6pPr indent="1143000" defTabSz="457200" latinLnBrk="0">
      <a:lnSpc>
        <a:spcPct val="117999"/>
      </a:lnSpc>
      <a:defRPr sz="2200">
        <a:latin typeface="Helvetica Neue"/>
        <a:ea typeface="Helvetica Neue"/>
        <a:cs typeface="Helvetica Neue"/>
        <a:sym typeface="Helvetica Neue"/>
      </a:defRPr>
    </a:lvl6pPr>
    <a:lvl7pPr indent="1371600" defTabSz="457200" latinLnBrk="0">
      <a:lnSpc>
        <a:spcPct val="117999"/>
      </a:lnSpc>
      <a:defRPr sz="2200">
        <a:latin typeface="Helvetica Neue"/>
        <a:ea typeface="Helvetica Neue"/>
        <a:cs typeface="Helvetica Neue"/>
        <a:sym typeface="Helvetica Neue"/>
      </a:defRPr>
    </a:lvl7pPr>
    <a:lvl8pPr indent="1600200" defTabSz="457200" latinLnBrk="0">
      <a:lnSpc>
        <a:spcPct val="117999"/>
      </a:lnSpc>
      <a:defRPr sz="2200">
        <a:latin typeface="Helvetica Neue"/>
        <a:ea typeface="Helvetica Neue"/>
        <a:cs typeface="Helvetica Neue"/>
        <a:sym typeface="Helvetica Neue"/>
      </a:defRPr>
    </a:lvl8pPr>
    <a:lvl9pPr indent="1828800" defTabSz="457200" latinLnBrk="0">
      <a:lnSpc>
        <a:spcPct val="117999"/>
      </a:lnSpc>
      <a:defRPr sz="2200">
        <a:latin typeface="Helvetica Neue"/>
        <a:ea typeface="Helvetica Neue"/>
        <a:cs typeface="Helvetica Neue"/>
        <a:sym typeface="Helvetica Neue"/>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tiff"/><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cSld name="Title &amp; Subtitle">
    <p:spTree>
      <p:nvGrpSpPr>
        <p:cNvPr id="1" name=""/>
        <p:cNvGrpSpPr/>
        <p:nvPr/>
      </p:nvGrpSpPr>
      <p:grpSpPr>
        <a:xfrm>
          <a:off x="0" y="0"/>
          <a:ext cx="0" cy="0"/>
          <a:chOff x="0" y="0"/>
          <a:chExt cx="0" cy="0"/>
        </a:xfrm>
      </p:grpSpPr>
      <p:sp>
        <p:nvSpPr>
          <p:cNvPr id="15" name="Title Text"/>
          <p:cNvSpPr txBox="1">
            <a:spLocks noGrp="1"/>
          </p:cNvSpPr>
          <p:nvPr>
            <p:ph type="title"/>
          </p:nvPr>
        </p:nvSpPr>
        <p:spPr>
          <a:xfrm>
            <a:off x="673100" y="2870200"/>
            <a:ext cx="23050500" cy="4559300"/>
          </a:xfrm>
          <a:prstGeom prst="rect">
            <a:avLst/>
          </a:prstGeom>
        </p:spPr>
        <p:txBody>
          <a:bodyPr anchor="b"/>
          <a:lstStyle/>
          <a:p>
            <a:r>
              <a:t>Title Text</a:t>
            </a:r>
          </a:p>
        </p:txBody>
      </p:sp>
      <p:sp>
        <p:nvSpPr>
          <p:cNvPr id="16" name="Body Level One…"/>
          <p:cNvSpPr txBox="1">
            <a:spLocks noGrp="1"/>
          </p:cNvSpPr>
          <p:nvPr>
            <p:ph type="body" sz="quarter" idx="1"/>
          </p:nvPr>
        </p:nvSpPr>
        <p:spPr>
          <a:xfrm>
            <a:off x="673100" y="7416800"/>
            <a:ext cx="23050500" cy="1816100"/>
          </a:xfrm>
          <a:prstGeom prst="rect">
            <a:avLst/>
          </a:prstGeom>
        </p:spPr>
        <p:txBody>
          <a:bodyPr anchor="t"/>
          <a:lstStyle>
            <a:lvl1pPr marL="0" indent="0" algn="ctr">
              <a:spcBef>
                <a:spcPts val="0"/>
              </a:spcBef>
              <a:buSzTx/>
              <a:buNone/>
            </a:lvl1pPr>
            <a:lvl2pPr marL="0" indent="0" algn="ctr">
              <a:spcBef>
                <a:spcPts val="0"/>
              </a:spcBef>
              <a:buSzTx/>
              <a:buNone/>
            </a:lvl2pPr>
            <a:lvl3pPr marL="0" indent="0" algn="ctr">
              <a:spcBef>
                <a:spcPts val="0"/>
              </a:spcBef>
              <a:buSzTx/>
              <a:buNone/>
            </a:lvl3pPr>
            <a:lvl4pPr marL="0" indent="0" algn="ctr">
              <a:spcBef>
                <a:spcPts val="0"/>
              </a:spcBef>
              <a:buSzTx/>
              <a:buNone/>
            </a:lvl4pPr>
            <a:lvl5pPr marL="0" indent="0" algn="ctr">
              <a:spcBef>
                <a:spcPts val="0"/>
              </a:spcBef>
              <a:buSzTx/>
              <a:buNone/>
            </a:lvl5pPr>
          </a:lstStyle>
          <a:p>
            <a:r>
              <a:t>Body Level One</a:t>
            </a:r>
          </a:p>
          <a:p>
            <a:pPr lvl="1"/>
            <a:r>
              <a:t>Body Level Two</a:t>
            </a:r>
          </a:p>
          <a:p>
            <a:pPr lvl="2"/>
            <a:r>
              <a:t>Body Level Three</a:t>
            </a:r>
          </a:p>
          <a:p>
            <a:pPr lvl="3"/>
            <a:r>
              <a:t>Body Level Four</a:t>
            </a:r>
          </a:p>
          <a:p>
            <a:pPr lvl="4"/>
            <a:r>
              <a:t>Body Level Five</a:t>
            </a:r>
          </a:p>
        </p:txBody>
      </p:sp>
      <p:pic>
        <p:nvPicPr>
          <p:cNvPr id="17" name="Image" descr="Image"/>
          <p:cNvPicPr>
            <a:picLocks noChangeAspect="1"/>
          </p:cNvPicPr>
          <p:nvPr/>
        </p:nvPicPr>
        <p:blipFill>
          <a:blip r:embed="rId2" cstate="print">
            <a:extLst/>
          </a:blip>
          <a:stretch>
            <a:fillRect/>
          </a:stretch>
        </p:blipFill>
        <p:spPr>
          <a:xfrm>
            <a:off x="21022223" y="2023540"/>
            <a:ext cx="1761598" cy="1088310"/>
          </a:xfrm>
          <a:prstGeom prst="rect">
            <a:avLst/>
          </a:prstGeom>
          <a:ln w="12700">
            <a:miter lim="400000"/>
          </a:ln>
        </p:spPr>
      </p:pic>
      <p:grpSp>
        <p:nvGrpSpPr>
          <p:cNvPr id="20" name="Group"/>
          <p:cNvGrpSpPr/>
          <p:nvPr/>
        </p:nvGrpSpPr>
        <p:grpSpPr>
          <a:xfrm>
            <a:off x="14130787" y="2171307"/>
            <a:ext cx="1303782" cy="1254453"/>
            <a:chOff x="0" y="0"/>
            <a:chExt cx="1303781" cy="1254452"/>
          </a:xfrm>
        </p:grpSpPr>
        <p:pic>
          <p:nvPicPr>
            <p:cNvPr id="18" name="page1image856.png" descr="page1image856.png"/>
            <p:cNvPicPr>
              <a:picLocks noChangeAspect="1"/>
            </p:cNvPicPr>
            <p:nvPr/>
          </p:nvPicPr>
          <p:blipFill>
            <a:blip r:embed="rId3" cstate="print">
              <a:extLst/>
            </a:blip>
            <a:stretch>
              <a:fillRect/>
            </a:stretch>
          </p:blipFill>
          <p:spPr>
            <a:xfrm>
              <a:off x="0" y="516980"/>
              <a:ext cx="1215875" cy="737473"/>
            </a:xfrm>
            <a:prstGeom prst="rect">
              <a:avLst/>
            </a:prstGeom>
            <a:ln w="12700" cap="flat">
              <a:noFill/>
              <a:miter lim="400000"/>
            </a:ln>
            <a:effectLst/>
          </p:spPr>
        </p:pic>
        <p:pic>
          <p:nvPicPr>
            <p:cNvPr id="19" name="page1image264.png" descr="page1image264.png"/>
            <p:cNvPicPr>
              <a:picLocks noChangeAspect="1"/>
            </p:cNvPicPr>
            <p:nvPr/>
          </p:nvPicPr>
          <p:blipFill>
            <a:blip r:embed="rId4" cstate="print">
              <a:extLst/>
            </a:blip>
            <a:stretch>
              <a:fillRect/>
            </a:stretch>
          </p:blipFill>
          <p:spPr>
            <a:xfrm>
              <a:off x="41814" y="0"/>
              <a:ext cx="1261968" cy="872570"/>
            </a:xfrm>
            <a:prstGeom prst="rect">
              <a:avLst/>
            </a:prstGeom>
            <a:ln w="12700" cap="flat">
              <a:noFill/>
              <a:miter lim="400000"/>
            </a:ln>
            <a:effectLst/>
          </p:spPr>
        </p:pic>
      </p:grpSp>
      <p:sp>
        <p:nvSpPr>
          <p:cNvPr id="21" name="China Mobile"/>
          <p:cNvSpPr txBox="1"/>
          <p:nvPr/>
        </p:nvSpPr>
        <p:spPr>
          <a:xfrm>
            <a:off x="15211364" y="2366733"/>
            <a:ext cx="5195192" cy="86360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spAutoFit/>
          </a:bodyPr>
          <a:lstStyle>
            <a:lvl1pPr>
              <a:defRPr sz="5200" b="1">
                <a:solidFill>
                  <a:srgbClr val="3983CA"/>
                </a:solidFill>
                <a:latin typeface="Gill Sans"/>
                <a:ea typeface="Gill Sans"/>
                <a:cs typeface="Gill Sans"/>
                <a:sym typeface="Gill Sans"/>
              </a:defRPr>
            </a:lvl1pPr>
          </a:lstStyle>
          <a:p>
            <a:r>
              <a:t>China Mobile</a:t>
            </a:r>
          </a:p>
        </p:txBody>
      </p:sp>
      <p:sp>
        <p:nvSpPr>
          <p:cNvPr id="22" name="Slide Number"/>
          <p:cNvSpPr txBox="1">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tx">
  <p:cSld name="Quote">
    <p:spTree>
      <p:nvGrpSpPr>
        <p:cNvPr id="1" name=""/>
        <p:cNvGrpSpPr/>
        <p:nvPr/>
      </p:nvGrpSpPr>
      <p:grpSpPr>
        <a:xfrm>
          <a:off x="0" y="0"/>
          <a:ext cx="0" cy="0"/>
          <a:chOff x="0" y="0"/>
          <a:chExt cx="0" cy="0"/>
        </a:xfrm>
      </p:grpSpPr>
      <p:sp>
        <p:nvSpPr>
          <p:cNvPr id="102" name="–Johnny Appleseed"/>
          <p:cNvSpPr txBox="1">
            <a:spLocks noGrp="1"/>
          </p:cNvSpPr>
          <p:nvPr>
            <p:ph type="body" sz="quarter" idx="21"/>
          </p:nvPr>
        </p:nvSpPr>
        <p:spPr>
          <a:xfrm>
            <a:off x="2387600" y="8001000"/>
            <a:ext cx="19621500" cy="647700"/>
          </a:xfrm>
          <a:prstGeom prst="rect">
            <a:avLst/>
          </a:prstGeom>
        </p:spPr>
        <p:txBody>
          <a:bodyPr anchor="t">
            <a:spAutoFit/>
          </a:bodyPr>
          <a:lstStyle>
            <a:lvl1pPr marL="0" indent="0" algn="ctr">
              <a:spcBef>
                <a:spcPts val="0"/>
              </a:spcBef>
              <a:buSzTx/>
              <a:buNone/>
              <a:defRPr sz="3800"/>
            </a:lvl1pPr>
          </a:lstStyle>
          <a:p>
            <a:r>
              <a:t>–Johnny Appleseed</a:t>
            </a:r>
          </a:p>
        </p:txBody>
      </p:sp>
      <p:sp>
        <p:nvSpPr>
          <p:cNvPr id="103" name="“Type a quote here.”"/>
          <p:cNvSpPr txBox="1">
            <a:spLocks noGrp="1"/>
          </p:cNvSpPr>
          <p:nvPr>
            <p:ph type="body" sz="quarter" idx="22"/>
          </p:nvPr>
        </p:nvSpPr>
        <p:spPr>
          <a:xfrm>
            <a:off x="2374900" y="5892800"/>
            <a:ext cx="19621500" cy="850900"/>
          </a:xfrm>
          <a:prstGeom prst="rect">
            <a:avLst/>
          </a:prstGeom>
        </p:spPr>
        <p:txBody>
          <a:bodyPr>
            <a:spAutoFit/>
          </a:bodyPr>
          <a:lstStyle>
            <a:lvl1pPr marL="0" indent="0" algn="ctr">
              <a:spcBef>
                <a:spcPts val="0"/>
              </a:spcBef>
              <a:buSzTx/>
              <a:buNone/>
            </a:lvl1pPr>
          </a:lstStyle>
          <a:p>
            <a:r>
              <a:t>“Type a quote here.”</a:t>
            </a:r>
          </a:p>
        </p:txBody>
      </p:sp>
      <p:sp>
        <p:nvSpPr>
          <p:cNvPr id="104" name="Slide Number"/>
          <p:cNvSpPr txBox="1">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tx">
  <p:cSld name="Photo">
    <p:spTree>
      <p:nvGrpSpPr>
        <p:cNvPr id="1" name=""/>
        <p:cNvGrpSpPr/>
        <p:nvPr/>
      </p:nvGrpSpPr>
      <p:grpSpPr>
        <a:xfrm>
          <a:off x="0" y="0"/>
          <a:ext cx="0" cy="0"/>
          <a:chOff x="0" y="0"/>
          <a:chExt cx="0" cy="0"/>
        </a:xfrm>
      </p:grpSpPr>
      <p:sp>
        <p:nvSpPr>
          <p:cNvPr id="111" name="Image"/>
          <p:cNvSpPr>
            <a:spLocks noGrp="1"/>
          </p:cNvSpPr>
          <p:nvPr>
            <p:ph type="pic" idx="21"/>
          </p:nvPr>
        </p:nvSpPr>
        <p:spPr>
          <a:xfrm>
            <a:off x="0" y="0"/>
            <a:ext cx="24384000" cy="13716000"/>
          </a:xfrm>
          <a:prstGeom prst="rect">
            <a:avLst/>
          </a:prstGeom>
        </p:spPr>
        <p:txBody>
          <a:bodyPr lIns="91439" tIns="45719" rIns="91439" bIns="45719" anchor="t">
            <a:noAutofit/>
          </a:bodyPr>
          <a:lstStyle/>
          <a:p>
            <a:endParaRPr/>
          </a:p>
        </p:txBody>
      </p:sp>
      <p:sp>
        <p:nvSpPr>
          <p:cNvPr id="112" name="Slide Number"/>
          <p:cNvSpPr txBox="1">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Blank">
    <p:spTree>
      <p:nvGrpSpPr>
        <p:cNvPr id="1" name=""/>
        <p:cNvGrpSpPr/>
        <p:nvPr/>
      </p:nvGrpSpPr>
      <p:grpSpPr>
        <a:xfrm>
          <a:off x="0" y="0"/>
          <a:ext cx="0" cy="0"/>
          <a:chOff x="0" y="0"/>
          <a:chExt cx="0" cy="0"/>
        </a:xfrm>
      </p:grpSpPr>
      <p:sp>
        <p:nvSpPr>
          <p:cNvPr id="119" name="Slide Number"/>
          <p:cNvSpPr txBox="1">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Photo - Horizontal">
    <p:spTree>
      <p:nvGrpSpPr>
        <p:cNvPr id="1" name=""/>
        <p:cNvGrpSpPr/>
        <p:nvPr/>
      </p:nvGrpSpPr>
      <p:grpSpPr>
        <a:xfrm>
          <a:off x="0" y="0"/>
          <a:ext cx="0" cy="0"/>
          <a:chOff x="0" y="0"/>
          <a:chExt cx="0" cy="0"/>
        </a:xfrm>
      </p:grpSpPr>
      <p:sp>
        <p:nvSpPr>
          <p:cNvPr id="29" name="Image"/>
          <p:cNvSpPr>
            <a:spLocks noGrp="1"/>
          </p:cNvSpPr>
          <p:nvPr>
            <p:ph type="pic" idx="21"/>
          </p:nvPr>
        </p:nvSpPr>
        <p:spPr>
          <a:xfrm>
            <a:off x="4280774" y="-1688429"/>
            <a:ext cx="15829857" cy="11849101"/>
          </a:xfrm>
          <a:prstGeom prst="rect">
            <a:avLst/>
          </a:prstGeom>
        </p:spPr>
        <p:txBody>
          <a:bodyPr lIns="91439" tIns="45719" rIns="91439" bIns="45719" anchor="t">
            <a:noAutofit/>
          </a:bodyPr>
          <a:lstStyle/>
          <a:p>
            <a:endParaRPr/>
          </a:p>
        </p:txBody>
      </p:sp>
      <p:sp>
        <p:nvSpPr>
          <p:cNvPr id="30" name="Title Text"/>
          <p:cNvSpPr txBox="1">
            <a:spLocks noGrp="1"/>
          </p:cNvSpPr>
          <p:nvPr>
            <p:ph type="title"/>
          </p:nvPr>
        </p:nvSpPr>
        <p:spPr>
          <a:xfrm>
            <a:off x="2387600" y="9728200"/>
            <a:ext cx="19621500" cy="1803400"/>
          </a:xfrm>
          <a:prstGeom prst="rect">
            <a:avLst/>
          </a:prstGeom>
        </p:spPr>
        <p:txBody>
          <a:bodyPr/>
          <a:lstStyle/>
          <a:p>
            <a:r>
              <a:t>Title Text</a:t>
            </a:r>
          </a:p>
        </p:txBody>
      </p:sp>
      <p:sp>
        <p:nvSpPr>
          <p:cNvPr id="31" name="Body Level One…"/>
          <p:cNvSpPr txBox="1">
            <a:spLocks noGrp="1"/>
          </p:cNvSpPr>
          <p:nvPr>
            <p:ph type="body" sz="quarter" idx="1"/>
          </p:nvPr>
        </p:nvSpPr>
        <p:spPr>
          <a:xfrm>
            <a:off x="2387600" y="11518900"/>
            <a:ext cx="19621500" cy="1600200"/>
          </a:xfrm>
          <a:prstGeom prst="rect">
            <a:avLst/>
          </a:prstGeom>
        </p:spPr>
        <p:txBody>
          <a:bodyPr anchor="t"/>
          <a:lstStyle>
            <a:lvl1pPr marL="0" indent="0" algn="ctr">
              <a:spcBef>
                <a:spcPts val="0"/>
              </a:spcBef>
              <a:buSzTx/>
              <a:buNone/>
            </a:lvl1pPr>
            <a:lvl2pPr marL="0" indent="0" algn="ctr">
              <a:spcBef>
                <a:spcPts val="0"/>
              </a:spcBef>
              <a:buSzTx/>
              <a:buNone/>
            </a:lvl2pPr>
            <a:lvl3pPr marL="0" indent="0" algn="ctr">
              <a:spcBef>
                <a:spcPts val="0"/>
              </a:spcBef>
              <a:buSzTx/>
              <a:buNone/>
            </a:lvl3pPr>
            <a:lvl4pPr marL="0" indent="0" algn="ctr">
              <a:spcBef>
                <a:spcPts val="0"/>
              </a:spcBef>
              <a:buSzTx/>
              <a:buNone/>
            </a:lvl4pPr>
            <a:lvl5pPr marL="0" indent="0" algn="ctr">
              <a:spcBef>
                <a:spcPts val="0"/>
              </a:spcBef>
              <a:buSzTx/>
              <a:buNone/>
            </a:lvl5pPr>
          </a:lstStyle>
          <a:p>
            <a:r>
              <a:t>Body Level One</a:t>
            </a:r>
          </a:p>
          <a:p>
            <a:pPr lvl="1"/>
            <a:r>
              <a:t>Body Level Two</a:t>
            </a:r>
          </a:p>
          <a:p>
            <a:pPr lvl="2"/>
            <a:r>
              <a:t>Body Level Three</a:t>
            </a:r>
          </a:p>
          <a:p>
            <a:pPr lvl="3"/>
            <a:r>
              <a:t>Body Level Four</a:t>
            </a:r>
          </a:p>
          <a:p>
            <a:pPr lvl="4"/>
            <a:r>
              <a:t>Body Level Five</a:t>
            </a:r>
          </a:p>
        </p:txBody>
      </p:sp>
      <p:sp>
        <p:nvSpPr>
          <p:cNvPr id="32" name="Slide Number"/>
          <p:cNvSpPr txBox="1">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Title - Center">
    <p:spTree>
      <p:nvGrpSpPr>
        <p:cNvPr id="1" name=""/>
        <p:cNvGrpSpPr/>
        <p:nvPr/>
      </p:nvGrpSpPr>
      <p:grpSpPr>
        <a:xfrm>
          <a:off x="0" y="0"/>
          <a:ext cx="0" cy="0"/>
          <a:chOff x="0" y="0"/>
          <a:chExt cx="0" cy="0"/>
        </a:xfrm>
      </p:grpSpPr>
      <p:sp>
        <p:nvSpPr>
          <p:cNvPr id="39" name="Title Text"/>
          <p:cNvSpPr txBox="1">
            <a:spLocks noGrp="1"/>
          </p:cNvSpPr>
          <p:nvPr>
            <p:ph type="title"/>
          </p:nvPr>
        </p:nvSpPr>
        <p:spPr>
          <a:xfrm>
            <a:off x="673100" y="4572000"/>
            <a:ext cx="23050500" cy="4559300"/>
          </a:xfrm>
          <a:prstGeom prst="rect">
            <a:avLst/>
          </a:prstGeom>
        </p:spPr>
        <p:txBody>
          <a:bodyPr/>
          <a:lstStyle/>
          <a:p>
            <a:r>
              <a:t>Title Text</a:t>
            </a:r>
          </a:p>
        </p:txBody>
      </p:sp>
      <p:sp>
        <p:nvSpPr>
          <p:cNvPr id="40" name="Slide Number"/>
          <p:cNvSpPr txBox="1">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Photo - Vertical">
    <p:spTree>
      <p:nvGrpSpPr>
        <p:cNvPr id="1" name=""/>
        <p:cNvGrpSpPr/>
        <p:nvPr/>
      </p:nvGrpSpPr>
      <p:grpSpPr>
        <a:xfrm>
          <a:off x="0" y="0"/>
          <a:ext cx="0" cy="0"/>
          <a:chOff x="0" y="0"/>
          <a:chExt cx="0" cy="0"/>
        </a:xfrm>
      </p:grpSpPr>
      <p:sp>
        <p:nvSpPr>
          <p:cNvPr id="47" name="Image"/>
          <p:cNvSpPr>
            <a:spLocks noGrp="1"/>
          </p:cNvSpPr>
          <p:nvPr>
            <p:ph type="pic" idx="21"/>
          </p:nvPr>
        </p:nvSpPr>
        <p:spPr>
          <a:xfrm>
            <a:off x="10590462" y="1511300"/>
            <a:ext cx="13644824" cy="12128732"/>
          </a:xfrm>
          <a:prstGeom prst="rect">
            <a:avLst/>
          </a:prstGeom>
        </p:spPr>
        <p:txBody>
          <a:bodyPr lIns="91439" tIns="45719" rIns="91439" bIns="45719" anchor="t">
            <a:noAutofit/>
          </a:bodyPr>
          <a:lstStyle/>
          <a:p>
            <a:endParaRPr/>
          </a:p>
        </p:txBody>
      </p:sp>
      <p:sp>
        <p:nvSpPr>
          <p:cNvPr id="48" name="Title Text"/>
          <p:cNvSpPr txBox="1">
            <a:spLocks noGrp="1"/>
          </p:cNvSpPr>
          <p:nvPr>
            <p:ph type="title"/>
          </p:nvPr>
        </p:nvSpPr>
        <p:spPr>
          <a:xfrm>
            <a:off x="673100" y="1435100"/>
            <a:ext cx="11049000" cy="5461000"/>
          </a:xfrm>
          <a:prstGeom prst="rect">
            <a:avLst/>
          </a:prstGeom>
        </p:spPr>
        <p:txBody>
          <a:bodyPr anchor="b"/>
          <a:lstStyle/>
          <a:p>
            <a:r>
              <a:t>Title Text</a:t>
            </a:r>
          </a:p>
        </p:txBody>
      </p:sp>
      <p:sp>
        <p:nvSpPr>
          <p:cNvPr id="49" name="Body Level One…"/>
          <p:cNvSpPr txBox="1">
            <a:spLocks noGrp="1"/>
          </p:cNvSpPr>
          <p:nvPr>
            <p:ph type="body" sz="quarter" idx="1"/>
          </p:nvPr>
        </p:nvSpPr>
        <p:spPr>
          <a:xfrm>
            <a:off x="673100" y="6870700"/>
            <a:ext cx="11049000" cy="5461000"/>
          </a:xfrm>
          <a:prstGeom prst="rect">
            <a:avLst/>
          </a:prstGeom>
        </p:spPr>
        <p:txBody>
          <a:bodyPr anchor="t"/>
          <a:lstStyle>
            <a:lvl1pPr marL="0" indent="0" algn="ctr">
              <a:spcBef>
                <a:spcPts val="0"/>
              </a:spcBef>
              <a:buSzTx/>
              <a:buNone/>
            </a:lvl1pPr>
            <a:lvl2pPr marL="0" indent="0" algn="ctr">
              <a:spcBef>
                <a:spcPts val="0"/>
              </a:spcBef>
              <a:buSzTx/>
              <a:buNone/>
            </a:lvl2pPr>
            <a:lvl3pPr marL="0" indent="0" algn="ctr">
              <a:spcBef>
                <a:spcPts val="0"/>
              </a:spcBef>
              <a:buSzTx/>
              <a:buNone/>
            </a:lvl3pPr>
            <a:lvl4pPr marL="0" indent="0" algn="ctr">
              <a:spcBef>
                <a:spcPts val="0"/>
              </a:spcBef>
              <a:buSzTx/>
              <a:buNone/>
            </a:lvl4pPr>
            <a:lvl5pPr marL="0" indent="0" algn="ctr">
              <a:spcBef>
                <a:spcPts val="0"/>
              </a:spcBef>
              <a:buSzTx/>
              <a:buNone/>
            </a:lvl5pPr>
          </a:lstStyle>
          <a:p>
            <a:r>
              <a:t>Body Level One</a:t>
            </a:r>
          </a:p>
          <a:p>
            <a:pPr lvl="1"/>
            <a:r>
              <a:t>Body Level Two</a:t>
            </a:r>
          </a:p>
          <a:p>
            <a:pPr lvl="2"/>
            <a:r>
              <a:t>Body Level Three</a:t>
            </a:r>
          </a:p>
          <a:p>
            <a:pPr lvl="3"/>
            <a:r>
              <a:t>Body Level Four</a:t>
            </a:r>
          </a:p>
          <a:p>
            <a:pPr lvl="4"/>
            <a:r>
              <a:t>Body Level Five</a:t>
            </a:r>
          </a:p>
        </p:txBody>
      </p:sp>
      <p:sp>
        <p:nvSpPr>
          <p:cNvPr id="50" name="Slide Number"/>
          <p:cNvSpPr txBox="1">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Title - Top">
    <p:spTree>
      <p:nvGrpSpPr>
        <p:cNvPr id="1" name=""/>
        <p:cNvGrpSpPr/>
        <p:nvPr/>
      </p:nvGrpSpPr>
      <p:grpSpPr>
        <a:xfrm>
          <a:off x="0" y="0"/>
          <a:ext cx="0" cy="0"/>
          <a:chOff x="0" y="0"/>
          <a:chExt cx="0" cy="0"/>
        </a:xfrm>
      </p:grpSpPr>
      <p:sp>
        <p:nvSpPr>
          <p:cNvPr id="57" name="Title Text"/>
          <p:cNvSpPr txBox="1">
            <a:spLocks noGrp="1"/>
          </p:cNvSpPr>
          <p:nvPr>
            <p:ph type="title"/>
          </p:nvPr>
        </p:nvSpPr>
        <p:spPr>
          <a:prstGeom prst="rect">
            <a:avLst/>
          </a:prstGeom>
        </p:spPr>
        <p:txBody>
          <a:bodyPr/>
          <a:lstStyle/>
          <a:p>
            <a:r>
              <a:t>Title Text</a:t>
            </a:r>
          </a:p>
        </p:txBody>
      </p:sp>
      <p:sp>
        <p:nvSpPr>
          <p:cNvPr id="58" name="Slide Number"/>
          <p:cNvSpPr txBox="1">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Title &amp; Bullets">
    <p:spTree>
      <p:nvGrpSpPr>
        <p:cNvPr id="1" name=""/>
        <p:cNvGrpSpPr/>
        <p:nvPr/>
      </p:nvGrpSpPr>
      <p:grpSpPr>
        <a:xfrm>
          <a:off x="0" y="0"/>
          <a:ext cx="0" cy="0"/>
          <a:chOff x="0" y="0"/>
          <a:chExt cx="0" cy="0"/>
        </a:xfrm>
      </p:grpSpPr>
      <p:sp>
        <p:nvSpPr>
          <p:cNvPr id="65" name="Title Text"/>
          <p:cNvSpPr txBox="1">
            <a:spLocks noGrp="1"/>
          </p:cNvSpPr>
          <p:nvPr>
            <p:ph type="title"/>
          </p:nvPr>
        </p:nvSpPr>
        <p:spPr>
          <a:prstGeom prst="rect">
            <a:avLst/>
          </a:prstGeom>
        </p:spPr>
        <p:txBody>
          <a:bodyPr/>
          <a:lstStyle/>
          <a:p>
            <a:r>
              <a:t>Title Text</a:t>
            </a:r>
          </a:p>
        </p:txBody>
      </p:sp>
      <p:sp>
        <p:nvSpPr>
          <p:cNvPr id="66" name="Body Level One…"/>
          <p:cNvSpPr txBox="1">
            <a:spLocks noGrp="1"/>
          </p:cNvSpPr>
          <p:nvPr>
            <p:ph type="body" idx="1"/>
          </p:nvPr>
        </p:nvSpPr>
        <p:spPr>
          <a:prstGeom prst="rect">
            <a:avLst/>
          </a:prstGeom>
        </p:spPr>
        <p:txBody>
          <a:bodyPr/>
          <a:lstStyle>
            <a:lvl1pPr marL="736600" indent="-736600">
              <a:lnSpc>
                <a:spcPct val="120000"/>
              </a:lnSpc>
              <a:spcBef>
                <a:spcPts val="6500"/>
              </a:spcBef>
              <a:defRPr sz="6400"/>
            </a:lvl1pPr>
            <a:lvl2pPr marL="1473200" indent="-736600">
              <a:lnSpc>
                <a:spcPct val="120000"/>
              </a:lnSpc>
              <a:spcBef>
                <a:spcPts val="6500"/>
              </a:spcBef>
              <a:defRPr sz="6400"/>
            </a:lvl2pPr>
            <a:lvl3pPr marL="2209800" indent="-736600">
              <a:lnSpc>
                <a:spcPct val="120000"/>
              </a:lnSpc>
              <a:spcBef>
                <a:spcPts val="6500"/>
              </a:spcBef>
              <a:defRPr sz="6400"/>
            </a:lvl3pPr>
            <a:lvl4pPr marL="2946400" indent="-736600">
              <a:lnSpc>
                <a:spcPct val="120000"/>
              </a:lnSpc>
              <a:spcBef>
                <a:spcPts val="6500"/>
              </a:spcBef>
              <a:defRPr sz="6400"/>
            </a:lvl4pPr>
            <a:lvl5pPr marL="3683000" indent="-736600">
              <a:lnSpc>
                <a:spcPct val="120000"/>
              </a:lnSpc>
              <a:spcBef>
                <a:spcPts val="6500"/>
              </a:spcBef>
              <a:defRPr sz="6400"/>
            </a:lvl5pPr>
          </a:lstStyle>
          <a:p>
            <a:r>
              <a:t>Body Level One</a:t>
            </a:r>
          </a:p>
          <a:p>
            <a:pPr lvl="1"/>
            <a:r>
              <a:t>Body Level Two</a:t>
            </a:r>
          </a:p>
          <a:p>
            <a:pPr lvl="2"/>
            <a:r>
              <a:t>Body Level Three</a:t>
            </a:r>
          </a:p>
          <a:p>
            <a:pPr lvl="3"/>
            <a:r>
              <a:t>Body Level Four</a:t>
            </a:r>
          </a:p>
          <a:p>
            <a:pPr lvl="4"/>
            <a:r>
              <a:t>Body Level Five</a:t>
            </a:r>
          </a:p>
        </p:txBody>
      </p:sp>
      <p:sp>
        <p:nvSpPr>
          <p:cNvPr id="67" name="Slide Number"/>
          <p:cNvSpPr txBox="1">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Title, Bullets &amp; Photo">
    <p:spTree>
      <p:nvGrpSpPr>
        <p:cNvPr id="1" name=""/>
        <p:cNvGrpSpPr/>
        <p:nvPr/>
      </p:nvGrpSpPr>
      <p:grpSpPr>
        <a:xfrm>
          <a:off x="0" y="0"/>
          <a:ext cx="0" cy="0"/>
          <a:chOff x="0" y="0"/>
          <a:chExt cx="0" cy="0"/>
        </a:xfrm>
      </p:grpSpPr>
      <p:sp>
        <p:nvSpPr>
          <p:cNvPr id="74" name="Image"/>
          <p:cNvSpPr>
            <a:spLocks noGrp="1"/>
          </p:cNvSpPr>
          <p:nvPr>
            <p:ph type="pic" sz="half" idx="21"/>
          </p:nvPr>
        </p:nvSpPr>
        <p:spPr>
          <a:xfrm>
            <a:off x="11814854" y="3230211"/>
            <a:ext cx="11753235" cy="10447317"/>
          </a:xfrm>
          <a:prstGeom prst="rect">
            <a:avLst/>
          </a:prstGeom>
        </p:spPr>
        <p:txBody>
          <a:bodyPr lIns="91439" tIns="45719" rIns="91439" bIns="45719" anchor="t">
            <a:noAutofit/>
          </a:bodyPr>
          <a:lstStyle/>
          <a:p>
            <a:endParaRPr/>
          </a:p>
        </p:txBody>
      </p:sp>
      <p:sp>
        <p:nvSpPr>
          <p:cNvPr id="75" name="Title Text"/>
          <p:cNvSpPr txBox="1">
            <a:spLocks noGrp="1"/>
          </p:cNvSpPr>
          <p:nvPr>
            <p:ph type="title"/>
          </p:nvPr>
        </p:nvSpPr>
        <p:spPr>
          <a:prstGeom prst="rect">
            <a:avLst/>
          </a:prstGeom>
        </p:spPr>
        <p:txBody>
          <a:bodyPr/>
          <a:lstStyle/>
          <a:p>
            <a:r>
              <a:t>Title Text</a:t>
            </a:r>
          </a:p>
        </p:txBody>
      </p:sp>
      <p:sp>
        <p:nvSpPr>
          <p:cNvPr id="76" name="Body Level One…"/>
          <p:cNvSpPr txBox="1">
            <a:spLocks noGrp="1"/>
          </p:cNvSpPr>
          <p:nvPr>
            <p:ph type="body" sz="half" idx="1"/>
          </p:nvPr>
        </p:nvSpPr>
        <p:spPr>
          <a:xfrm>
            <a:off x="673100" y="3835400"/>
            <a:ext cx="11049000" cy="8864600"/>
          </a:xfrm>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77" name="Slide Number"/>
          <p:cNvSpPr txBox="1">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Bullets">
    <p:spTree>
      <p:nvGrpSpPr>
        <p:cNvPr id="1" name=""/>
        <p:cNvGrpSpPr/>
        <p:nvPr/>
      </p:nvGrpSpPr>
      <p:grpSpPr>
        <a:xfrm>
          <a:off x="0" y="0"/>
          <a:ext cx="0" cy="0"/>
          <a:chOff x="0" y="0"/>
          <a:chExt cx="0" cy="0"/>
        </a:xfrm>
      </p:grpSpPr>
      <p:sp>
        <p:nvSpPr>
          <p:cNvPr id="84" name="Body Level One…"/>
          <p:cNvSpPr txBox="1">
            <a:spLocks noGrp="1"/>
          </p:cNvSpPr>
          <p:nvPr>
            <p:ph type="body" idx="1"/>
          </p:nvPr>
        </p:nvSpPr>
        <p:spPr>
          <a:xfrm>
            <a:off x="1435100" y="1066800"/>
            <a:ext cx="21501100" cy="11557000"/>
          </a:xfrm>
          <a:prstGeom prst="rect">
            <a:avLst/>
          </a:prstGeom>
        </p:spPr>
        <p:txBody>
          <a:bodyPr/>
          <a:lstStyle>
            <a:lvl1pPr marL="736600" indent="-736600">
              <a:lnSpc>
                <a:spcPct val="120000"/>
              </a:lnSpc>
              <a:spcBef>
                <a:spcPts val="6500"/>
              </a:spcBef>
              <a:defRPr sz="6400"/>
            </a:lvl1pPr>
            <a:lvl2pPr marL="1473200" indent="-736600">
              <a:lnSpc>
                <a:spcPct val="120000"/>
              </a:lnSpc>
              <a:spcBef>
                <a:spcPts val="6500"/>
              </a:spcBef>
              <a:defRPr sz="6400"/>
            </a:lvl2pPr>
            <a:lvl3pPr marL="2209800" indent="-736600">
              <a:lnSpc>
                <a:spcPct val="120000"/>
              </a:lnSpc>
              <a:spcBef>
                <a:spcPts val="6500"/>
              </a:spcBef>
              <a:defRPr sz="6400"/>
            </a:lvl3pPr>
            <a:lvl4pPr marL="2946400" indent="-736600">
              <a:lnSpc>
                <a:spcPct val="120000"/>
              </a:lnSpc>
              <a:spcBef>
                <a:spcPts val="6500"/>
              </a:spcBef>
              <a:defRPr sz="6400"/>
            </a:lvl4pPr>
            <a:lvl5pPr marL="3683000" indent="-736600">
              <a:lnSpc>
                <a:spcPct val="120000"/>
              </a:lnSpc>
              <a:spcBef>
                <a:spcPts val="6500"/>
              </a:spcBef>
              <a:defRPr sz="6400"/>
            </a:lvl5pPr>
          </a:lstStyle>
          <a:p>
            <a:r>
              <a:t>Body Level One</a:t>
            </a:r>
          </a:p>
          <a:p>
            <a:pPr lvl="1"/>
            <a:r>
              <a:t>Body Level Two</a:t>
            </a:r>
          </a:p>
          <a:p>
            <a:pPr lvl="2"/>
            <a:r>
              <a:t>Body Level Three</a:t>
            </a:r>
          </a:p>
          <a:p>
            <a:pPr lvl="3"/>
            <a:r>
              <a:t>Body Level Four</a:t>
            </a:r>
          </a:p>
          <a:p>
            <a:pPr lvl="4"/>
            <a:r>
              <a:t>Body Level Five</a:t>
            </a:r>
          </a:p>
        </p:txBody>
      </p:sp>
      <p:sp>
        <p:nvSpPr>
          <p:cNvPr id="85" name="Slide Number"/>
          <p:cNvSpPr txBox="1">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tx">
  <p:cSld name="Photo - 3 Up">
    <p:spTree>
      <p:nvGrpSpPr>
        <p:cNvPr id="1" name=""/>
        <p:cNvGrpSpPr/>
        <p:nvPr/>
      </p:nvGrpSpPr>
      <p:grpSpPr>
        <a:xfrm>
          <a:off x="0" y="0"/>
          <a:ext cx="0" cy="0"/>
          <a:chOff x="0" y="0"/>
          <a:chExt cx="0" cy="0"/>
        </a:xfrm>
      </p:grpSpPr>
      <p:sp>
        <p:nvSpPr>
          <p:cNvPr id="92" name="2-033_1302x975.jpeg"/>
          <p:cNvSpPr>
            <a:spLocks noGrp="1"/>
          </p:cNvSpPr>
          <p:nvPr>
            <p:ph type="pic" sz="half" idx="21"/>
          </p:nvPr>
        </p:nvSpPr>
        <p:spPr>
          <a:xfrm>
            <a:off x="12407900" y="5715000"/>
            <a:ext cx="11023600" cy="8255000"/>
          </a:xfrm>
          <a:prstGeom prst="rect">
            <a:avLst/>
          </a:prstGeom>
        </p:spPr>
        <p:txBody>
          <a:bodyPr lIns="91439" tIns="45719" rIns="91439" bIns="45719" anchor="t">
            <a:noAutofit/>
          </a:bodyPr>
          <a:lstStyle/>
          <a:p>
            <a:endParaRPr/>
          </a:p>
        </p:txBody>
      </p:sp>
      <p:sp>
        <p:nvSpPr>
          <p:cNvPr id="93" name="Image"/>
          <p:cNvSpPr>
            <a:spLocks noGrp="1"/>
          </p:cNvSpPr>
          <p:nvPr>
            <p:ph type="pic" sz="half" idx="22"/>
          </p:nvPr>
        </p:nvSpPr>
        <p:spPr>
          <a:xfrm>
            <a:off x="12420600" y="-673100"/>
            <a:ext cx="11023600" cy="8255000"/>
          </a:xfrm>
          <a:prstGeom prst="rect">
            <a:avLst/>
          </a:prstGeom>
        </p:spPr>
        <p:txBody>
          <a:bodyPr lIns="91439" tIns="45719" rIns="91439" bIns="45719" anchor="t">
            <a:noAutofit/>
          </a:bodyPr>
          <a:lstStyle/>
          <a:p>
            <a:endParaRPr/>
          </a:p>
        </p:txBody>
      </p:sp>
      <p:sp>
        <p:nvSpPr>
          <p:cNvPr id="94" name="2-10-superquadro_1631x2178.jpeg"/>
          <p:cNvSpPr>
            <a:spLocks noGrp="1"/>
          </p:cNvSpPr>
          <p:nvPr>
            <p:ph type="pic" idx="23"/>
          </p:nvPr>
        </p:nvSpPr>
        <p:spPr>
          <a:xfrm>
            <a:off x="-825499" y="-2108200"/>
            <a:ext cx="13804901" cy="18443211"/>
          </a:xfrm>
          <a:prstGeom prst="rect">
            <a:avLst/>
          </a:prstGeom>
        </p:spPr>
        <p:txBody>
          <a:bodyPr lIns="91439" tIns="45719" rIns="91439" bIns="45719" anchor="t">
            <a:noAutofit/>
          </a:bodyPr>
          <a:lstStyle/>
          <a:p>
            <a:endParaRPr/>
          </a:p>
        </p:txBody>
      </p:sp>
      <p:sp>
        <p:nvSpPr>
          <p:cNvPr id="95" name="Slide Number"/>
          <p:cNvSpPr txBox="1">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4.tiff"/><Relationship Id="rId2" Type="http://schemas.openxmlformats.org/officeDocument/2006/relationships/slideLayout" Target="../slideLayouts/slideLayout2.xml"/><Relationship Id="rId16"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1">
          <a:blip r:embed="rId14" cstate="print"/>
          <a:srcRect/>
          <a:stretch>
            <a:fillRect/>
          </a:stretch>
        </a:blip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673100" y="355600"/>
            <a:ext cx="23050500" cy="34290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normAutofit/>
          </a:bodyPr>
          <a:lstStyle/>
          <a:p>
            <a:r>
              <a:t>Title Text</a:t>
            </a:r>
          </a:p>
        </p:txBody>
      </p:sp>
      <p:grpSp>
        <p:nvGrpSpPr>
          <p:cNvPr id="5" name="Group"/>
          <p:cNvGrpSpPr/>
          <p:nvPr/>
        </p:nvGrpSpPr>
        <p:grpSpPr>
          <a:xfrm>
            <a:off x="533332" y="402040"/>
            <a:ext cx="1303782" cy="1254453"/>
            <a:chOff x="0" y="0"/>
            <a:chExt cx="1303781" cy="1254452"/>
          </a:xfrm>
        </p:grpSpPr>
        <p:pic>
          <p:nvPicPr>
            <p:cNvPr id="3" name="page1image856.png" descr="page1image856.png"/>
            <p:cNvPicPr>
              <a:picLocks noChangeAspect="1"/>
            </p:cNvPicPr>
            <p:nvPr/>
          </p:nvPicPr>
          <p:blipFill>
            <a:blip r:embed="rId15" cstate="print">
              <a:extLst/>
            </a:blip>
            <a:stretch>
              <a:fillRect/>
            </a:stretch>
          </p:blipFill>
          <p:spPr>
            <a:xfrm>
              <a:off x="0" y="516980"/>
              <a:ext cx="1215875" cy="737473"/>
            </a:xfrm>
            <a:prstGeom prst="rect">
              <a:avLst/>
            </a:prstGeom>
            <a:ln w="12700" cap="flat">
              <a:noFill/>
              <a:miter lim="400000"/>
            </a:ln>
            <a:effectLst/>
          </p:spPr>
        </p:pic>
        <p:pic>
          <p:nvPicPr>
            <p:cNvPr id="4" name="page1image264.png" descr="page1image264.png"/>
            <p:cNvPicPr>
              <a:picLocks noChangeAspect="1"/>
            </p:cNvPicPr>
            <p:nvPr/>
          </p:nvPicPr>
          <p:blipFill>
            <a:blip r:embed="rId16" cstate="print">
              <a:extLst/>
            </a:blip>
            <a:stretch>
              <a:fillRect/>
            </a:stretch>
          </p:blipFill>
          <p:spPr>
            <a:xfrm>
              <a:off x="41814" y="0"/>
              <a:ext cx="1261968" cy="872570"/>
            </a:xfrm>
            <a:prstGeom prst="rect">
              <a:avLst/>
            </a:prstGeom>
            <a:ln w="12700" cap="flat">
              <a:noFill/>
              <a:miter lim="400000"/>
            </a:ln>
            <a:effectLst/>
          </p:spPr>
        </p:pic>
      </p:grpSp>
      <p:pic>
        <p:nvPicPr>
          <p:cNvPr id="6" name="Image" descr="Image"/>
          <p:cNvPicPr>
            <a:picLocks noChangeAspect="1"/>
          </p:cNvPicPr>
          <p:nvPr/>
        </p:nvPicPr>
        <p:blipFill>
          <a:blip r:embed="rId17" cstate="print">
            <a:extLst/>
          </a:blip>
          <a:stretch>
            <a:fillRect/>
          </a:stretch>
        </p:blipFill>
        <p:spPr>
          <a:xfrm>
            <a:off x="21927129" y="11911876"/>
            <a:ext cx="1761598" cy="1088309"/>
          </a:xfrm>
          <a:prstGeom prst="rect">
            <a:avLst/>
          </a:prstGeom>
          <a:ln w="12700">
            <a:miter lim="400000"/>
          </a:ln>
        </p:spPr>
      </p:pic>
      <p:sp>
        <p:nvSpPr>
          <p:cNvPr id="7" name="Body Level One…"/>
          <p:cNvSpPr txBox="1">
            <a:spLocks noGrp="1"/>
          </p:cNvSpPr>
          <p:nvPr>
            <p:ph type="body" idx="1"/>
          </p:nvPr>
        </p:nvSpPr>
        <p:spPr>
          <a:xfrm>
            <a:off x="673100" y="3835400"/>
            <a:ext cx="23050500" cy="88646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normAutofit/>
          </a:bodyPr>
          <a:lstStyle/>
          <a:p>
            <a:r>
              <a:t>Body Level One</a:t>
            </a:r>
          </a:p>
          <a:p>
            <a:pPr lvl="1"/>
            <a:r>
              <a:t>Body Level Two</a:t>
            </a:r>
          </a:p>
          <a:p>
            <a:pPr lvl="2"/>
            <a:r>
              <a:t>Body Level Three</a:t>
            </a:r>
          </a:p>
          <a:p>
            <a:pPr lvl="3"/>
            <a:r>
              <a:t>Body Level Four</a:t>
            </a:r>
          </a:p>
          <a:p>
            <a:pPr lvl="4"/>
            <a:r>
              <a:t>Body Level Five</a:t>
            </a:r>
          </a:p>
        </p:txBody>
      </p:sp>
      <p:sp>
        <p:nvSpPr>
          <p:cNvPr id="8" name="Slide Number"/>
          <p:cNvSpPr txBox="1">
            <a:spLocks noGrp="1"/>
          </p:cNvSpPr>
          <p:nvPr>
            <p:ph type="sldNum" sz="quarter" idx="2"/>
          </p:nvPr>
        </p:nvSpPr>
        <p:spPr>
          <a:xfrm>
            <a:off x="11976100" y="13081000"/>
            <a:ext cx="419100" cy="457200"/>
          </a:xfrm>
          <a:prstGeom prst="rect">
            <a:avLst/>
          </a:prstGeom>
          <a:ln w="12700">
            <a:miter lim="400000"/>
          </a:ln>
        </p:spPr>
        <p:txBody>
          <a:bodyPr wrap="none" lIns="50800" tIns="50800" rIns="50800" bIns="50800" anchor="b">
            <a:spAutoFit/>
          </a:bodyPr>
          <a:lstStyle>
            <a:lvl1pPr>
              <a:defRPr sz="2400"/>
            </a:lvl1pPr>
          </a:lstStyle>
          <a:p>
            <a:fld id="{86CB4B4D-7CA3-9044-876B-883B54F8677D}" type="slidenum">
              <a:rPr/>
              <a:pPr/>
              <a:t>‹#›</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spd="med"/>
  <p:txStyles>
    <p:titleStyle>
      <a:lvl1pPr marL="0" marR="0" indent="0" algn="ctr" defTabSz="825500" rtl="0" latinLnBrk="0">
        <a:lnSpc>
          <a:spcPct val="100000"/>
        </a:lnSpc>
        <a:spcBef>
          <a:spcPts val="0"/>
        </a:spcBef>
        <a:spcAft>
          <a:spcPts val="0"/>
        </a:spcAft>
        <a:buClrTx/>
        <a:buSzTx/>
        <a:buFontTx/>
        <a:buNone/>
        <a:tabLst/>
        <a:defRPr sz="10000" b="0" i="0" u="none" strike="noStrike" cap="all" spc="0" baseline="0">
          <a:solidFill>
            <a:srgbClr val="535353"/>
          </a:solidFill>
          <a:uFillTx/>
          <a:latin typeface="+mn-lt"/>
          <a:ea typeface="+mn-ea"/>
          <a:cs typeface="+mn-cs"/>
          <a:sym typeface="Gill Sans Light"/>
        </a:defRPr>
      </a:lvl1pPr>
      <a:lvl2pPr marL="0" marR="0" indent="0" algn="ctr" defTabSz="825500" rtl="0" latinLnBrk="0">
        <a:lnSpc>
          <a:spcPct val="100000"/>
        </a:lnSpc>
        <a:spcBef>
          <a:spcPts val="0"/>
        </a:spcBef>
        <a:spcAft>
          <a:spcPts val="0"/>
        </a:spcAft>
        <a:buClrTx/>
        <a:buSzTx/>
        <a:buFontTx/>
        <a:buNone/>
        <a:tabLst/>
        <a:defRPr sz="10000" b="0" i="0" u="none" strike="noStrike" cap="all" spc="0" baseline="0">
          <a:solidFill>
            <a:srgbClr val="535353"/>
          </a:solidFill>
          <a:uFillTx/>
          <a:latin typeface="+mn-lt"/>
          <a:ea typeface="+mn-ea"/>
          <a:cs typeface="+mn-cs"/>
          <a:sym typeface="Gill Sans Light"/>
        </a:defRPr>
      </a:lvl2pPr>
      <a:lvl3pPr marL="0" marR="0" indent="0" algn="ctr" defTabSz="825500" rtl="0" latinLnBrk="0">
        <a:lnSpc>
          <a:spcPct val="100000"/>
        </a:lnSpc>
        <a:spcBef>
          <a:spcPts val="0"/>
        </a:spcBef>
        <a:spcAft>
          <a:spcPts val="0"/>
        </a:spcAft>
        <a:buClrTx/>
        <a:buSzTx/>
        <a:buFontTx/>
        <a:buNone/>
        <a:tabLst/>
        <a:defRPr sz="10000" b="0" i="0" u="none" strike="noStrike" cap="all" spc="0" baseline="0">
          <a:solidFill>
            <a:srgbClr val="535353"/>
          </a:solidFill>
          <a:uFillTx/>
          <a:latin typeface="+mn-lt"/>
          <a:ea typeface="+mn-ea"/>
          <a:cs typeface="+mn-cs"/>
          <a:sym typeface="Gill Sans Light"/>
        </a:defRPr>
      </a:lvl3pPr>
      <a:lvl4pPr marL="0" marR="0" indent="0" algn="ctr" defTabSz="825500" rtl="0" latinLnBrk="0">
        <a:lnSpc>
          <a:spcPct val="100000"/>
        </a:lnSpc>
        <a:spcBef>
          <a:spcPts val="0"/>
        </a:spcBef>
        <a:spcAft>
          <a:spcPts val="0"/>
        </a:spcAft>
        <a:buClrTx/>
        <a:buSzTx/>
        <a:buFontTx/>
        <a:buNone/>
        <a:tabLst/>
        <a:defRPr sz="10000" b="0" i="0" u="none" strike="noStrike" cap="all" spc="0" baseline="0">
          <a:solidFill>
            <a:srgbClr val="535353"/>
          </a:solidFill>
          <a:uFillTx/>
          <a:latin typeface="+mn-lt"/>
          <a:ea typeface="+mn-ea"/>
          <a:cs typeface="+mn-cs"/>
          <a:sym typeface="Gill Sans Light"/>
        </a:defRPr>
      </a:lvl4pPr>
      <a:lvl5pPr marL="0" marR="0" indent="0" algn="ctr" defTabSz="825500" rtl="0" latinLnBrk="0">
        <a:lnSpc>
          <a:spcPct val="100000"/>
        </a:lnSpc>
        <a:spcBef>
          <a:spcPts val="0"/>
        </a:spcBef>
        <a:spcAft>
          <a:spcPts val="0"/>
        </a:spcAft>
        <a:buClrTx/>
        <a:buSzTx/>
        <a:buFontTx/>
        <a:buNone/>
        <a:tabLst/>
        <a:defRPr sz="10000" b="0" i="0" u="none" strike="noStrike" cap="all" spc="0" baseline="0">
          <a:solidFill>
            <a:srgbClr val="535353"/>
          </a:solidFill>
          <a:uFillTx/>
          <a:latin typeface="+mn-lt"/>
          <a:ea typeface="+mn-ea"/>
          <a:cs typeface="+mn-cs"/>
          <a:sym typeface="Gill Sans Light"/>
        </a:defRPr>
      </a:lvl5pPr>
      <a:lvl6pPr marL="0" marR="0" indent="0" algn="ctr" defTabSz="825500" rtl="0" latinLnBrk="0">
        <a:lnSpc>
          <a:spcPct val="100000"/>
        </a:lnSpc>
        <a:spcBef>
          <a:spcPts val="0"/>
        </a:spcBef>
        <a:spcAft>
          <a:spcPts val="0"/>
        </a:spcAft>
        <a:buClrTx/>
        <a:buSzTx/>
        <a:buFontTx/>
        <a:buNone/>
        <a:tabLst/>
        <a:defRPr sz="10000" b="0" i="0" u="none" strike="noStrike" cap="all" spc="0" baseline="0">
          <a:solidFill>
            <a:srgbClr val="535353"/>
          </a:solidFill>
          <a:uFillTx/>
          <a:latin typeface="+mn-lt"/>
          <a:ea typeface="+mn-ea"/>
          <a:cs typeface="+mn-cs"/>
          <a:sym typeface="Gill Sans Light"/>
        </a:defRPr>
      </a:lvl6pPr>
      <a:lvl7pPr marL="0" marR="0" indent="0" algn="ctr" defTabSz="825500" rtl="0" latinLnBrk="0">
        <a:lnSpc>
          <a:spcPct val="100000"/>
        </a:lnSpc>
        <a:spcBef>
          <a:spcPts val="0"/>
        </a:spcBef>
        <a:spcAft>
          <a:spcPts val="0"/>
        </a:spcAft>
        <a:buClrTx/>
        <a:buSzTx/>
        <a:buFontTx/>
        <a:buNone/>
        <a:tabLst/>
        <a:defRPr sz="10000" b="0" i="0" u="none" strike="noStrike" cap="all" spc="0" baseline="0">
          <a:solidFill>
            <a:srgbClr val="535353"/>
          </a:solidFill>
          <a:uFillTx/>
          <a:latin typeface="+mn-lt"/>
          <a:ea typeface="+mn-ea"/>
          <a:cs typeface="+mn-cs"/>
          <a:sym typeface="Gill Sans Light"/>
        </a:defRPr>
      </a:lvl7pPr>
      <a:lvl8pPr marL="0" marR="0" indent="0" algn="ctr" defTabSz="825500" rtl="0" latinLnBrk="0">
        <a:lnSpc>
          <a:spcPct val="100000"/>
        </a:lnSpc>
        <a:spcBef>
          <a:spcPts val="0"/>
        </a:spcBef>
        <a:spcAft>
          <a:spcPts val="0"/>
        </a:spcAft>
        <a:buClrTx/>
        <a:buSzTx/>
        <a:buFontTx/>
        <a:buNone/>
        <a:tabLst/>
        <a:defRPr sz="10000" b="0" i="0" u="none" strike="noStrike" cap="all" spc="0" baseline="0">
          <a:solidFill>
            <a:srgbClr val="535353"/>
          </a:solidFill>
          <a:uFillTx/>
          <a:latin typeface="+mn-lt"/>
          <a:ea typeface="+mn-ea"/>
          <a:cs typeface="+mn-cs"/>
          <a:sym typeface="Gill Sans Light"/>
        </a:defRPr>
      </a:lvl8pPr>
      <a:lvl9pPr marL="0" marR="0" indent="0" algn="ctr" defTabSz="825500" rtl="0" latinLnBrk="0">
        <a:lnSpc>
          <a:spcPct val="100000"/>
        </a:lnSpc>
        <a:spcBef>
          <a:spcPts val="0"/>
        </a:spcBef>
        <a:spcAft>
          <a:spcPts val="0"/>
        </a:spcAft>
        <a:buClrTx/>
        <a:buSzTx/>
        <a:buFontTx/>
        <a:buNone/>
        <a:tabLst/>
        <a:defRPr sz="10000" b="0" i="0" u="none" strike="noStrike" cap="all" spc="0" baseline="0">
          <a:solidFill>
            <a:srgbClr val="535353"/>
          </a:solidFill>
          <a:uFillTx/>
          <a:latin typeface="+mn-lt"/>
          <a:ea typeface="+mn-ea"/>
          <a:cs typeface="+mn-cs"/>
          <a:sym typeface="Gill Sans Light"/>
        </a:defRPr>
      </a:lvl9pPr>
    </p:titleStyle>
    <p:bodyStyle>
      <a:lvl1pPr marL="584200" marR="0" indent="-584200" algn="l" defTabSz="825500" rtl="0" latinLnBrk="0">
        <a:lnSpc>
          <a:spcPct val="100000"/>
        </a:lnSpc>
        <a:spcBef>
          <a:spcPts val="5300"/>
        </a:spcBef>
        <a:spcAft>
          <a:spcPts val="0"/>
        </a:spcAft>
        <a:buClrTx/>
        <a:buSzPct val="82000"/>
        <a:buFontTx/>
        <a:buChar char="•"/>
        <a:tabLst/>
        <a:defRPr sz="5200" b="0" i="0" u="none" strike="noStrike" cap="none" spc="0" baseline="0">
          <a:solidFill>
            <a:srgbClr val="535353"/>
          </a:solidFill>
          <a:uFillTx/>
          <a:latin typeface="+mn-lt"/>
          <a:ea typeface="+mn-ea"/>
          <a:cs typeface="+mn-cs"/>
          <a:sym typeface="Gill Sans Light"/>
        </a:defRPr>
      </a:lvl1pPr>
      <a:lvl2pPr marL="1168400" marR="0" indent="-584200" algn="l" defTabSz="825500" rtl="0" latinLnBrk="0">
        <a:lnSpc>
          <a:spcPct val="100000"/>
        </a:lnSpc>
        <a:spcBef>
          <a:spcPts val="5300"/>
        </a:spcBef>
        <a:spcAft>
          <a:spcPts val="0"/>
        </a:spcAft>
        <a:buClrTx/>
        <a:buSzPct val="82000"/>
        <a:buFontTx/>
        <a:buChar char="•"/>
        <a:tabLst/>
        <a:defRPr sz="5200" b="0" i="0" u="none" strike="noStrike" cap="none" spc="0" baseline="0">
          <a:solidFill>
            <a:srgbClr val="535353"/>
          </a:solidFill>
          <a:uFillTx/>
          <a:latin typeface="+mn-lt"/>
          <a:ea typeface="+mn-ea"/>
          <a:cs typeface="+mn-cs"/>
          <a:sym typeface="Gill Sans Light"/>
        </a:defRPr>
      </a:lvl2pPr>
      <a:lvl3pPr marL="1752600" marR="0" indent="-584200" algn="l" defTabSz="825500" rtl="0" latinLnBrk="0">
        <a:lnSpc>
          <a:spcPct val="100000"/>
        </a:lnSpc>
        <a:spcBef>
          <a:spcPts val="5300"/>
        </a:spcBef>
        <a:spcAft>
          <a:spcPts val="0"/>
        </a:spcAft>
        <a:buClrTx/>
        <a:buSzPct val="82000"/>
        <a:buFontTx/>
        <a:buChar char="•"/>
        <a:tabLst/>
        <a:defRPr sz="5200" b="0" i="0" u="none" strike="noStrike" cap="none" spc="0" baseline="0">
          <a:solidFill>
            <a:srgbClr val="535353"/>
          </a:solidFill>
          <a:uFillTx/>
          <a:latin typeface="+mn-lt"/>
          <a:ea typeface="+mn-ea"/>
          <a:cs typeface="+mn-cs"/>
          <a:sym typeface="Gill Sans Light"/>
        </a:defRPr>
      </a:lvl3pPr>
      <a:lvl4pPr marL="2336800" marR="0" indent="-584200" algn="l" defTabSz="825500" rtl="0" latinLnBrk="0">
        <a:lnSpc>
          <a:spcPct val="100000"/>
        </a:lnSpc>
        <a:spcBef>
          <a:spcPts val="5300"/>
        </a:spcBef>
        <a:spcAft>
          <a:spcPts val="0"/>
        </a:spcAft>
        <a:buClrTx/>
        <a:buSzPct val="82000"/>
        <a:buFontTx/>
        <a:buChar char="•"/>
        <a:tabLst/>
        <a:defRPr sz="5200" b="0" i="0" u="none" strike="noStrike" cap="none" spc="0" baseline="0">
          <a:solidFill>
            <a:srgbClr val="535353"/>
          </a:solidFill>
          <a:uFillTx/>
          <a:latin typeface="+mn-lt"/>
          <a:ea typeface="+mn-ea"/>
          <a:cs typeface="+mn-cs"/>
          <a:sym typeface="Gill Sans Light"/>
        </a:defRPr>
      </a:lvl4pPr>
      <a:lvl5pPr marL="2921000" marR="0" indent="-584200" algn="l" defTabSz="825500" rtl="0" latinLnBrk="0">
        <a:lnSpc>
          <a:spcPct val="100000"/>
        </a:lnSpc>
        <a:spcBef>
          <a:spcPts val="5300"/>
        </a:spcBef>
        <a:spcAft>
          <a:spcPts val="0"/>
        </a:spcAft>
        <a:buClrTx/>
        <a:buSzPct val="82000"/>
        <a:buFontTx/>
        <a:buChar char="•"/>
        <a:tabLst/>
        <a:defRPr sz="5200" b="0" i="0" u="none" strike="noStrike" cap="none" spc="0" baseline="0">
          <a:solidFill>
            <a:srgbClr val="535353"/>
          </a:solidFill>
          <a:uFillTx/>
          <a:latin typeface="+mn-lt"/>
          <a:ea typeface="+mn-ea"/>
          <a:cs typeface="+mn-cs"/>
          <a:sym typeface="Gill Sans Light"/>
        </a:defRPr>
      </a:lvl5pPr>
      <a:lvl6pPr marL="3505200" marR="0" indent="-584200" algn="l" defTabSz="825500" rtl="0" latinLnBrk="0">
        <a:lnSpc>
          <a:spcPct val="100000"/>
        </a:lnSpc>
        <a:spcBef>
          <a:spcPts val="5300"/>
        </a:spcBef>
        <a:spcAft>
          <a:spcPts val="0"/>
        </a:spcAft>
        <a:buClrTx/>
        <a:buSzPct val="82000"/>
        <a:buFontTx/>
        <a:buChar char="•"/>
        <a:tabLst/>
        <a:defRPr sz="5200" b="0" i="0" u="none" strike="noStrike" cap="none" spc="0" baseline="0">
          <a:solidFill>
            <a:srgbClr val="535353"/>
          </a:solidFill>
          <a:uFillTx/>
          <a:latin typeface="+mn-lt"/>
          <a:ea typeface="+mn-ea"/>
          <a:cs typeface="+mn-cs"/>
          <a:sym typeface="Gill Sans Light"/>
        </a:defRPr>
      </a:lvl6pPr>
      <a:lvl7pPr marL="4089400" marR="0" indent="-584200" algn="l" defTabSz="825500" rtl="0" latinLnBrk="0">
        <a:lnSpc>
          <a:spcPct val="100000"/>
        </a:lnSpc>
        <a:spcBef>
          <a:spcPts val="5300"/>
        </a:spcBef>
        <a:spcAft>
          <a:spcPts val="0"/>
        </a:spcAft>
        <a:buClrTx/>
        <a:buSzPct val="82000"/>
        <a:buFontTx/>
        <a:buChar char="•"/>
        <a:tabLst/>
        <a:defRPr sz="5200" b="0" i="0" u="none" strike="noStrike" cap="none" spc="0" baseline="0">
          <a:solidFill>
            <a:srgbClr val="535353"/>
          </a:solidFill>
          <a:uFillTx/>
          <a:latin typeface="+mn-lt"/>
          <a:ea typeface="+mn-ea"/>
          <a:cs typeface="+mn-cs"/>
          <a:sym typeface="Gill Sans Light"/>
        </a:defRPr>
      </a:lvl7pPr>
      <a:lvl8pPr marL="4673600" marR="0" indent="-584200" algn="l" defTabSz="825500" rtl="0" latinLnBrk="0">
        <a:lnSpc>
          <a:spcPct val="100000"/>
        </a:lnSpc>
        <a:spcBef>
          <a:spcPts val="5300"/>
        </a:spcBef>
        <a:spcAft>
          <a:spcPts val="0"/>
        </a:spcAft>
        <a:buClrTx/>
        <a:buSzPct val="82000"/>
        <a:buFontTx/>
        <a:buChar char="•"/>
        <a:tabLst/>
        <a:defRPr sz="5200" b="0" i="0" u="none" strike="noStrike" cap="none" spc="0" baseline="0">
          <a:solidFill>
            <a:srgbClr val="535353"/>
          </a:solidFill>
          <a:uFillTx/>
          <a:latin typeface="+mn-lt"/>
          <a:ea typeface="+mn-ea"/>
          <a:cs typeface="+mn-cs"/>
          <a:sym typeface="Gill Sans Light"/>
        </a:defRPr>
      </a:lvl8pPr>
      <a:lvl9pPr marL="5257800" marR="0" indent="-584200" algn="l" defTabSz="825500" rtl="0" latinLnBrk="0">
        <a:lnSpc>
          <a:spcPct val="100000"/>
        </a:lnSpc>
        <a:spcBef>
          <a:spcPts val="5300"/>
        </a:spcBef>
        <a:spcAft>
          <a:spcPts val="0"/>
        </a:spcAft>
        <a:buClrTx/>
        <a:buSzPct val="82000"/>
        <a:buFontTx/>
        <a:buChar char="•"/>
        <a:tabLst/>
        <a:defRPr sz="5200" b="0" i="0" u="none" strike="noStrike" cap="none" spc="0" baseline="0">
          <a:solidFill>
            <a:srgbClr val="535353"/>
          </a:solidFill>
          <a:uFillTx/>
          <a:latin typeface="+mn-lt"/>
          <a:ea typeface="+mn-ea"/>
          <a:cs typeface="+mn-cs"/>
          <a:sym typeface="Gill Sans Light"/>
        </a:defRPr>
      </a:lvl9pPr>
    </p:bodyStyle>
    <p:otherStyle>
      <a:lvl1pPr marL="0" marR="0" indent="0" algn="ctr" defTabSz="82550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Gill Sans Light"/>
        </a:defRPr>
      </a:lvl1pPr>
      <a:lvl2pPr marL="0" marR="0" indent="228600" algn="ctr" defTabSz="82550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Gill Sans Light"/>
        </a:defRPr>
      </a:lvl2pPr>
      <a:lvl3pPr marL="0" marR="0" indent="457200" algn="ctr" defTabSz="82550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Gill Sans Light"/>
        </a:defRPr>
      </a:lvl3pPr>
      <a:lvl4pPr marL="0" marR="0" indent="685800" algn="ctr" defTabSz="82550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Gill Sans Light"/>
        </a:defRPr>
      </a:lvl4pPr>
      <a:lvl5pPr marL="0" marR="0" indent="914400" algn="ctr" defTabSz="82550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Gill Sans Light"/>
        </a:defRPr>
      </a:lvl5pPr>
      <a:lvl6pPr marL="0" marR="0" indent="1143000" algn="ctr" defTabSz="82550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Gill Sans Light"/>
        </a:defRPr>
      </a:lvl6pPr>
      <a:lvl7pPr marL="0" marR="0" indent="1371600" algn="ctr" defTabSz="82550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Gill Sans Light"/>
        </a:defRPr>
      </a:lvl7pPr>
      <a:lvl8pPr marL="0" marR="0" indent="1600200" algn="ctr" defTabSz="82550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Gill Sans Light"/>
        </a:defRPr>
      </a:lvl8pPr>
      <a:lvl9pPr marL="0" marR="0" indent="1828800" algn="ctr" defTabSz="82550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Gill Sans Light"/>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6.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slideLayout" Target="../slideLayouts/slideLayout6.xml"/><Relationship Id="rId1" Type="http://schemas.openxmlformats.org/officeDocument/2006/relationships/vmlDrawing" Target="../drawings/vmlDrawing1.vml"/><Relationship Id="rId4" Type="http://schemas.openxmlformats.org/officeDocument/2006/relationships/oleObject" Target="../embeddings/oleObject1.bin"/></Relationships>
</file>

<file path=ppt/slides/_rels/slide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8" name="Picture 4"/>
          <p:cNvPicPr>
            <a:picLocks noChangeAspect="1" noChangeArrowheads="1"/>
          </p:cNvPicPr>
          <p:nvPr/>
        </p:nvPicPr>
        <p:blipFill>
          <a:blip r:embed="rId2" cstate="print"/>
          <a:srcRect/>
          <a:stretch>
            <a:fillRect/>
          </a:stretch>
        </p:blipFill>
        <p:spPr bwMode="auto">
          <a:xfrm>
            <a:off x="0" y="3810367"/>
            <a:ext cx="24384000" cy="7238266"/>
          </a:xfrm>
          <a:prstGeom prst="rect">
            <a:avLst/>
          </a:prstGeom>
          <a:noFill/>
          <a:ln w="9525">
            <a:noFill/>
            <a:miter lim="800000"/>
            <a:headEnd/>
            <a:tailEnd/>
          </a:ln>
          <a:effectLst/>
        </p:spPr>
      </p:pic>
      <p:sp>
        <p:nvSpPr>
          <p:cNvPr id="128" name="标题"/>
          <p:cNvSpPr txBox="1">
            <a:spLocks noGrp="1"/>
          </p:cNvSpPr>
          <p:nvPr>
            <p:ph type="ctrTitle"/>
          </p:nvPr>
        </p:nvSpPr>
        <p:spPr>
          <a:prstGeom prst="rect">
            <a:avLst/>
          </a:prstGeom>
        </p:spPr>
        <p:txBody>
          <a:bodyPr>
            <a:normAutofit/>
          </a:bodyPr>
          <a:lstStyle/>
          <a:p>
            <a:r>
              <a:rPr lang="en-GB" dirty="0" smtClean="0">
                <a:solidFill>
                  <a:srgbClr val="FFFFFF"/>
                </a:solidFill>
              </a:rPr>
              <a:t>	</a:t>
            </a:r>
            <a:r>
              <a:rPr lang="en-GB" sz="7200" dirty="0" smtClean="0">
                <a:solidFill>
                  <a:srgbClr val="FFFFFF"/>
                </a:solidFill>
              </a:rPr>
              <a:t>Motivation of study for </a:t>
            </a:r>
            <a:r>
              <a:rPr lang="en-GB" dirty="0" smtClean="0">
                <a:solidFill>
                  <a:srgbClr val="FFFFFF"/>
                </a:solidFill>
              </a:rPr>
              <a:t/>
            </a:r>
            <a:br>
              <a:rPr lang="en-GB" dirty="0" smtClean="0">
                <a:solidFill>
                  <a:srgbClr val="FFFFFF"/>
                </a:solidFill>
              </a:rPr>
            </a:br>
            <a:r>
              <a:rPr lang="en-GB" dirty="0" smtClean="0">
                <a:solidFill>
                  <a:srgbClr val="FFFFFF"/>
                </a:solidFill>
              </a:rPr>
              <a:t>real-time multiple-UE backup</a:t>
            </a:r>
            <a:endParaRPr dirty="0">
              <a:solidFill>
                <a:srgbClr val="FFFFFF"/>
              </a:solidFill>
            </a:endParaRPr>
          </a:p>
        </p:txBody>
      </p:sp>
      <p:sp>
        <p:nvSpPr>
          <p:cNvPr id="129" name="小标题"/>
          <p:cNvSpPr txBox="1">
            <a:spLocks noGrp="1"/>
          </p:cNvSpPr>
          <p:nvPr>
            <p:ph type="subTitle" sz="quarter" idx="1"/>
          </p:nvPr>
        </p:nvSpPr>
        <p:spPr>
          <a:xfrm>
            <a:off x="673100" y="7429500"/>
            <a:ext cx="23050500" cy="1816100"/>
          </a:xfrm>
          <a:prstGeom prst="rect">
            <a:avLst/>
          </a:prstGeom>
        </p:spPr>
        <p:txBody>
          <a:bodyPr/>
          <a:lstStyle/>
          <a:p>
            <a:endParaRPr lang="en-US" dirty="0" smtClean="0">
              <a:solidFill>
                <a:srgbClr val="FFFFFF"/>
              </a:solidFill>
            </a:endParaRPr>
          </a:p>
          <a:p>
            <a:r>
              <a:rPr lang="en-US" dirty="0" smtClean="0">
                <a:solidFill>
                  <a:srgbClr val="FFFFFF"/>
                </a:solidFill>
              </a:rPr>
              <a:t>CMCC</a:t>
            </a:r>
            <a:endParaRPr dirty="0">
              <a:solidFill>
                <a:srgbClr val="FFFFFF"/>
              </a:solidFill>
            </a:endParaRPr>
          </a:p>
        </p:txBody>
      </p:sp>
      <p:sp>
        <p:nvSpPr>
          <p:cNvPr id="1029" name="Rectangle 5"/>
          <p:cNvSpPr>
            <a:spLocks noChangeArrowheads="1"/>
          </p:cNvSpPr>
          <p:nvPr/>
        </p:nvSpPr>
        <p:spPr bwMode="auto">
          <a:xfrm>
            <a:off x="-1" y="931985"/>
            <a:ext cx="24090923" cy="255454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lvl="0" algn="l" defTabSz="914400" fontAlgn="base" hangingPunct="1">
              <a:spcBef>
                <a:spcPct val="0"/>
              </a:spcBef>
              <a:spcAft>
                <a:spcPct val="0"/>
              </a:spcAft>
            </a:pPr>
            <a:r>
              <a:rPr lang="en-GB" sz="4000" b="1" cap="all" dirty="0" smtClean="0">
                <a:solidFill>
                  <a:schemeClr val="bg1"/>
                </a:solidFill>
              </a:rPr>
              <a:t>3GPP TSG RAN Meeting #91e	                                                                             RP-210513 </a:t>
            </a:r>
          </a:p>
          <a:p>
            <a:pPr marR="0" lvl="0" indent="0" algn="l" defTabSz="914400" fontAlgn="base" hangingPunct="1">
              <a:lnSpc>
                <a:spcPct val="100000"/>
              </a:lnSpc>
              <a:spcBef>
                <a:spcPct val="0"/>
              </a:spcBef>
              <a:spcAft>
                <a:spcPct val="0"/>
              </a:spcAft>
              <a:buClrTx/>
              <a:buSzTx/>
              <a:buFontTx/>
              <a:buNone/>
              <a:tabLst/>
            </a:pPr>
            <a:r>
              <a:rPr lang="en-GB" sz="4000" b="1" cap="all" dirty="0" smtClean="0">
                <a:solidFill>
                  <a:schemeClr val="bg1"/>
                </a:solidFill>
              </a:rPr>
              <a:t>Electronic Meeting, March 16 - 26, 2021</a:t>
            </a:r>
          </a:p>
          <a:p>
            <a:pPr algn="l" defTabSz="914400" fontAlgn="base" hangingPunct="1">
              <a:spcBef>
                <a:spcPct val="0"/>
              </a:spcBef>
              <a:spcAft>
                <a:spcPct val="0"/>
              </a:spcAft>
            </a:pPr>
            <a:r>
              <a:rPr lang="en-US" sz="4000" b="1" cap="all" dirty="0" smtClean="0">
                <a:solidFill>
                  <a:schemeClr val="bg1"/>
                </a:solidFill>
              </a:rPr>
              <a:t>Agenda item</a:t>
            </a:r>
            <a:r>
              <a:rPr lang="en-US" sz="4000" b="1" cap="all" smtClean="0">
                <a:solidFill>
                  <a:schemeClr val="bg1"/>
                </a:solidFill>
              </a:rPr>
              <a:t>: </a:t>
            </a:r>
            <a:r>
              <a:rPr lang="en-US" sz="4000" b="1" cap="all" smtClean="0">
                <a:solidFill>
                  <a:schemeClr val="bg1"/>
                </a:solidFill>
              </a:rPr>
              <a:t>9.13</a:t>
            </a:r>
            <a:endParaRPr lang="en-GB" sz="4000" b="1" cap="all" dirty="0" smtClean="0">
              <a:solidFill>
                <a:schemeClr val="bg1"/>
              </a:solidFill>
            </a:endParaRPr>
          </a:p>
          <a:p>
            <a:pPr marR="0" lvl="0" indent="0" algn="l" defTabSz="914400" fontAlgn="base" hangingPunct="1">
              <a:lnSpc>
                <a:spcPct val="100000"/>
              </a:lnSpc>
              <a:spcBef>
                <a:spcPct val="0"/>
              </a:spcBef>
              <a:spcAft>
                <a:spcPct val="0"/>
              </a:spcAft>
              <a:buClrTx/>
              <a:buSzTx/>
              <a:buFontTx/>
              <a:buNone/>
              <a:tabLst/>
            </a:pPr>
            <a:endParaRPr lang="en-GB" sz="4000" b="1" cap="all" dirty="0" smtClean="0">
              <a:solidFill>
                <a:schemeClr val="bg1"/>
              </a:solidFill>
            </a:endParaRPr>
          </a:p>
        </p:txBody>
      </p:sp>
    </p:spTree>
  </p:cSld>
  <p:clrMapOvr>
    <a:masterClrMapping/>
  </p:clrMapOvr>
  <p:transition spd="med"/>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 name="Rectangle"/>
          <p:cNvSpPr/>
          <p:nvPr/>
        </p:nvSpPr>
        <p:spPr>
          <a:xfrm>
            <a:off x="1031492" y="3141842"/>
            <a:ext cx="14192068" cy="8645861"/>
          </a:xfrm>
          <a:prstGeom prst="rect">
            <a:avLst/>
          </a:prstGeom>
          <a:ln>
            <a:solidFill>
              <a:srgbClr val="127DC1"/>
            </a:solidFill>
            <a:miter lim="400000"/>
          </a:ln>
        </p:spPr>
        <p:txBody>
          <a:bodyPr lIns="50800" tIns="50800" rIns="50800" bIns="50800" anchor="ctr"/>
          <a:lstStyle/>
          <a:p>
            <a:pPr>
              <a:defRPr>
                <a:solidFill>
                  <a:srgbClr val="FFFFFF"/>
                </a:solidFill>
              </a:defRPr>
            </a:pPr>
            <a:endParaRPr/>
          </a:p>
        </p:txBody>
      </p:sp>
      <p:sp>
        <p:nvSpPr>
          <p:cNvPr id="134" name="Fight"/>
          <p:cNvSpPr txBox="1">
            <a:spLocks noGrp="1"/>
          </p:cNvSpPr>
          <p:nvPr>
            <p:ph type="title"/>
          </p:nvPr>
        </p:nvSpPr>
        <p:spPr>
          <a:xfrm>
            <a:off x="673100" y="598516"/>
            <a:ext cx="23050500" cy="1347334"/>
          </a:xfrm>
          <a:prstGeom prst="rect">
            <a:avLst/>
          </a:prstGeom>
        </p:spPr>
        <p:txBody>
          <a:bodyPr>
            <a:normAutofit fontScale="90000"/>
          </a:bodyPr>
          <a:lstStyle>
            <a:lvl1pPr defTabSz="701675">
              <a:defRPr sz="8500" b="1">
                <a:latin typeface="Gill Sans"/>
                <a:ea typeface="Gill Sans"/>
                <a:cs typeface="Gill Sans"/>
                <a:sym typeface="Gill Sans"/>
              </a:defRPr>
            </a:lvl1pPr>
          </a:lstStyle>
          <a:p>
            <a:r>
              <a:rPr lang="en-GB" dirty="0" smtClean="0"/>
              <a:t>scenarios</a:t>
            </a:r>
            <a:endParaRPr dirty="0"/>
          </a:p>
        </p:txBody>
      </p:sp>
      <p:pic>
        <p:nvPicPr>
          <p:cNvPr id="4097" name="Picture 1"/>
          <p:cNvPicPr>
            <a:picLocks noChangeAspect="1" noChangeArrowheads="1"/>
          </p:cNvPicPr>
          <p:nvPr/>
        </p:nvPicPr>
        <p:blipFill>
          <a:blip r:embed="rId2" cstate="print"/>
          <a:srcRect/>
          <a:stretch>
            <a:fillRect/>
          </a:stretch>
        </p:blipFill>
        <p:spPr bwMode="auto">
          <a:xfrm>
            <a:off x="20014468" y="9253369"/>
            <a:ext cx="3992688" cy="2399193"/>
          </a:xfrm>
          <a:prstGeom prst="rect">
            <a:avLst/>
          </a:prstGeom>
          <a:noFill/>
          <a:ln w="9525">
            <a:noFill/>
            <a:miter lim="800000"/>
            <a:headEnd/>
            <a:tailEnd/>
          </a:ln>
          <a:effectLst/>
        </p:spPr>
      </p:pic>
      <p:pic>
        <p:nvPicPr>
          <p:cNvPr id="4098" name="Picture 2"/>
          <p:cNvPicPr>
            <a:picLocks noChangeAspect="1" noChangeArrowheads="1"/>
          </p:cNvPicPr>
          <p:nvPr/>
        </p:nvPicPr>
        <p:blipFill>
          <a:blip r:embed="rId3" cstate="print"/>
          <a:srcRect/>
          <a:stretch>
            <a:fillRect/>
          </a:stretch>
        </p:blipFill>
        <p:spPr bwMode="auto">
          <a:xfrm>
            <a:off x="15777186" y="2178660"/>
            <a:ext cx="4505325" cy="3133725"/>
          </a:xfrm>
          <a:prstGeom prst="rect">
            <a:avLst/>
          </a:prstGeom>
          <a:noFill/>
          <a:ln w="9525">
            <a:noFill/>
            <a:miter lim="800000"/>
            <a:headEnd/>
            <a:tailEnd/>
          </a:ln>
          <a:effectLst/>
        </p:spPr>
      </p:pic>
      <p:pic>
        <p:nvPicPr>
          <p:cNvPr id="4099" name="Picture 3"/>
          <p:cNvPicPr>
            <a:picLocks noChangeAspect="1" noChangeArrowheads="1"/>
          </p:cNvPicPr>
          <p:nvPr/>
        </p:nvPicPr>
        <p:blipFill>
          <a:blip r:embed="rId4" cstate="print"/>
          <a:srcRect/>
          <a:stretch>
            <a:fillRect/>
          </a:stretch>
        </p:blipFill>
        <p:spPr bwMode="auto">
          <a:xfrm>
            <a:off x="9310255" y="11787703"/>
            <a:ext cx="12450341" cy="1356733"/>
          </a:xfrm>
          <a:prstGeom prst="rect">
            <a:avLst/>
          </a:prstGeom>
          <a:noFill/>
          <a:ln w="9525">
            <a:noFill/>
            <a:miter lim="800000"/>
            <a:headEnd/>
            <a:tailEnd/>
          </a:ln>
          <a:effectLst/>
        </p:spPr>
      </p:pic>
      <p:pic>
        <p:nvPicPr>
          <p:cNvPr id="4100" name="Picture 4"/>
          <p:cNvPicPr>
            <a:picLocks noChangeAspect="1" noChangeArrowheads="1"/>
          </p:cNvPicPr>
          <p:nvPr/>
        </p:nvPicPr>
        <p:blipFill>
          <a:blip r:embed="rId5" cstate="print"/>
          <a:srcRect/>
          <a:stretch>
            <a:fillRect/>
          </a:stretch>
        </p:blipFill>
        <p:spPr bwMode="auto">
          <a:xfrm>
            <a:off x="20282511" y="5312384"/>
            <a:ext cx="3388894" cy="2855677"/>
          </a:xfrm>
          <a:prstGeom prst="rect">
            <a:avLst/>
          </a:prstGeom>
          <a:noFill/>
          <a:ln w="9525">
            <a:noFill/>
            <a:miter lim="800000"/>
            <a:headEnd/>
            <a:tailEnd/>
          </a:ln>
          <a:effectLst/>
        </p:spPr>
      </p:pic>
      <p:pic>
        <p:nvPicPr>
          <p:cNvPr id="4101" name="Picture 5"/>
          <p:cNvPicPr>
            <a:picLocks noChangeAspect="1" noChangeArrowheads="1"/>
          </p:cNvPicPr>
          <p:nvPr/>
        </p:nvPicPr>
        <p:blipFill>
          <a:blip r:embed="rId6" cstate="print"/>
          <a:srcRect/>
          <a:stretch>
            <a:fillRect/>
          </a:stretch>
        </p:blipFill>
        <p:spPr bwMode="auto">
          <a:xfrm>
            <a:off x="16017021" y="7396896"/>
            <a:ext cx="3518388" cy="2276475"/>
          </a:xfrm>
          <a:prstGeom prst="rect">
            <a:avLst/>
          </a:prstGeom>
          <a:noFill/>
          <a:ln w="9525">
            <a:noFill/>
            <a:miter lim="800000"/>
            <a:headEnd/>
            <a:tailEnd/>
          </a:ln>
          <a:effectLst/>
        </p:spPr>
      </p:pic>
      <p:sp>
        <p:nvSpPr>
          <p:cNvPr id="12" name="TextBox 11"/>
          <p:cNvSpPr txBox="1"/>
          <p:nvPr/>
        </p:nvSpPr>
        <p:spPr>
          <a:xfrm>
            <a:off x="19096091" y="6160444"/>
            <a:ext cx="1669439" cy="41036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r>
              <a:rPr kumimoji="0" lang="en-US" sz="2000" b="1" i="0" u="none" strike="noStrike" cap="none" spc="0" normalizeH="0" baseline="0" dirty="0" smtClean="0">
                <a:ln>
                  <a:noFill/>
                </a:ln>
                <a:solidFill>
                  <a:srgbClr val="535353"/>
                </a:solidFill>
                <a:effectLst/>
                <a:uFillTx/>
                <a:latin typeface="+mn-lt"/>
                <a:ea typeface="+mn-ea"/>
                <a:cs typeface="+mn-cs"/>
                <a:sym typeface="Gill Sans Light"/>
              </a:rPr>
              <a:t>PLC</a:t>
            </a:r>
            <a:endParaRPr kumimoji="0" lang="en-GB" sz="2000" b="1" i="0" u="none" strike="noStrike" cap="none" spc="0" normalizeH="0" baseline="0" dirty="0">
              <a:ln>
                <a:noFill/>
              </a:ln>
              <a:solidFill>
                <a:srgbClr val="535353"/>
              </a:solidFill>
              <a:effectLst/>
              <a:uFillTx/>
              <a:latin typeface="+mn-lt"/>
              <a:ea typeface="+mn-ea"/>
              <a:cs typeface="+mn-cs"/>
              <a:sym typeface="Gill Sans Light"/>
            </a:endParaRPr>
          </a:p>
        </p:txBody>
      </p:sp>
      <p:sp>
        <p:nvSpPr>
          <p:cNvPr id="13" name="TextBox 12"/>
          <p:cNvSpPr txBox="1"/>
          <p:nvPr/>
        </p:nvSpPr>
        <p:spPr>
          <a:xfrm>
            <a:off x="19535409" y="8168062"/>
            <a:ext cx="2550868" cy="41036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r>
              <a:rPr lang="en-GB" sz="2000" b="1" dirty="0" smtClean="0"/>
              <a:t>Freight Forwarding</a:t>
            </a:r>
            <a:endParaRPr lang="en-GB" sz="2000" b="1" dirty="0"/>
          </a:p>
        </p:txBody>
      </p:sp>
      <p:sp>
        <p:nvSpPr>
          <p:cNvPr id="14" name="TextBox 13"/>
          <p:cNvSpPr txBox="1"/>
          <p:nvPr/>
        </p:nvSpPr>
        <p:spPr>
          <a:xfrm>
            <a:off x="18261371" y="10487277"/>
            <a:ext cx="1669439" cy="41036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r>
              <a:rPr lang="en-US" sz="2000" b="1" dirty="0" smtClean="0"/>
              <a:t>AGV</a:t>
            </a:r>
            <a:endParaRPr lang="en-GB" sz="2000" b="1" dirty="0"/>
          </a:p>
        </p:txBody>
      </p:sp>
      <p:sp>
        <p:nvSpPr>
          <p:cNvPr id="16" name="上弧形箭头 15"/>
          <p:cNvSpPr/>
          <p:nvPr/>
        </p:nvSpPr>
        <p:spPr>
          <a:xfrm rot="3524502">
            <a:off x="19704103" y="4307834"/>
            <a:ext cx="1725389" cy="872034"/>
          </a:xfrm>
          <a:prstGeom prst="curvedDownArrow">
            <a:avLst/>
          </a:prstGeom>
          <a:solidFill>
            <a:srgbClr val="2704D6"/>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GB" sz="5000" b="0" i="0" u="none" strike="noStrike" cap="none" spc="0" normalizeH="0" baseline="0">
              <a:ln>
                <a:noFill/>
              </a:ln>
              <a:solidFill>
                <a:srgbClr val="FFFFFF"/>
              </a:solidFill>
              <a:effectLst/>
              <a:uFillTx/>
              <a:latin typeface="+mn-lt"/>
              <a:ea typeface="+mn-ea"/>
              <a:cs typeface="+mn-cs"/>
              <a:sym typeface="Gill Sans Light"/>
            </a:endParaRPr>
          </a:p>
        </p:txBody>
      </p:sp>
      <p:sp>
        <p:nvSpPr>
          <p:cNvPr id="20" name="Content Placeholder 1">
            <a:extLst>
              <a:ext uri="{FF2B5EF4-FFF2-40B4-BE49-F238E27FC236}">
                <a16:creationId xmlns="" xmlns:a16="http://schemas.microsoft.com/office/drawing/2014/main" id="{0A96FD3E-2F7D-4359-B2E5-D505DF828BF4}"/>
              </a:ext>
            </a:extLst>
          </p:cNvPr>
          <p:cNvSpPr txBox="1">
            <a:spLocks/>
          </p:cNvSpPr>
          <p:nvPr/>
        </p:nvSpPr>
        <p:spPr>
          <a:xfrm>
            <a:off x="1527406" y="3478756"/>
            <a:ext cx="12986616" cy="7836280"/>
          </a:xfrm>
          <a:prstGeom prst="rect">
            <a:avLst/>
          </a:prstGeom>
        </p:spPr>
        <p:txBody>
          <a:bodyPr vert="horz" lIns="91440" tIns="45720" rIns="91440" bIns="45720" rtlCol="0">
            <a:normAutofit/>
          </a:bodyPr>
          <a:lstStyle/>
          <a:p>
            <a:pPr marL="171450" marR="0" lvl="0" indent="-171450" algn="l" defTabSz="685800" rtl="0" eaLnBrk="1" fontAlgn="auto" latinLnBrk="0" hangingPunct="1">
              <a:lnSpc>
                <a:spcPct val="90000"/>
              </a:lnSpc>
              <a:spcBef>
                <a:spcPts val="750"/>
              </a:spcBef>
              <a:spcAft>
                <a:spcPts val="0"/>
              </a:spcAft>
              <a:buClrTx/>
              <a:buSzTx/>
              <a:buFont typeface="Wingdings" pitchFamily="2" charset="2"/>
              <a:buChar char="Ø"/>
              <a:tabLst/>
              <a:defRPr/>
            </a:pPr>
            <a:r>
              <a:rPr kumimoji="0" lang="en-GB" sz="4800" b="0" i="0" u="none" strike="noStrike" kern="1200" cap="none" spc="0" normalizeH="0" baseline="0" noProof="0" dirty="0" smtClean="0">
                <a:ln>
                  <a:noFill/>
                </a:ln>
                <a:solidFill>
                  <a:sysClr val="windowText" lastClr="000000"/>
                </a:solidFill>
                <a:effectLst/>
                <a:uLnTx/>
                <a:uFillTx/>
                <a:latin typeface="Calibri"/>
                <a:ea typeface="+mn-ea"/>
                <a:cs typeface="+mn-cs"/>
              </a:rPr>
              <a:t>One important objective of 5G is to enable connected industries, where the scenarios are</a:t>
            </a:r>
          </a:p>
          <a:p>
            <a:pPr marL="514350" marR="0" lvl="1" indent="-171450" algn="l" defTabSz="685800" rtl="0" eaLnBrk="1" fontAlgn="auto" latinLnBrk="0" hangingPunct="1">
              <a:lnSpc>
                <a:spcPct val="90000"/>
              </a:lnSpc>
              <a:spcBef>
                <a:spcPts val="375"/>
              </a:spcBef>
              <a:spcAft>
                <a:spcPts val="0"/>
              </a:spcAft>
              <a:buClrTx/>
              <a:buSzTx/>
              <a:buFont typeface="Wingdings" pitchFamily="2" charset="2"/>
              <a:buChar char="§"/>
              <a:tabLst/>
              <a:defRPr/>
            </a:pPr>
            <a:r>
              <a:rPr kumimoji="0" lang="en-GB" sz="4800" b="0" i="0" u="none" strike="noStrike" kern="1200" cap="none" spc="0" normalizeH="0" baseline="0" noProof="0" dirty="0" smtClean="0">
                <a:ln>
                  <a:noFill/>
                </a:ln>
                <a:solidFill>
                  <a:sysClr val="windowText" lastClr="000000"/>
                </a:solidFill>
                <a:effectLst/>
                <a:uLnTx/>
                <a:uFillTx/>
                <a:latin typeface="Calibri"/>
                <a:ea typeface="+mn-ea"/>
                <a:cs typeface="+mn-cs"/>
              </a:rPr>
              <a:t> </a:t>
            </a:r>
            <a:r>
              <a:rPr kumimoji="0" lang="en-GB" sz="4400" b="0" i="0" u="none" strike="noStrike" kern="1200" cap="none" spc="0" normalizeH="0" baseline="0" noProof="0" dirty="0" smtClean="0">
                <a:ln>
                  <a:noFill/>
                </a:ln>
                <a:solidFill>
                  <a:sysClr val="windowText" lastClr="000000"/>
                </a:solidFill>
                <a:effectLst/>
                <a:uLnTx/>
                <a:uFillTx/>
                <a:latin typeface="Calibri"/>
                <a:ea typeface="+mn-ea"/>
                <a:cs typeface="+mn-cs"/>
              </a:rPr>
              <a:t>Motion control</a:t>
            </a:r>
          </a:p>
          <a:p>
            <a:pPr marL="514350" marR="0" lvl="1" indent="-171450" algn="l" defTabSz="685800" rtl="0" eaLnBrk="1" fontAlgn="auto" latinLnBrk="0" hangingPunct="1">
              <a:lnSpc>
                <a:spcPct val="90000"/>
              </a:lnSpc>
              <a:spcBef>
                <a:spcPts val="375"/>
              </a:spcBef>
              <a:spcAft>
                <a:spcPts val="0"/>
              </a:spcAft>
              <a:buClrTx/>
              <a:buSzTx/>
              <a:buFont typeface="Wingdings" pitchFamily="2" charset="2"/>
              <a:buChar char="§"/>
              <a:tabLst/>
              <a:defRPr/>
            </a:pPr>
            <a:r>
              <a:rPr kumimoji="0" lang="en-GB" sz="4400" b="0" i="0" u="none" strike="noStrike" kern="1200" cap="none" spc="0" normalizeH="0" baseline="0" noProof="0" dirty="0" smtClean="0">
                <a:ln>
                  <a:noFill/>
                </a:ln>
                <a:solidFill>
                  <a:sysClr val="windowText" lastClr="000000"/>
                </a:solidFill>
                <a:effectLst/>
                <a:uLnTx/>
                <a:uFillTx/>
                <a:latin typeface="Calibri"/>
                <a:ea typeface="+mn-ea"/>
                <a:cs typeface="+mn-cs"/>
              </a:rPr>
              <a:t> Control-to-control communication for industrial controller </a:t>
            </a:r>
          </a:p>
          <a:p>
            <a:pPr marL="514350" marR="0" lvl="1" indent="-171450" algn="l" defTabSz="685800" rtl="0" eaLnBrk="1" fontAlgn="auto" latinLnBrk="0" hangingPunct="1">
              <a:lnSpc>
                <a:spcPct val="90000"/>
              </a:lnSpc>
              <a:spcBef>
                <a:spcPts val="375"/>
              </a:spcBef>
              <a:spcAft>
                <a:spcPts val="0"/>
              </a:spcAft>
              <a:buClrTx/>
              <a:buSzTx/>
              <a:buFont typeface="Wingdings" pitchFamily="2" charset="2"/>
              <a:buChar char="§"/>
              <a:tabLst/>
              <a:defRPr/>
            </a:pPr>
            <a:r>
              <a:rPr kumimoji="0" lang="en-GB" sz="4400" b="0" i="0" u="none" strike="noStrike" kern="1200" cap="none" spc="0" normalizeH="0" baseline="0" noProof="0" dirty="0" smtClean="0">
                <a:ln>
                  <a:noFill/>
                </a:ln>
                <a:solidFill>
                  <a:sysClr val="windowText" lastClr="000000"/>
                </a:solidFill>
                <a:effectLst/>
                <a:uLnTx/>
                <a:uFillTx/>
                <a:latin typeface="Calibri"/>
                <a:ea typeface="+mn-ea"/>
                <a:cs typeface="+mn-cs"/>
              </a:rPr>
              <a:t>High data rate video for monitoring/ diagnostics</a:t>
            </a:r>
          </a:p>
          <a:p>
            <a:pPr marL="514350" marR="0" lvl="1" indent="-171450" algn="l" defTabSz="685800" rtl="0" eaLnBrk="1" fontAlgn="auto" latinLnBrk="0" hangingPunct="1">
              <a:lnSpc>
                <a:spcPct val="90000"/>
              </a:lnSpc>
              <a:spcBef>
                <a:spcPts val="375"/>
              </a:spcBef>
              <a:spcAft>
                <a:spcPts val="0"/>
              </a:spcAft>
              <a:buClrTx/>
              <a:buSzTx/>
              <a:tabLst/>
              <a:defRPr/>
            </a:pPr>
            <a:r>
              <a:rPr kumimoji="0" lang="en-GB" sz="4400" b="0" i="0" u="none" strike="noStrike" kern="1200" cap="none" spc="0" normalizeH="0" baseline="0" noProof="0" dirty="0" smtClean="0">
                <a:ln>
                  <a:noFill/>
                </a:ln>
                <a:solidFill>
                  <a:sysClr val="windowText" lastClr="000000"/>
                </a:solidFill>
                <a:effectLst/>
                <a:uLnTx/>
                <a:uFillTx/>
                <a:latin typeface="Calibri"/>
                <a:ea typeface="+mn-ea"/>
                <a:cs typeface="+mn-cs"/>
              </a:rPr>
              <a:t> </a:t>
            </a:r>
          </a:p>
          <a:p>
            <a:pPr marL="171450" marR="0" lvl="0" indent="-171450" algn="l" defTabSz="685800" rtl="0" eaLnBrk="1" fontAlgn="auto" latinLnBrk="0" hangingPunct="1">
              <a:lnSpc>
                <a:spcPct val="90000"/>
              </a:lnSpc>
              <a:spcBef>
                <a:spcPts val="750"/>
              </a:spcBef>
              <a:spcAft>
                <a:spcPts val="0"/>
              </a:spcAft>
              <a:buClrTx/>
              <a:buSzTx/>
              <a:buFont typeface="Wingdings" pitchFamily="2" charset="2"/>
              <a:buChar char="Ø"/>
              <a:tabLst/>
              <a:defRPr/>
            </a:pPr>
            <a:r>
              <a:rPr kumimoji="0" lang="en-GB" sz="4800" b="0" i="0" u="none" strike="noStrike" kern="1200" cap="none" spc="0" normalizeH="0" baseline="0" noProof="0" dirty="0" smtClean="0">
                <a:ln>
                  <a:noFill/>
                </a:ln>
                <a:solidFill>
                  <a:sysClr val="windowText" lastClr="000000"/>
                </a:solidFill>
                <a:effectLst/>
                <a:uLnTx/>
                <a:uFillTx/>
                <a:latin typeface="Calibri"/>
                <a:ea typeface="+mn-ea"/>
                <a:cs typeface="+mn-cs"/>
              </a:rPr>
              <a:t>This scenarios prevalently exist in</a:t>
            </a:r>
          </a:p>
          <a:p>
            <a:pPr marL="514350" marR="0" lvl="1" indent="-171450" algn="l" defTabSz="685800" rtl="0" eaLnBrk="1" fontAlgn="auto" latinLnBrk="0" hangingPunct="1">
              <a:lnSpc>
                <a:spcPct val="90000"/>
              </a:lnSpc>
              <a:spcBef>
                <a:spcPts val="375"/>
              </a:spcBef>
              <a:spcAft>
                <a:spcPts val="0"/>
              </a:spcAft>
              <a:buClrTx/>
              <a:buSzTx/>
              <a:buFont typeface="Wingdings" pitchFamily="2" charset="2"/>
              <a:buChar char="§"/>
              <a:tabLst/>
              <a:defRPr/>
            </a:pPr>
            <a:r>
              <a:rPr kumimoji="0" lang="en-GB" sz="4400" b="0" i="0" u="none" strike="noStrike" kern="1200" cap="none" spc="0" normalizeH="0" baseline="0" noProof="0" dirty="0" smtClean="0">
                <a:ln>
                  <a:noFill/>
                </a:ln>
                <a:solidFill>
                  <a:sysClr val="windowText" lastClr="000000"/>
                </a:solidFill>
                <a:effectLst/>
                <a:uLnTx/>
                <a:uFillTx/>
                <a:latin typeface="Calibri"/>
                <a:ea typeface="+mn-ea"/>
                <a:cs typeface="+mn-cs"/>
              </a:rPr>
              <a:t>Factory automation</a:t>
            </a:r>
          </a:p>
          <a:p>
            <a:pPr marL="514350" marR="0" lvl="1" indent="-171450" algn="l" defTabSz="685800" rtl="0" eaLnBrk="1" fontAlgn="auto" latinLnBrk="0" hangingPunct="1">
              <a:lnSpc>
                <a:spcPct val="90000"/>
              </a:lnSpc>
              <a:spcBef>
                <a:spcPts val="375"/>
              </a:spcBef>
              <a:spcAft>
                <a:spcPts val="0"/>
              </a:spcAft>
              <a:buClrTx/>
              <a:buSzTx/>
              <a:buFont typeface="Wingdings" pitchFamily="2" charset="2"/>
              <a:buChar char="§"/>
              <a:tabLst/>
              <a:defRPr/>
            </a:pPr>
            <a:r>
              <a:rPr kumimoji="0" lang="en-GB" sz="4400" b="0" i="0" u="none" strike="noStrike" kern="1200" cap="none" spc="0" normalizeH="0" baseline="0" noProof="0" dirty="0" smtClean="0">
                <a:ln>
                  <a:noFill/>
                </a:ln>
                <a:solidFill>
                  <a:sysClr val="windowText" lastClr="000000"/>
                </a:solidFill>
                <a:effectLst/>
                <a:uLnTx/>
                <a:uFillTx/>
                <a:latin typeface="Calibri"/>
                <a:ea typeface="+mn-ea"/>
                <a:cs typeface="+mn-cs"/>
              </a:rPr>
              <a:t> Transport industry</a:t>
            </a:r>
          </a:p>
          <a:p>
            <a:pPr marL="514350" marR="0" lvl="1" indent="-171450" algn="l" defTabSz="685800" rtl="0" eaLnBrk="1" fontAlgn="auto" latinLnBrk="0" hangingPunct="1">
              <a:lnSpc>
                <a:spcPct val="90000"/>
              </a:lnSpc>
              <a:spcBef>
                <a:spcPts val="375"/>
              </a:spcBef>
              <a:spcAft>
                <a:spcPts val="0"/>
              </a:spcAft>
              <a:buClrTx/>
              <a:buSzTx/>
              <a:buFont typeface="Wingdings" pitchFamily="2" charset="2"/>
              <a:buChar char="§"/>
              <a:tabLst/>
              <a:defRPr/>
            </a:pPr>
            <a:r>
              <a:rPr kumimoji="0" lang="en-GB" sz="4400" b="0" i="0" u="none" strike="noStrike" kern="1200" cap="none" spc="0" normalizeH="0" baseline="0" noProof="0" dirty="0" smtClean="0">
                <a:ln>
                  <a:noFill/>
                </a:ln>
                <a:solidFill>
                  <a:sysClr val="windowText" lastClr="000000"/>
                </a:solidFill>
                <a:effectLst/>
                <a:uLnTx/>
                <a:uFillTx/>
                <a:latin typeface="Calibri"/>
                <a:ea typeface="+mn-ea"/>
                <a:cs typeface="+mn-cs"/>
              </a:rPr>
              <a:t>Electrical power distribution automotive</a:t>
            </a:r>
            <a:endParaRPr kumimoji="0" lang="en-GB" sz="4400" b="0" i="0" u="none" strike="noStrike" kern="1200" cap="none" spc="0" normalizeH="0" baseline="0" noProof="0" dirty="0" smtClean="0">
              <a:ln>
                <a:noFill/>
              </a:ln>
              <a:solidFill>
                <a:sysClr val="windowText" lastClr="000000"/>
              </a:solidFill>
              <a:effectLst/>
              <a:uLnTx/>
              <a:uFillTx/>
              <a:latin typeface="Calibri"/>
              <a:ea typeface="+mn-ea"/>
              <a:cs typeface="+mn-cs"/>
              <a:sym typeface="Gill Sans Light"/>
            </a:endParaRPr>
          </a:p>
          <a:p>
            <a:pPr marL="171450" marR="0" lvl="0" indent="-171450" algn="l" defTabSz="685800" rtl="0" eaLnBrk="1" fontAlgn="auto" latinLnBrk="0" hangingPunct="1">
              <a:lnSpc>
                <a:spcPct val="90000"/>
              </a:lnSpc>
              <a:spcBef>
                <a:spcPts val="750"/>
              </a:spcBef>
              <a:spcAft>
                <a:spcPts val="0"/>
              </a:spcAft>
              <a:buClrTx/>
              <a:buSzTx/>
              <a:buFont typeface="Arial" panose="020B0604020202020204" pitchFamily="34" charset="0"/>
              <a:buChar char="•"/>
              <a:tabLst/>
              <a:defRPr/>
            </a:pPr>
            <a:endParaRPr kumimoji="0" lang="en-US" sz="2100" b="0" i="0" u="none" strike="noStrike" kern="1200" cap="none" spc="0" normalizeH="0" baseline="0" noProof="0" dirty="0">
              <a:ln>
                <a:noFill/>
              </a:ln>
              <a:solidFill>
                <a:sysClr val="windowText" lastClr="000000"/>
              </a:solidFill>
              <a:effectLst/>
              <a:uLnTx/>
              <a:uFillTx/>
              <a:latin typeface="Calibri"/>
              <a:ea typeface="+mn-ea"/>
              <a:cs typeface="+mn-cs"/>
            </a:endParaRPr>
          </a:p>
        </p:txBody>
      </p:sp>
    </p:spTree>
  </p:cSld>
  <p:clrMapOvr>
    <a:masterClrMapping/>
  </p:clrMapOvr>
  <p:transition spd="med"/>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 name="Rectangle"/>
          <p:cNvSpPr/>
          <p:nvPr/>
        </p:nvSpPr>
        <p:spPr>
          <a:xfrm>
            <a:off x="1031492" y="2180492"/>
            <a:ext cx="21758170" cy="8552134"/>
          </a:xfrm>
          <a:prstGeom prst="rect">
            <a:avLst/>
          </a:prstGeom>
          <a:ln>
            <a:solidFill>
              <a:srgbClr val="127DC1"/>
            </a:solidFill>
            <a:miter lim="400000"/>
          </a:ln>
        </p:spPr>
        <p:txBody>
          <a:bodyPr lIns="50800" tIns="50800" rIns="50800" bIns="50800" anchor="ctr"/>
          <a:lstStyle/>
          <a:p>
            <a:pPr>
              <a:defRPr>
                <a:solidFill>
                  <a:srgbClr val="FFFFFF"/>
                </a:solidFill>
              </a:defRPr>
            </a:pPr>
            <a:endParaRPr/>
          </a:p>
        </p:txBody>
      </p:sp>
      <p:sp>
        <p:nvSpPr>
          <p:cNvPr id="134" name="Fight"/>
          <p:cNvSpPr txBox="1">
            <a:spLocks noGrp="1"/>
          </p:cNvSpPr>
          <p:nvPr>
            <p:ph type="title"/>
          </p:nvPr>
        </p:nvSpPr>
        <p:spPr>
          <a:xfrm>
            <a:off x="673100" y="598516"/>
            <a:ext cx="23050500" cy="1347334"/>
          </a:xfrm>
          <a:prstGeom prst="rect">
            <a:avLst/>
          </a:prstGeom>
        </p:spPr>
        <p:txBody>
          <a:bodyPr>
            <a:normAutofit fontScale="90000"/>
          </a:bodyPr>
          <a:lstStyle>
            <a:lvl1pPr defTabSz="701675">
              <a:defRPr sz="8500" b="1">
                <a:latin typeface="Gill Sans"/>
                <a:ea typeface="Gill Sans"/>
                <a:cs typeface="Gill Sans"/>
                <a:sym typeface="Gill Sans"/>
              </a:defRPr>
            </a:lvl1pPr>
          </a:lstStyle>
          <a:p>
            <a:r>
              <a:rPr lang="en-GB" dirty="0" smtClean="0"/>
              <a:t>Motivations</a:t>
            </a:r>
            <a:endParaRPr dirty="0"/>
          </a:p>
        </p:txBody>
      </p:sp>
      <p:sp>
        <p:nvSpPr>
          <p:cNvPr id="20" name="Content Placeholder 1">
            <a:extLst>
              <a:ext uri="{FF2B5EF4-FFF2-40B4-BE49-F238E27FC236}">
                <a16:creationId xmlns="" xmlns:a16="http://schemas.microsoft.com/office/drawing/2014/main" id="{0A96FD3E-2F7D-4359-B2E5-D505DF828BF4}"/>
              </a:ext>
            </a:extLst>
          </p:cNvPr>
          <p:cNvSpPr txBox="1">
            <a:spLocks/>
          </p:cNvSpPr>
          <p:nvPr/>
        </p:nvSpPr>
        <p:spPr>
          <a:xfrm>
            <a:off x="1527405" y="2180492"/>
            <a:ext cx="19767563" cy="9134544"/>
          </a:xfrm>
          <a:prstGeom prst="rect">
            <a:avLst/>
          </a:prstGeom>
        </p:spPr>
        <p:txBody>
          <a:bodyPr vert="horz" lIns="91440" tIns="45720" rIns="91440" bIns="45720" rtlCol="0">
            <a:normAutofit/>
          </a:bodyPr>
          <a:lstStyle/>
          <a:p>
            <a:pPr marL="171450" lvl="0" indent="-171450" algn="l" defTabSz="685800" hangingPunct="1">
              <a:lnSpc>
                <a:spcPct val="90000"/>
              </a:lnSpc>
              <a:spcBef>
                <a:spcPts val="750"/>
              </a:spcBef>
              <a:buFont typeface="Wingdings" pitchFamily="2" charset="2"/>
              <a:buChar char="Ø"/>
            </a:pPr>
            <a:endParaRPr kumimoji="0" lang="en-US" sz="2100" b="0" i="0" u="none" strike="noStrike" kern="1200" cap="none" spc="0" normalizeH="0" baseline="0" noProof="0" dirty="0">
              <a:ln>
                <a:noFill/>
              </a:ln>
              <a:solidFill>
                <a:sysClr val="windowText" lastClr="000000"/>
              </a:solidFill>
              <a:effectLst/>
              <a:uLnTx/>
              <a:uFillTx/>
              <a:latin typeface="Calibri"/>
              <a:ea typeface="+mn-ea"/>
              <a:cs typeface="+mn-cs"/>
            </a:endParaRPr>
          </a:p>
        </p:txBody>
      </p:sp>
      <p:sp>
        <p:nvSpPr>
          <p:cNvPr id="18" name="Content Placeholder 1">
            <a:extLst>
              <a:ext uri="{FF2B5EF4-FFF2-40B4-BE49-F238E27FC236}">
                <a16:creationId xmlns="" xmlns:a16="http://schemas.microsoft.com/office/drawing/2014/main" id="{5A805983-1CD2-426C-82E1-E2D1778DECBA}"/>
              </a:ext>
            </a:extLst>
          </p:cNvPr>
          <p:cNvSpPr txBox="1">
            <a:spLocks/>
          </p:cNvSpPr>
          <p:nvPr/>
        </p:nvSpPr>
        <p:spPr>
          <a:xfrm>
            <a:off x="1527405" y="3815862"/>
            <a:ext cx="21634477" cy="432691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noAutofit/>
          </a:bodyPr>
          <a:lstStyle/>
          <a:p>
            <a:pPr marL="171450" marR="0" lvl="1" indent="-736600" algn="l" defTabSz="825500" rtl="0" eaLnBrk="1" fontAlgn="auto" latinLnBrk="0" hangingPunct="1">
              <a:lnSpc>
                <a:spcPct val="120000"/>
              </a:lnSpc>
              <a:spcBef>
                <a:spcPts val="750"/>
              </a:spcBef>
              <a:spcAft>
                <a:spcPts val="0"/>
              </a:spcAft>
              <a:buClrTx/>
              <a:buSzPct val="82000"/>
              <a:buFont typeface="Wingdings" pitchFamily="2" charset="2"/>
              <a:buChar char="Ø"/>
              <a:tabLst/>
              <a:defRPr/>
            </a:pPr>
            <a:r>
              <a:rPr kumimoji="0" lang="en-GB" sz="4000" b="0" i="0" u="none" strike="noStrike" kern="0" cap="none" spc="0" normalizeH="0" baseline="0" noProof="0" dirty="0" smtClean="0">
                <a:ln>
                  <a:noFill/>
                </a:ln>
                <a:solidFill>
                  <a:sysClr val="windowText" lastClr="000000"/>
                </a:solidFill>
                <a:effectLst/>
                <a:uLnTx/>
                <a:uFillTx/>
                <a:latin typeface="+mn-lt"/>
                <a:ea typeface="+mn-ea"/>
                <a:cs typeface="+mn-cs"/>
                <a:sym typeface="Gill Sans Light"/>
              </a:rPr>
              <a:t>To ensure the high reliability of data delivery, URLLC was introduced in Release 15, NR URLLC is further enhanced in Release 16 and Release 17 within the Industrial </a:t>
            </a:r>
            <a:r>
              <a:rPr kumimoji="0" lang="en-GB" sz="4000" b="0" i="0" u="none" strike="noStrike" kern="0" cap="none" spc="0" normalizeH="0" baseline="0" noProof="0" dirty="0" err="1" smtClean="0">
                <a:ln>
                  <a:noFill/>
                </a:ln>
                <a:solidFill>
                  <a:sysClr val="windowText" lastClr="000000"/>
                </a:solidFill>
                <a:effectLst/>
                <a:uLnTx/>
                <a:uFillTx/>
                <a:latin typeface="+mn-lt"/>
                <a:ea typeface="+mn-ea"/>
                <a:cs typeface="+mn-cs"/>
                <a:sym typeface="Gill Sans Light"/>
              </a:rPr>
              <a:t>IoT</a:t>
            </a:r>
            <a:r>
              <a:rPr kumimoji="0" lang="en-GB" sz="4000" b="0" i="0" u="none" strike="noStrike" kern="0" cap="none" spc="0" normalizeH="0" baseline="0" noProof="0" dirty="0" smtClean="0">
                <a:ln>
                  <a:noFill/>
                </a:ln>
                <a:solidFill>
                  <a:sysClr val="windowText" lastClr="000000"/>
                </a:solidFill>
                <a:effectLst/>
                <a:uLnTx/>
                <a:uFillTx/>
                <a:latin typeface="+mn-lt"/>
                <a:ea typeface="+mn-ea"/>
                <a:cs typeface="+mn-cs"/>
                <a:sym typeface="Gill Sans Light"/>
              </a:rPr>
              <a:t>/URLLC work items</a:t>
            </a:r>
          </a:p>
          <a:p>
            <a:pPr marL="171450" marR="0" lvl="1" indent="-736600" algn="l" defTabSz="825500" rtl="0" eaLnBrk="1" fontAlgn="auto" latinLnBrk="0" hangingPunct="1">
              <a:lnSpc>
                <a:spcPct val="120000"/>
              </a:lnSpc>
              <a:spcBef>
                <a:spcPts val="750"/>
              </a:spcBef>
              <a:spcAft>
                <a:spcPts val="0"/>
              </a:spcAft>
              <a:buClrTx/>
              <a:buSzPct val="82000"/>
              <a:buFont typeface="Wingdings" pitchFamily="2" charset="2"/>
              <a:buChar char="Ø"/>
              <a:tabLst/>
              <a:defRPr/>
            </a:pPr>
            <a:endParaRPr kumimoji="0" lang="en-GB" sz="4000" b="0" i="0" u="none" strike="noStrike" kern="0" cap="none" spc="0" normalizeH="0" baseline="0" noProof="0" dirty="0" smtClean="0">
              <a:ln>
                <a:noFill/>
              </a:ln>
              <a:solidFill>
                <a:sysClr val="windowText" lastClr="000000"/>
              </a:solidFill>
              <a:effectLst/>
              <a:uLnTx/>
              <a:uFillTx/>
              <a:latin typeface="+mn-lt"/>
              <a:ea typeface="+mn-ea"/>
              <a:cs typeface="+mn-cs"/>
              <a:sym typeface="Gill Sans Light"/>
            </a:endParaRPr>
          </a:p>
          <a:p>
            <a:pPr marL="857250" marR="0" lvl="3" indent="-736600" algn="l" defTabSz="825500" rtl="0" eaLnBrk="1" fontAlgn="auto" latinLnBrk="0" hangingPunct="1">
              <a:lnSpc>
                <a:spcPct val="120000"/>
              </a:lnSpc>
              <a:spcBef>
                <a:spcPts val="750"/>
              </a:spcBef>
              <a:spcAft>
                <a:spcPts val="0"/>
              </a:spcAft>
              <a:buClrTx/>
              <a:buSzPct val="82000"/>
              <a:buFont typeface="Wingdings" pitchFamily="2" charset="2"/>
              <a:buChar char="§"/>
              <a:tabLst/>
              <a:defRPr/>
            </a:pPr>
            <a:r>
              <a:rPr kumimoji="0" lang="en-GB" sz="3600" b="0" i="0" u="none" strike="noStrike" kern="0" cap="none" spc="0" normalizeH="0" baseline="0" noProof="0" dirty="0" smtClean="0">
                <a:ln>
                  <a:noFill/>
                </a:ln>
                <a:solidFill>
                  <a:sysClr val="windowText" lastClr="000000"/>
                </a:solidFill>
                <a:effectLst/>
                <a:uLnTx/>
                <a:uFillTx/>
                <a:latin typeface="+mn-lt"/>
                <a:ea typeface="+mn-ea"/>
                <a:cs typeface="+mn-cs"/>
                <a:sym typeface="Gill Sans Light"/>
              </a:rPr>
              <a:t>RAN or the UE always transmits duplication data through radio links to the target side simultaneously or within the delay-tolerant time range; However, the issues are as follows</a:t>
            </a:r>
          </a:p>
          <a:p>
            <a:pPr marL="1200150" marR="0" lvl="4" indent="-736600" algn="l" defTabSz="825500" rtl="0" eaLnBrk="1" fontAlgn="auto" latinLnBrk="0" hangingPunct="1">
              <a:lnSpc>
                <a:spcPct val="120000"/>
              </a:lnSpc>
              <a:spcBef>
                <a:spcPts val="750"/>
              </a:spcBef>
              <a:spcAft>
                <a:spcPts val="0"/>
              </a:spcAft>
              <a:buClrTx/>
              <a:buSzPct val="82000"/>
              <a:buFont typeface="Wingdings" pitchFamily="2" charset="2"/>
              <a:buChar char="§"/>
              <a:tabLst/>
              <a:defRPr/>
            </a:pPr>
            <a:r>
              <a:rPr kumimoji="0" lang="en-GB" sz="3600" b="0" i="0" u="none" strike="noStrike" kern="0" cap="none" spc="0" normalizeH="0" baseline="0" noProof="0" dirty="0" smtClean="0">
                <a:ln>
                  <a:noFill/>
                </a:ln>
                <a:solidFill>
                  <a:sysClr val="windowText" lastClr="000000"/>
                </a:solidFill>
                <a:effectLst/>
                <a:uLnTx/>
                <a:uFillTx/>
                <a:latin typeface="+mn-lt"/>
                <a:ea typeface="+mn-ea"/>
                <a:cs typeface="+mn-cs"/>
                <a:sym typeface="Gill Sans Light"/>
              </a:rPr>
              <a:t>Duplication transmission is not resource-efficient in air interface for network capability</a:t>
            </a:r>
          </a:p>
          <a:p>
            <a:pPr marL="1200150" marR="0" lvl="5" indent="-584200" algn="l" defTabSz="825500" rtl="0" eaLnBrk="1" fontAlgn="auto" latinLnBrk="0" hangingPunct="1">
              <a:lnSpc>
                <a:spcPct val="100000"/>
              </a:lnSpc>
              <a:spcBef>
                <a:spcPts val="750"/>
              </a:spcBef>
              <a:spcAft>
                <a:spcPts val="0"/>
              </a:spcAft>
              <a:buClrTx/>
              <a:buSzPct val="82000"/>
              <a:buFont typeface="Wingdings" pitchFamily="2" charset="2"/>
              <a:buChar char="§"/>
              <a:tabLst/>
              <a:defRPr/>
            </a:pPr>
            <a:r>
              <a:rPr kumimoji="0" lang="en-GB" sz="3600" b="0" i="0" u="none" strike="noStrike" kern="0" cap="none" spc="0" normalizeH="0" baseline="0" noProof="0" dirty="0" smtClean="0">
                <a:ln>
                  <a:noFill/>
                </a:ln>
                <a:solidFill>
                  <a:srgbClr val="FF0000"/>
                </a:solidFill>
                <a:effectLst/>
                <a:uLnTx/>
                <a:uFillTx/>
                <a:latin typeface="+mn-lt"/>
                <a:ea typeface="+mn-ea"/>
                <a:cs typeface="+mn-cs"/>
                <a:sym typeface="Gill Sans Light"/>
              </a:rPr>
              <a:t> It face the challenge of failing to meet the high reliability depends on the successful reception just relying on only one terminal in real scenarios</a:t>
            </a:r>
          </a:p>
        </p:txBody>
      </p:sp>
      <p:sp>
        <p:nvSpPr>
          <p:cNvPr id="19" name="TextBox 18"/>
          <p:cNvSpPr txBox="1"/>
          <p:nvPr/>
        </p:nvSpPr>
        <p:spPr>
          <a:xfrm>
            <a:off x="1527405" y="9454189"/>
            <a:ext cx="20561815" cy="1534779"/>
          </a:xfrm>
          <a:prstGeom prst="rect">
            <a:avLst/>
          </a:prstGeom>
          <a:solidFill>
            <a:srgbClr val="0070C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171450" lvl="1" indent="-736600" algn="l" hangingPunct="1">
              <a:lnSpc>
                <a:spcPct val="120000"/>
              </a:lnSpc>
              <a:spcBef>
                <a:spcPts val="750"/>
              </a:spcBef>
              <a:buSzPct val="82000"/>
              <a:defRPr/>
            </a:pPr>
            <a:r>
              <a:rPr lang="en-GB" sz="3600" b="1" dirty="0" smtClean="0">
                <a:solidFill>
                  <a:srgbClr val="FFFFFF"/>
                </a:solidFill>
              </a:rPr>
              <a:t>The above use cases therefore can motivate the introduction of an real-time multiple-UE backup mechanism</a:t>
            </a:r>
            <a:endParaRPr lang="en-US" sz="1100" b="1" dirty="0">
              <a:solidFill>
                <a:srgbClr val="FFFFFF"/>
              </a:solidFill>
            </a:endParaRPr>
          </a:p>
        </p:txBody>
      </p:sp>
    </p:spTree>
  </p:cSld>
  <p:clrMapOvr>
    <a:masterClrMapping/>
  </p:clrMapOvr>
  <p:transition spd="med"/>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 name="Rectangle"/>
          <p:cNvSpPr/>
          <p:nvPr/>
        </p:nvSpPr>
        <p:spPr>
          <a:xfrm>
            <a:off x="1031492" y="1945850"/>
            <a:ext cx="21758170" cy="9841853"/>
          </a:xfrm>
          <a:prstGeom prst="rect">
            <a:avLst/>
          </a:prstGeom>
          <a:ln>
            <a:solidFill>
              <a:srgbClr val="127DC1"/>
            </a:solidFill>
            <a:miter lim="400000"/>
          </a:ln>
        </p:spPr>
        <p:txBody>
          <a:bodyPr lIns="50800" tIns="50800" rIns="50800" bIns="50800" anchor="ctr"/>
          <a:lstStyle/>
          <a:p>
            <a:pPr>
              <a:defRPr>
                <a:solidFill>
                  <a:srgbClr val="FFFFFF"/>
                </a:solidFill>
              </a:defRPr>
            </a:pPr>
            <a:endParaRPr/>
          </a:p>
        </p:txBody>
      </p:sp>
      <p:sp>
        <p:nvSpPr>
          <p:cNvPr id="134" name="Fight"/>
          <p:cNvSpPr txBox="1">
            <a:spLocks noGrp="1"/>
          </p:cNvSpPr>
          <p:nvPr>
            <p:ph type="title"/>
          </p:nvPr>
        </p:nvSpPr>
        <p:spPr>
          <a:xfrm>
            <a:off x="673100" y="598516"/>
            <a:ext cx="23050500" cy="1347334"/>
          </a:xfrm>
          <a:prstGeom prst="rect">
            <a:avLst/>
          </a:prstGeom>
        </p:spPr>
        <p:txBody>
          <a:bodyPr>
            <a:normAutofit fontScale="90000"/>
          </a:bodyPr>
          <a:lstStyle>
            <a:lvl1pPr defTabSz="701675">
              <a:defRPr sz="8500" b="1">
                <a:latin typeface="Gill Sans"/>
                <a:ea typeface="Gill Sans"/>
                <a:cs typeface="Gill Sans"/>
                <a:sym typeface="Gill Sans"/>
              </a:defRPr>
            </a:lvl1pPr>
          </a:lstStyle>
          <a:p>
            <a:r>
              <a:rPr lang="en-GB" dirty="0" smtClean="0"/>
              <a:t>Motivations</a:t>
            </a:r>
            <a:endParaRPr dirty="0"/>
          </a:p>
        </p:txBody>
      </p:sp>
      <p:sp>
        <p:nvSpPr>
          <p:cNvPr id="20" name="Content Placeholder 1">
            <a:extLst>
              <a:ext uri="{FF2B5EF4-FFF2-40B4-BE49-F238E27FC236}">
                <a16:creationId xmlns="" xmlns:a16="http://schemas.microsoft.com/office/drawing/2014/main" id="{0A96FD3E-2F7D-4359-B2E5-D505DF828BF4}"/>
              </a:ext>
            </a:extLst>
          </p:cNvPr>
          <p:cNvSpPr txBox="1">
            <a:spLocks/>
          </p:cNvSpPr>
          <p:nvPr/>
        </p:nvSpPr>
        <p:spPr>
          <a:xfrm>
            <a:off x="1527405" y="1945849"/>
            <a:ext cx="19767563" cy="9134544"/>
          </a:xfrm>
          <a:prstGeom prst="rect">
            <a:avLst/>
          </a:prstGeom>
        </p:spPr>
        <p:txBody>
          <a:bodyPr vert="horz" lIns="91440" tIns="45720" rIns="91440" bIns="45720" rtlCol="0">
            <a:normAutofit/>
          </a:bodyPr>
          <a:lstStyle/>
          <a:p>
            <a:pPr marL="171450" lvl="0" indent="-171450" algn="l" defTabSz="685800" hangingPunct="1">
              <a:lnSpc>
                <a:spcPct val="90000"/>
              </a:lnSpc>
              <a:spcBef>
                <a:spcPts val="750"/>
              </a:spcBef>
              <a:buFont typeface="Wingdings" pitchFamily="2" charset="2"/>
              <a:buChar char="Ø"/>
            </a:pPr>
            <a:endParaRPr kumimoji="0" lang="en-US" sz="2100" b="0" i="0" u="none" strike="noStrike" kern="1200" cap="none" spc="0" normalizeH="0" baseline="0" noProof="0" dirty="0">
              <a:ln>
                <a:noFill/>
              </a:ln>
              <a:solidFill>
                <a:sysClr val="windowText" lastClr="000000"/>
              </a:solidFill>
              <a:effectLst/>
              <a:uLnTx/>
              <a:uFillTx/>
              <a:latin typeface="Calibri"/>
              <a:ea typeface="+mn-ea"/>
              <a:cs typeface="+mn-cs"/>
            </a:endParaRPr>
          </a:p>
        </p:txBody>
      </p:sp>
      <p:sp>
        <p:nvSpPr>
          <p:cNvPr id="18" name="Content Placeholder 1">
            <a:extLst>
              <a:ext uri="{FF2B5EF4-FFF2-40B4-BE49-F238E27FC236}">
                <a16:creationId xmlns="" xmlns:a16="http://schemas.microsoft.com/office/drawing/2014/main" id="{5A805983-1CD2-426C-82E1-E2D1778DECBA}"/>
              </a:ext>
            </a:extLst>
          </p:cNvPr>
          <p:cNvSpPr txBox="1">
            <a:spLocks/>
          </p:cNvSpPr>
          <p:nvPr/>
        </p:nvSpPr>
        <p:spPr>
          <a:xfrm>
            <a:off x="1031493" y="1945849"/>
            <a:ext cx="8569708" cy="984185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noAutofit/>
          </a:bodyPr>
          <a:lstStyle/>
          <a:p>
            <a:pPr marL="171450" marR="0" lvl="1" indent="-736600" algn="l" defTabSz="825500" rtl="0" eaLnBrk="1" fontAlgn="auto" latinLnBrk="0" hangingPunct="1">
              <a:lnSpc>
                <a:spcPct val="120000"/>
              </a:lnSpc>
              <a:spcBef>
                <a:spcPts val="750"/>
              </a:spcBef>
              <a:spcAft>
                <a:spcPts val="0"/>
              </a:spcAft>
              <a:buClrTx/>
              <a:buSzPct val="82000"/>
              <a:buFont typeface="Wingdings" pitchFamily="2" charset="2"/>
              <a:buChar char="Ø"/>
              <a:tabLst/>
              <a:defRPr/>
            </a:pPr>
            <a:r>
              <a:rPr kumimoji="0" lang="en-GB" sz="4000" b="0" i="0" u="none" strike="noStrike" kern="0" cap="none" spc="0" normalizeH="0" baseline="0" noProof="0" dirty="0" smtClean="0">
                <a:ln>
                  <a:noFill/>
                </a:ln>
                <a:solidFill>
                  <a:sysClr val="windowText" lastClr="000000"/>
                </a:solidFill>
                <a:effectLst/>
                <a:uLnTx/>
                <a:uFillTx/>
                <a:latin typeface="+mn-lt"/>
                <a:ea typeface="+mn-ea"/>
                <a:cs typeface="+mn-cs"/>
                <a:sym typeface="Gill Sans Light"/>
              </a:rPr>
              <a:t>Therefore, actually, more than one terminal is deployed and utilized to receive repetitive content to ensure the reliability as backup </a:t>
            </a:r>
          </a:p>
          <a:p>
            <a:pPr marL="514350" marR="0" lvl="2" indent="-736600" algn="l" defTabSz="825500" rtl="0" eaLnBrk="1" fontAlgn="auto" latinLnBrk="0" hangingPunct="1">
              <a:lnSpc>
                <a:spcPct val="120000"/>
              </a:lnSpc>
              <a:spcBef>
                <a:spcPts val="750"/>
              </a:spcBef>
              <a:spcAft>
                <a:spcPts val="0"/>
              </a:spcAft>
              <a:buClrTx/>
              <a:buSzPct val="82000"/>
              <a:buFont typeface="Wingdings" pitchFamily="2" charset="2"/>
              <a:buChar char="§"/>
              <a:tabLst/>
              <a:defRPr/>
            </a:pPr>
            <a:r>
              <a:rPr kumimoji="0" lang="en-GB" sz="3600" b="0" i="0" u="none" strike="noStrike" kern="0" cap="none" spc="0" normalizeH="0" baseline="0" noProof="0" dirty="0" smtClean="0">
                <a:ln>
                  <a:noFill/>
                </a:ln>
                <a:solidFill>
                  <a:sysClr val="windowText" lastClr="000000"/>
                </a:solidFill>
                <a:effectLst/>
                <a:uLnTx/>
                <a:uFillTx/>
                <a:latin typeface="+mn-lt"/>
                <a:ea typeface="+mn-ea"/>
                <a:cs typeface="+mn-cs"/>
                <a:sym typeface="Gill Sans Light"/>
              </a:rPr>
              <a:t>This results in high cost of existing backup mechanism for high reliability</a:t>
            </a:r>
          </a:p>
          <a:p>
            <a:pPr marL="857250" marR="0" lvl="3" indent="-736600" algn="l" defTabSz="825500" rtl="0" eaLnBrk="1" fontAlgn="auto" latinLnBrk="0" hangingPunct="1">
              <a:lnSpc>
                <a:spcPct val="120000"/>
              </a:lnSpc>
              <a:spcBef>
                <a:spcPts val="750"/>
              </a:spcBef>
              <a:spcAft>
                <a:spcPts val="0"/>
              </a:spcAft>
              <a:buClrTx/>
              <a:buSzPct val="82000"/>
              <a:buFont typeface="Wingdings" pitchFamily="2" charset="2"/>
              <a:buChar char="§"/>
              <a:tabLst/>
              <a:defRPr/>
            </a:pPr>
            <a:r>
              <a:rPr kumimoji="0" lang="en-GB" sz="3200" b="0" i="0" u="none" strike="noStrike" kern="0" cap="none" spc="0" normalizeH="0" baseline="0" noProof="0" dirty="0" smtClean="0">
                <a:ln>
                  <a:noFill/>
                </a:ln>
                <a:solidFill>
                  <a:sysClr val="windowText" lastClr="000000"/>
                </a:solidFill>
                <a:effectLst/>
                <a:uLnTx/>
                <a:uFillTx/>
                <a:latin typeface="+mn-lt"/>
                <a:ea typeface="+mn-ea"/>
                <a:cs typeface="+mn-cs"/>
                <a:sym typeface="Gill Sans Light"/>
              </a:rPr>
              <a:t> e.g. battery consumption, radio resource, transport resource, processing resource and redundant signalling/data overhead</a:t>
            </a:r>
          </a:p>
        </p:txBody>
      </p:sp>
      <p:pic>
        <p:nvPicPr>
          <p:cNvPr id="7" name="图片 6"/>
          <p:cNvPicPr/>
          <p:nvPr/>
        </p:nvPicPr>
        <p:blipFill>
          <a:blip r:embed="rId3" cstate="print"/>
          <a:srcRect/>
          <a:stretch>
            <a:fillRect/>
          </a:stretch>
        </p:blipFill>
        <p:spPr bwMode="auto">
          <a:xfrm>
            <a:off x="11249404" y="2509676"/>
            <a:ext cx="10520349" cy="7139354"/>
          </a:xfrm>
          <a:prstGeom prst="rect">
            <a:avLst/>
          </a:prstGeom>
          <a:noFill/>
          <a:ln w="9525">
            <a:noFill/>
            <a:miter lim="800000"/>
            <a:headEnd/>
            <a:tailEnd/>
          </a:ln>
        </p:spPr>
      </p:pic>
      <p:sp>
        <p:nvSpPr>
          <p:cNvPr id="5122" name="Rectangle 2"/>
          <p:cNvSpPr>
            <a:spLocks noChangeArrowheads="1"/>
          </p:cNvSpPr>
          <p:nvPr/>
        </p:nvSpPr>
        <p:spPr bwMode="auto">
          <a:xfrm>
            <a:off x="0" y="0"/>
            <a:ext cx="2438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GB"/>
          </a:p>
        </p:txBody>
      </p:sp>
      <p:graphicFrame>
        <p:nvGraphicFramePr>
          <p:cNvPr id="5121" name="Object 1"/>
          <p:cNvGraphicFramePr>
            <a:graphicFrameLocks noChangeAspect="1"/>
          </p:cNvGraphicFramePr>
          <p:nvPr/>
        </p:nvGraphicFramePr>
        <p:xfrm>
          <a:off x="10568354" y="9521015"/>
          <a:ext cx="11764106" cy="1002322"/>
        </p:xfrm>
        <a:graphic>
          <a:graphicData uri="http://schemas.openxmlformats.org/presentationml/2006/ole">
            <p:oleObj spid="_x0000_s5121" name="Visio" r:id="rId4" imgW="7400562" imgH="514944" progId="">
              <p:embed/>
            </p:oleObj>
          </a:graphicData>
        </a:graphic>
      </p:graphicFrame>
      <p:sp>
        <p:nvSpPr>
          <p:cNvPr id="5123" name="Rectangle 3"/>
          <p:cNvSpPr>
            <a:spLocks noChangeArrowheads="1"/>
          </p:cNvSpPr>
          <p:nvPr/>
        </p:nvSpPr>
        <p:spPr bwMode="auto">
          <a:xfrm>
            <a:off x="4737295" y="10928901"/>
            <a:ext cx="24384000" cy="58477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sz="3200" b="1" i="0" u="none" strike="noStrike" cap="none" normalizeH="0" baseline="0" dirty="0" smtClean="0">
                <a:ln>
                  <a:noFill/>
                </a:ln>
                <a:solidFill>
                  <a:schemeClr val="tx1"/>
                </a:solidFill>
                <a:effectLst/>
                <a:latin typeface="Times New Roman" pitchFamily="18" charset="0"/>
                <a:ea typeface="等线" pitchFamily="2" charset="-122"/>
                <a:cs typeface="Times New Roman" pitchFamily="18" charset="0"/>
              </a:rPr>
              <a:t>Fig.1</a:t>
            </a:r>
            <a:r>
              <a:rPr kumimoji="0" lang="en-GB" altLang="zh-CN" sz="3200" b="1" i="0" u="none" strike="noStrike" cap="none" normalizeH="0" baseline="0" dirty="0" smtClean="0">
                <a:ln>
                  <a:noFill/>
                </a:ln>
                <a:solidFill>
                  <a:schemeClr val="tx1"/>
                </a:solidFill>
                <a:effectLst/>
                <a:latin typeface="Times New Roman" pitchFamily="18" charset="0"/>
                <a:ea typeface="等线" pitchFamily="2" charset="-122"/>
                <a:cs typeface="Times New Roman" pitchFamily="18" charset="0"/>
              </a:rPr>
              <a:t>	Existing multiple-UE backup approach</a:t>
            </a:r>
            <a:endParaRPr kumimoji="0" lang="en-GB" altLang="zh-CN" sz="60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ransition spd="med"/>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 name="Rectangle"/>
          <p:cNvSpPr/>
          <p:nvPr/>
        </p:nvSpPr>
        <p:spPr>
          <a:xfrm>
            <a:off x="1031492" y="1945850"/>
            <a:ext cx="21758170" cy="10644735"/>
          </a:xfrm>
          <a:prstGeom prst="rect">
            <a:avLst/>
          </a:prstGeom>
          <a:ln>
            <a:solidFill>
              <a:srgbClr val="127DC1"/>
            </a:solidFill>
            <a:miter lim="400000"/>
          </a:ln>
        </p:spPr>
        <p:txBody>
          <a:bodyPr lIns="50800" tIns="50800" rIns="50800" bIns="50800" anchor="ctr"/>
          <a:lstStyle/>
          <a:p>
            <a:pPr>
              <a:defRPr>
                <a:solidFill>
                  <a:srgbClr val="FFFFFF"/>
                </a:solidFill>
              </a:defRPr>
            </a:pPr>
            <a:endParaRPr/>
          </a:p>
        </p:txBody>
      </p:sp>
      <p:sp>
        <p:nvSpPr>
          <p:cNvPr id="134" name="Fight"/>
          <p:cNvSpPr txBox="1">
            <a:spLocks noGrp="1"/>
          </p:cNvSpPr>
          <p:nvPr>
            <p:ph type="title"/>
          </p:nvPr>
        </p:nvSpPr>
        <p:spPr>
          <a:xfrm>
            <a:off x="673099" y="598516"/>
            <a:ext cx="24226715" cy="1347334"/>
          </a:xfrm>
          <a:prstGeom prst="rect">
            <a:avLst/>
          </a:prstGeom>
        </p:spPr>
        <p:txBody>
          <a:bodyPr>
            <a:normAutofit fontScale="90000"/>
          </a:bodyPr>
          <a:lstStyle>
            <a:lvl1pPr defTabSz="701675">
              <a:defRPr sz="8500" b="1">
                <a:latin typeface="Gill Sans"/>
                <a:ea typeface="Gill Sans"/>
                <a:cs typeface="Gill Sans"/>
                <a:sym typeface="Gill Sans"/>
              </a:defRPr>
            </a:lvl1pPr>
          </a:lstStyle>
          <a:p>
            <a:r>
              <a:rPr lang="en-GB" dirty="0" smtClean="0"/>
              <a:t>Models of Real-time </a:t>
            </a:r>
            <a:r>
              <a:rPr lang="en-GB" dirty="0" err="1" smtClean="0"/>
              <a:t>mulTiple_ue</a:t>
            </a:r>
            <a:r>
              <a:rPr lang="en-GB" dirty="0" smtClean="0"/>
              <a:t> backup</a:t>
            </a:r>
            <a:endParaRPr dirty="0"/>
          </a:p>
        </p:txBody>
      </p:sp>
      <p:sp>
        <p:nvSpPr>
          <p:cNvPr id="20" name="Content Placeholder 1">
            <a:extLst>
              <a:ext uri="{FF2B5EF4-FFF2-40B4-BE49-F238E27FC236}">
                <a16:creationId xmlns="" xmlns:a16="http://schemas.microsoft.com/office/drawing/2014/main" id="{0A96FD3E-2F7D-4359-B2E5-D505DF828BF4}"/>
              </a:ext>
            </a:extLst>
          </p:cNvPr>
          <p:cNvSpPr txBox="1">
            <a:spLocks/>
          </p:cNvSpPr>
          <p:nvPr/>
        </p:nvSpPr>
        <p:spPr>
          <a:xfrm>
            <a:off x="1527405" y="2180492"/>
            <a:ext cx="19767563" cy="9134544"/>
          </a:xfrm>
          <a:prstGeom prst="rect">
            <a:avLst/>
          </a:prstGeom>
        </p:spPr>
        <p:txBody>
          <a:bodyPr vert="horz" lIns="91440" tIns="45720" rIns="91440" bIns="45720" rtlCol="0">
            <a:normAutofit/>
          </a:bodyPr>
          <a:lstStyle/>
          <a:p>
            <a:pPr marL="171450" lvl="0" indent="-171450" algn="l" defTabSz="685800" hangingPunct="1">
              <a:lnSpc>
                <a:spcPct val="90000"/>
              </a:lnSpc>
              <a:spcBef>
                <a:spcPts val="750"/>
              </a:spcBef>
              <a:buFont typeface="Wingdings" pitchFamily="2" charset="2"/>
              <a:buChar char="Ø"/>
            </a:pPr>
            <a:endParaRPr kumimoji="0" lang="en-US" sz="2100" b="0" i="0" u="none" strike="noStrike" kern="1200" cap="none" spc="0" normalizeH="0" baseline="0" noProof="0" dirty="0">
              <a:ln>
                <a:noFill/>
              </a:ln>
              <a:solidFill>
                <a:sysClr val="windowText" lastClr="000000"/>
              </a:solidFill>
              <a:effectLst/>
              <a:uLnTx/>
              <a:uFillTx/>
              <a:latin typeface="Calibri"/>
              <a:ea typeface="+mn-ea"/>
              <a:cs typeface="+mn-cs"/>
            </a:endParaRPr>
          </a:p>
        </p:txBody>
      </p:sp>
      <p:sp>
        <p:nvSpPr>
          <p:cNvPr id="10" name="Content Placeholder 1">
            <a:extLst>
              <a:ext uri="{FF2B5EF4-FFF2-40B4-BE49-F238E27FC236}">
                <a16:creationId xmlns="" xmlns:a16="http://schemas.microsoft.com/office/drawing/2014/main" id="{5A805983-1CD2-426C-82E1-E2D1778DECBA}"/>
              </a:ext>
            </a:extLst>
          </p:cNvPr>
          <p:cNvSpPr txBox="1">
            <a:spLocks/>
          </p:cNvSpPr>
          <p:nvPr/>
        </p:nvSpPr>
        <p:spPr>
          <a:xfrm>
            <a:off x="1031492" y="1945850"/>
            <a:ext cx="11077454" cy="9607242"/>
          </a:xfrm>
          <a:prstGeom prst="rect">
            <a:avLst/>
          </a:prstGeom>
        </p:spPr>
        <p:txBody>
          <a:bodyPr vert="horz" lIns="91440" tIns="45720" rIns="91440" bIns="45720" rtlCol="0">
            <a:noAutofit/>
          </a:bodyPr>
          <a:lstStyle/>
          <a:p>
            <a:pPr marL="171450" marR="0" lvl="1" indent="-171450" algn="l" defTabSz="685800" rtl="0" eaLnBrk="1" fontAlgn="auto" latinLnBrk="0" hangingPunct="1">
              <a:lnSpc>
                <a:spcPct val="90000"/>
              </a:lnSpc>
              <a:spcBef>
                <a:spcPts val="750"/>
              </a:spcBef>
              <a:spcAft>
                <a:spcPts val="0"/>
              </a:spcAft>
              <a:buClrTx/>
              <a:buSzTx/>
              <a:buFont typeface="Wingdings" pitchFamily="2" charset="2"/>
              <a:buChar char="Ø"/>
              <a:tabLst/>
              <a:defRPr/>
            </a:pPr>
            <a:r>
              <a:rPr kumimoji="0" lang="en-GB" sz="4000" b="0" i="0" u="none" strike="noStrike" kern="1200" cap="none" spc="0" normalizeH="0" baseline="0" noProof="0" dirty="0" smtClean="0">
                <a:ln>
                  <a:noFill/>
                </a:ln>
                <a:solidFill>
                  <a:sysClr val="windowText" lastClr="000000"/>
                </a:solidFill>
                <a:effectLst/>
                <a:uLnTx/>
                <a:uFillTx/>
                <a:latin typeface="Calibri"/>
                <a:ea typeface="+mn-ea"/>
                <a:cs typeface="+mn-cs"/>
              </a:rPr>
              <a:t>For example, terminal 1 and terminal 2 are deployed as real-time backup to each other</a:t>
            </a:r>
          </a:p>
          <a:p>
            <a:pPr marL="514350" marR="0" lvl="2" indent="-171450" algn="l" defTabSz="685800" rtl="0" eaLnBrk="1" fontAlgn="auto" latinLnBrk="0" hangingPunct="1">
              <a:lnSpc>
                <a:spcPct val="90000"/>
              </a:lnSpc>
              <a:spcBef>
                <a:spcPts val="750"/>
              </a:spcBef>
              <a:spcAft>
                <a:spcPts val="0"/>
              </a:spcAft>
              <a:buClrTx/>
              <a:buSzTx/>
              <a:buFont typeface="Wingdings" pitchFamily="2" charset="2"/>
              <a:buChar char="§"/>
              <a:tabLst/>
              <a:defRPr/>
            </a:pPr>
            <a:r>
              <a:rPr kumimoji="0" lang="en-GB" sz="3600" b="0" i="0" u="none" strike="noStrike" kern="1200" cap="none" spc="0" normalizeH="0" baseline="0" noProof="0" dirty="0" smtClean="0">
                <a:ln>
                  <a:noFill/>
                </a:ln>
                <a:solidFill>
                  <a:sysClr val="windowText" lastClr="000000"/>
                </a:solidFill>
                <a:effectLst/>
                <a:uLnTx/>
                <a:uFillTx/>
                <a:latin typeface="Calibri"/>
                <a:ea typeface="+mn-ea"/>
                <a:cs typeface="+mn-cs"/>
              </a:rPr>
              <a:t>The UEs can determine whether to take over or start/activate the data/signalling transmitted/received by associated UE for backup</a:t>
            </a:r>
          </a:p>
          <a:p>
            <a:pPr marL="857250" marR="0" lvl="3" indent="-171450" algn="l" defTabSz="685800" rtl="0" eaLnBrk="1" fontAlgn="auto" latinLnBrk="0" hangingPunct="1">
              <a:lnSpc>
                <a:spcPct val="90000"/>
              </a:lnSpc>
              <a:spcBef>
                <a:spcPts val="750"/>
              </a:spcBef>
              <a:spcAft>
                <a:spcPts val="0"/>
              </a:spcAft>
              <a:buClrTx/>
              <a:buSzTx/>
              <a:buFont typeface="Wingdings" pitchFamily="2" charset="2"/>
              <a:buChar char="§"/>
              <a:tabLst/>
              <a:defRPr/>
            </a:pPr>
            <a:r>
              <a:rPr kumimoji="0" lang="en-GB" sz="3200" b="0" i="0" u="none" strike="noStrike" kern="1200" cap="none" spc="0" normalizeH="0" baseline="0" noProof="0" dirty="0" smtClean="0">
                <a:ln>
                  <a:noFill/>
                </a:ln>
                <a:solidFill>
                  <a:sysClr val="windowText" lastClr="000000"/>
                </a:solidFill>
                <a:effectLst/>
                <a:uLnTx/>
                <a:uFillTx/>
                <a:latin typeface="Calibri"/>
                <a:ea typeface="+mn-ea"/>
                <a:cs typeface="+mn-cs"/>
              </a:rPr>
              <a:t> Depending on the associated terminal’s state</a:t>
            </a:r>
          </a:p>
          <a:p>
            <a:pPr marL="1200150" marR="0" lvl="4" indent="-171450" algn="l" defTabSz="685800" rtl="0" eaLnBrk="1" fontAlgn="auto" latinLnBrk="0" hangingPunct="1">
              <a:lnSpc>
                <a:spcPct val="90000"/>
              </a:lnSpc>
              <a:spcBef>
                <a:spcPts val="750"/>
              </a:spcBef>
              <a:spcAft>
                <a:spcPts val="0"/>
              </a:spcAft>
              <a:buClrTx/>
              <a:buSzTx/>
              <a:buFont typeface="Wingdings" pitchFamily="2" charset="2"/>
              <a:buChar char="§"/>
              <a:tabLst/>
              <a:defRPr/>
            </a:pPr>
            <a:r>
              <a:rPr kumimoji="0" lang="en-GB" sz="3200" b="0" i="0" u="none" strike="noStrike" kern="1200" cap="none" spc="0" normalizeH="0" baseline="0" noProof="0" dirty="0" smtClean="0">
                <a:ln>
                  <a:noFill/>
                </a:ln>
                <a:solidFill>
                  <a:sysClr val="windowText" lastClr="000000"/>
                </a:solidFill>
                <a:effectLst/>
                <a:uLnTx/>
                <a:uFillTx/>
                <a:latin typeface="Calibri"/>
                <a:ea typeface="+mn-ea"/>
                <a:cs typeface="+mn-cs"/>
              </a:rPr>
              <a:t> i.e. whether the data/signalling can be still successfully received by the associated terminal or not</a:t>
            </a:r>
          </a:p>
          <a:p>
            <a:pPr marL="514350" marR="0" lvl="2" indent="-171450" algn="l" defTabSz="685800" rtl="0" eaLnBrk="1" fontAlgn="auto" latinLnBrk="0" hangingPunct="1">
              <a:lnSpc>
                <a:spcPct val="90000"/>
              </a:lnSpc>
              <a:spcBef>
                <a:spcPts val="750"/>
              </a:spcBef>
              <a:spcAft>
                <a:spcPts val="0"/>
              </a:spcAft>
              <a:buClrTx/>
              <a:buSzTx/>
              <a:buFont typeface="Wingdings" pitchFamily="2" charset="2"/>
              <a:buChar char="§"/>
              <a:tabLst/>
              <a:defRPr/>
            </a:pPr>
            <a:r>
              <a:rPr kumimoji="0" lang="en-GB" sz="3600" b="0" i="0" u="none" strike="noStrike" kern="1200" cap="none" spc="0" normalizeH="0" baseline="0" noProof="0" dirty="0" smtClean="0">
                <a:ln>
                  <a:noFill/>
                </a:ln>
                <a:solidFill>
                  <a:sysClr val="windowText" lastClr="000000"/>
                </a:solidFill>
                <a:effectLst/>
                <a:uLnTx/>
                <a:uFillTx/>
                <a:latin typeface="Calibri"/>
                <a:ea typeface="+mn-ea"/>
                <a:cs typeface="+mn-cs"/>
              </a:rPr>
              <a:t>Under normal circumstances, terminal 1 and terminal 2 are responsible for different services respectively </a:t>
            </a:r>
          </a:p>
          <a:p>
            <a:pPr marL="514350" lvl="2" indent="-171450" algn="l" defTabSz="685800" hangingPunct="1">
              <a:lnSpc>
                <a:spcPct val="90000"/>
              </a:lnSpc>
              <a:spcBef>
                <a:spcPts val="750"/>
              </a:spcBef>
              <a:buFont typeface="Wingdings" pitchFamily="2" charset="2"/>
              <a:buChar char="§"/>
              <a:defRPr/>
            </a:pPr>
            <a:r>
              <a:rPr kumimoji="0" lang="en-GB" sz="3600" b="0" i="0" u="none" strike="noStrike" kern="1200" cap="none" spc="0" normalizeH="0" baseline="0" noProof="0" dirty="0" smtClean="0">
                <a:ln>
                  <a:noFill/>
                </a:ln>
                <a:solidFill>
                  <a:sysClr val="windowText" lastClr="000000"/>
                </a:solidFill>
                <a:effectLst/>
                <a:uLnTx/>
                <a:uFillTx/>
                <a:latin typeface="Calibri"/>
                <a:ea typeface="+mn-ea"/>
                <a:cs typeface="+mn-cs"/>
              </a:rPr>
              <a:t>If the data/signalling can not be successfully received by the terminal 1, then the subsequent associated terminal 2’s action is that the terminal2 is to take over or start/activate the service(s) of the terminal1 declaring in abnormal state </a:t>
            </a:r>
          </a:p>
          <a:p>
            <a:pPr marL="514350" lvl="2" indent="-171450" algn="l" defTabSz="685800" hangingPunct="1">
              <a:lnSpc>
                <a:spcPct val="90000"/>
              </a:lnSpc>
              <a:spcBef>
                <a:spcPts val="750"/>
              </a:spcBef>
              <a:buFont typeface="Wingdings" pitchFamily="2" charset="2"/>
              <a:buChar char="§"/>
              <a:defRPr/>
            </a:pPr>
            <a:r>
              <a:rPr lang="en-GB" sz="3600" kern="1200" dirty="0" smtClean="0">
                <a:solidFill>
                  <a:sysClr val="windowText" lastClr="000000"/>
                </a:solidFill>
                <a:latin typeface="Calibri"/>
              </a:rPr>
              <a:t>In this case, how to ensure the minimal UP interruption and rapid completion of data forwarding between terminals and reduce the transmission overhead will become an issue to be addressed</a:t>
            </a:r>
          </a:p>
          <a:p>
            <a:pPr marL="514350" marR="0" lvl="2" indent="-171450" algn="l" defTabSz="685800" rtl="0" eaLnBrk="1" fontAlgn="auto" latinLnBrk="0" hangingPunct="1">
              <a:lnSpc>
                <a:spcPct val="90000"/>
              </a:lnSpc>
              <a:spcBef>
                <a:spcPts val="750"/>
              </a:spcBef>
              <a:spcAft>
                <a:spcPts val="0"/>
              </a:spcAft>
              <a:buClrTx/>
              <a:buSzTx/>
              <a:buFont typeface="Wingdings" pitchFamily="2" charset="2"/>
              <a:buChar char="§"/>
              <a:tabLst/>
              <a:defRPr/>
            </a:pPr>
            <a:endParaRPr kumimoji="0" lang="en-GB" sz="4000" b="0" i="0" u="none" strike="noStrike" kern="1200" cap="none" spc="0" normalizeH="0" baseline="0" noProof="0" dirty="0" smtClean="0">
              <a:ln>
                <a:noFill/>
              </a:ln>
              <a:solidFill>
                <a:sysClr val="windowText" lastClr="000000"/>
              </a:solidFill>
              <a:effectLst/>
              <a:uLnTx/>
              <a:uFillTx/>
              <a:latin typeface="Calibri"/>
              <a:ea typeface="+mn-ea"/>
              <a:cs typeface="+mn-cs"/>
            </a:endParaRPr>
          </a:p>
          <a:p>
            <a:pPr marL="514350" marR="0" lvl="2" indent="-171450" algn="l" defTabSz="685800" rtl="0" eaLnBrk="1" fontAlgn="auto" latinLnBrk="0" hangingPunct="1">
              <a:lnSpc>
                <a:spcPct val="90000"/>
              </a:lnSpc>
              <a:spcBef>
                <a:spcPts val="750"/>
              </a:spcBef>
              <a:spcAft>
                <a:spcPts val="0"/>
              </a:spcAft>
              <a:buClrTx/>
              <a:buSzTx/>
              <a:buFont typeface="Wingdings" pitchFamily="2" charset="2"/>
              <a:buChar char="§"/>
              <a:tabLst/>
              <a:defRPr/>
            </a:pPr>
            <a:endParaRPr kumimoji="0" lang="en-GB" sz="4000" b="0" i="0" u="none" strike="noStrike" kern="1200" cap="none" spc="0" normalizeH="0" baseline="0" noProof="0" dirty="0" smtClean="0">
              <a:ln>
                <a:noFill/>
              </a:ln>
              <a:solidFill>
                <a:sysClr val="windowText" lastClr="000000"/>
              </a:solidFill>
              <a:effectLst/>
              <a:uLnTx/>
              <a:uFillTx/>
              <a:latin typeface="Calibri"/>
              <a:ea typeface="+mn-ea"/>
              <a:cs typeface="+mn-cs"/>
            </a:endParaRPr>
          </a:p>
          <a:p>
            <a:pPr marL="171450" marR="0" lvl="1" indent="-171450" algn="l" defTabSz="685800" rtl="0" eaLnBrk="1" fontAlgn="auto" latinLnBrk="0" hangingPunct="1">
              <a:lnSpc>
                <a:spcPct val="90000"/>
              </a:lnSpc>
              <a:spcBef>
                <a:spcPts val="750"/>
              </a:spcBef>
              <a:spcAft>
                <a:spcPts val="0"/>
              </a:spcAft>
              <a:buClrTx/>
              <a:buSzTx/>
              <a:buFont typeface="Wingdings" pitchFamily="2" charset="2"/>
              <a:buChar char="Ø"/>
              <a:tabLst/>
              <a:defRPr/>
            </a:pPr>
            <a:endParaRPr kumimoji="0" lang="en-GB" sz="2000" b="0" i="0" u="none" strike="noStrike" kern="1200" cap="none" spc="0" normalizeH="0" baseline="0" noProof="0" dirty="0" smtClean="0">
              <a:ln>
                <a:noFill/>
              </a:ln>
              <a:solidFill>
                <a:sysClr val="windowText" lastClr="000000"/>
              </a:solidFill>
              <a:effectLst/>
              <a:uLnTx/>
              <a:uFillTx/>
              <a:latin typeface="Calibri"/>
              <a:ea typeface="+mn-ea"/>
              <a:cs typeface="+mn-cs"/>
            </a:endParaRPr>
          </a:p>
        </p:txBody>
      </p:sp>
      <p:pic>
        <p:nvPicPr>
          <p:cNvPr id="6" name="图片 5"/>
          <p:cNvPicPr/>
          <p:nvPr/>
        </p:nvPicPr>
        <p:blipFill>
          <a:blip r:embed="rId2" cstate="print"/>
          <a:srcRect/>
          <a:stretch>
            <a:fillRect/>
          </a:stretch>
        </p:blipFill>
        <p:spPr bwMode="auto">
          <a:xfrm>
            <a:off x="13211148" y="1945850"/>
            <a:ext cx="8646529" cy="4742873"/>
          </a:xfrm>
          <a:prstGeom prst="rect">
            <a:avLst/>
          </a:prstGeom>
          <a:noFill/>
          <a:ln w="9525">
            <a:noFill/>
            <a:miter lim="800000"/>
            <a:headEnd/>
            <a:tailEnd/>
          </a:ln>
        </p:spPr>
      </p:pic>
      <p:sp>
        <p:nvSpPr>
          <p:cNvPr id="7" name="矩形 6"/>
          <p:cNvSpPr/>
          <p:nvPr/>
        </p:nvSpPr>
        <p:spPr>
          <a:xfrm>
            <a:off x="12707814" y="6688723"/>
            <a:ext cx="9677401" cy="461665"/>
          </a:xfrm>
          <a:prstGeom prst="rect">
            <a:avLst/>
          </a:prstGeom>
        </p:spPr>
        <p:txBody>
          <a:bodyPr wrap="square">
            <a:spAutoFit/>
          </a:bodyPr>
          <a:lstStyle/>
          <a:p>
            <a:r>
              <a:rPr lang="en-GB" sz="2400" b="1" dirty="0" smtClean="0"/>
              <a:t>Fig. 2	Real time multiple-UE backup in normal case </a:t>
            </a:r>
            <a:endParaRPr lang="en-GB" sz="2400" b="1" dirty="0"/>
          </a:p>
        </p:txBody>
      </p:sp>
      <p:pic>
        <p:nvPicPr>
          <p:cNvPr id="8" name="图片 7"/>
          <p:cNvPicPr/>
          <p:nvPr/>
        </p:nvPicPr>
        <p:blipFill>
          <a:blip r:embed="rId3" cstate="print"/>
          <a:srcRect/>
          <a:stretch>
            <a:fillRect/>
          </a:stretch>
        </p:blipFill>
        <p:spPr bwMode="auto">
          <a:xfrm>
            <a:off x="13211148" y="7431748"/>
            <a:ext cx="8646529" cy="4420630"/>
          </a:xfrm>
          <a:prstGeom prst="rect">
            <a:avLst/>
          </a:prstGeom>
          <a:noFill/>
          <a:ln w="9525">
            <a:noFill/>
            <a:miter lim="800000"/>
            <a:headEnd/>
            <a:tailEnd/>
          </a:ln>
        </p:spPr>
      </p:pic>
      <p:sp>
        <p:nvSpPr>
          <p:cNvPr id="9" name="矩形 8"/>
          <p:cNvSpPr/>
          <p:nvPr/>
        </p:nvSpPr>
        <p:spPr>
          <a:xfrm>
            <a:off x="12860214" y="11904785"/>
            <a:ext cx="9677401" cy="461665"/>
          </a:xfrm>
          <a:prstGeom prst="rect">
            <a:avLst/>
          </a:prstGeom>
        </p:spPr>
        <p:txBody>
          <a:bodyPr wrap="square">
            <a:spAutoFit/>
          </a:bodyPr>
          <a:lstStyle/>
          <a:p>
            <a:r>
              <a:rPr lang="en-GB" sz="2400" b="1" dirty="0" smtClean="0"/>
              <a:t>Fig. 3	Real time multiple-UE backup in abnormal case </a:t>
            </a:r>
            <a:endParaRPr lang="en-GB" sz="2400" b="1" dirty="0"/>
          </a:p>
        </p:txBody>
      </p:sp>
    </p:spTree>
  </p:cSld>
  <p:clrMapOvr>
    <a:masterClrMapping/>
  </p:clrMapOvr>
  <p:transition spd="med"/>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 name="Rectangle"/>
          <p:cNvSpPr/>
          <p:nvPr/>
        </p:nvSpPr>
        <p:spPr>
          <a:xfrm>
            <a:off x="1031492" y="1945850"/>
            <a:ext cx="21758170" cy="9841853"/>
          </a:xfrm>
          <a:prstGeom prst="rect">
            <a:avLst/>
          </a:prstGeom>
          <a:ln>
            <a:solidFill>
              <a:srgbClr val="127DC1"/>
            </a:solidFill>
            <a:miter lim="400000"/>
          </a:ln>
        </p:spPr>
        <p:txBody>
          <a:bodyPr lIns="50800" tIns="50800" rIns="50800" bIns="50800" anchor="ctr"/>
          <a:lstStyle/>
          <a:p>
            <a:pPr>
              <a:defRPr>
                <a:solidFill>
                  <a:srgbClr val="FFFFFF"/>
                </a:solidFill>
              </a:defRPr>
            </a:pPr>
            <a:endParaRPr/>
          </a:p>
        </p:txBody>
      </p:sp>
      <p:sp>
        <p:nvSpPr>
          <p:cNvPr id="134" name="Fight"/>
          <p:cNvSpPr txBox="1">
            <a:spLocks noGrp="1"/>
          </p:cNvSpPr>
          <p:nvPr>
            <p:ph type="title"/>
          </p:nvPr>
        </p:nvSpPr>
        <p:spPr>
          <a:xfrm>
            <a:off x="673099" y="598516"/>
            <a:ext cx="24226715" cy="1347334"/>
          </a:xfrm>
          <a:prstGeom prst="rect">
            <a:avLst/>
          </a:prstGeom>
        </p:spPr>
        <p:txBody>
          <a:bodyPr>
            <a:normAutofit fontScale="90000"/>
          </a:bodyPr>
          <a:lstStyle>
            <a:lvl1pPr defTabSz="701675">
              <a:defRPr sz="8500" b="1">
                <a:latin typeface="Gill Sans"/>
                <a:ea typeface="Gill Sans"/>
                <a:cs typeface="Gill Sans"/>
                <a:sym typeface="Gill Sans"/>
              </a:defRPr>
            </a:lvl1pPr>
          </a:lstStyle>
          <a:p>
            <a:r>
              <a:rPr lang="en-GB" dirty="0" smtClean="0"/>
              <a:t>SI OBJECTIVES</a:t>
            </a:r>
            <a:endParaRPr dirty="0"/>
          </a:p>
        </p:txBody>
      </p:sp>
      <p:sp>
        <p:nvSpPr>
          <p:cNvPr id="7" name="内容占位符 1"/>
          <p:cNvSpPr txBox="1">
            <a:spLocks/>
          </p:cNvSpPr>
          <p:nvPr/>
        </p:nvSpPr>
        <p:spPr>
          <a:xfrm>
            <a:off x="1253391" y="2409092"/>
            <a:ext cx="21758170" cy="8815933"/>
          </a:xfrm>
          <a:prstGeom prst="rect">
            <a:avLst/>
          </a:prstGeom>
        </p:spPr>
        <p:txBody>
          <a:bodyPr vert="horz" lIns="91440" tIns="45720" rIns="91440" bIns="45720" rtlCol="0">
            <a:normAutofit fontScale="32500" lnSpcReduction="20000"/>
          </a:bodyPr>
          <a:lstStyle/>
          <a:p>
            <a:pPr marL="171450" marR="0" lvl="0" indent="-171450" algn="l" defTabSz="685800" rtl="0" eaLnBrk="1" fontAlgn="auto" latinLnBrk="0" hangingPunct="0">
              <a:lnSpc>
                <a:spcPct val="90000"/>
              </a:lnSpc>
              <a:spcBef>
                <a:spcPts val="750"/>
              </a:spcBef>
              <a:spcAft>
                <a:spcPts val="0"/>
              </a:spcAft>
              <a:buClrTx/>
              <a:buSzTx/>
              <a:buFont typeface="Wingdings" pitchFamily="2" charset="2"/>
              <a:buChar char="Ø"/>
              <a:tabLst/>
              <a:defRPr/>
            </a:pPr>
            <a:r>
              <a:rPr kumimoji="0" lang="en-GB" sz="13500" b="0" i="0" u="none" strike="noStrike" kern="1200" cap="none" spc="0" normalizeH="0" baseline="0" noProof="0" dirty="0" smtClean="0">
                <a:ln>
                  <a:noFill/>
                </a:ln>
                <a:solidFill>
                  <a:sysClr val="windowText" lastClr="000000"/>
                </a:solidFill>
                <a:effectLst/>
                <a:uLnTx/>
                <a:uFillTx/>
                <a:latin typeface="Calibri"/>
                <a:ea typeface="+mn-ea"/>
                <a:cs typeface="+mn-cs"/>
              </a:rPr>
              <a:t>The objective of this Study Item is to investigation the mechanism of real-time multiple-UE backup </a:t>
            </a:r>
            <a:r>
              <a:rPr kumimoji="0" lang="en-US" sz="13500" b="0" i="0" u="none" strike="noStrike" kern="1200" cap="none" spc="0" normalizeH="0" baseline="0" noProof="0" dirty="0" smtClean="0">
                <a:ln>
                  <a:noFill/>
                </a:ln>
                <a:solidFill>
                  <a:sysClr val="windowText" lastClr="000000"/>
                </a:solidFill>
                <a:effectLst/>
                <a:uLnTx/>
                <a:uFillTx/>
                <a:latin typeface="Calibri"/>
                <a:ea typeface="+mn-ea"/>
                <a:cs typeface="+mn-cs"/>
              </a:rPr>
              <a:t>and identify its standardization impact</a:t>
            </a:r>
            <a:endParaRPr kumimoji="0" lang="en-GB" sz="13500" b="0" i="0" u="none" strike="noStrike" kern="1200" cap="none" spc="0" normalizeH="0" baseline="0" noProof="0" dirty="0" smtClean="0">
              <a:ln>
                <a:noFill/>
              </a:ln>
              <a:solidFill>
                <a:sysClr val="windowText" lastClr="000000"/>
              </a:solidFill>
              <a:effectLst/>
              <a:uLnTx/>
              <a:uFillTx/>
              <a:latin typeface="Calibri"/>
              <a:ea typeface="+mn-ea"/>
              <a:cs typeface="+mn-cs"/>
            </a:endParaRPr>
          </a:p>
          <a:p>
            <a:pPr marL="171450" marR="0" lvl="0" indent="-171450" algn="l" defTabSz="685800" rtl="0" eaLnBrk="1" fontAlgn="auto" latinLnBrk="0" hangingPunct="0">
              <a:lnSpc>
                <a:spcPct val="90000"/>
              </a:lnSpc>
              <a:spcBef>
                <a:spcPts val="750"/>
              </a:spcBef>
              <a:spcAft>
                <a:spcPts val="0"/>
              </a:spcAft>
              <a:buClrTx/>
              <a:buSzTx/>
              <a:buFont typeface="Wingdings" pitchFamily="2" charset="2"/>
              <a:buChar char="Ø"/>
              <a:tabLst/>
              <a:defRPr/>
            </a:pPr>
            <a:endParaRPr kumimoji="0" lang="en-GB" sz="5100" b="0" i="0" u="none" strike="noStrike" kern="1200" cap="none" spc="0" normalizeH="0" baseline="0" noProof="0" dirty="0" smtClean="0">
              <a:ln>
                <a:noFill/>
              </a:ln>
              <a:solidFill>
                <a:sysClr val="windowText" lastClr="000000"/>
              </a:solidFill>
              <a:effectLst/>
              <a:uLnTx/>
              <a:uFillTx/>
              <a:latin typeface="Calibri"/>
              <a:ea typeface="+mn-ea"/>
              <a:cs typeface="+mn-cs"/>
            </a:endParaRPr>
          </a:p>
          <a:p>
            <a:pPr marL="514350" lvl="2" indent="-171450" algn="l" defTabSz="685800" hangingPunct="1">
              <a:lnSpc>
                <a:spcPct val="110000"/>
              </a:lnSpc>
              <a:spcBef>
                <a:spcPts val="750"/>
              </a:spcBef>
              <a:spcAft>
                <a:spcPts val="1200"/>
              </a:spcAft>
              <a:buFont typeface="Wingdings" pitchFamily="2" charset="2"/>
              <a:buChar char="§"/>
              <a:defRPr/>
            </a:pPr>
            <a:r>
              <a:rPr lang="en-GB" sz="12300" kern="1200" dirty="0" smtClean="0">
                <a:solidFill>
                  <a:sysClr val="windowText" lastClr="000000"/>
                </a:solidFill>
                <a:latin typeface="Calibri"/>
              </a:rPr>
              <a:t>Study the use cases and benefits of real-time multiple-UE backup  [RAN2, RAN3]</a:t>
            </a:r>
          </a:p>
          <a:p>
            <a:pPr marL="514350" lvl="2" indent="-171450" algn="l" defTabSz="685800" hangingPunct="1">
              <a:lnSpc>
                <a:spcPct val="110000"/>
              </a:lnSpc>
              <a:spcBef>
                <a:spcPts val="750"/>
              </a:spcBef>
              <a:spcAft>
                <a:spcPts val="1200"/>
              </a:spcAft>
              <a:buFont typeface="Wingdings" pitchFamily="2" charset="2"/>
              <a:buChar char="§"/>
              <a:defRPr/>
            </a:pPr>
            <a:r>
              <a:rPr lang="en-GB" sz="12300" kern="1200" dirty="0" smtClean="0">
                <a:solidFill>
                  <a:sysClr val="windowText" lastClr="000000"/>
                </a:solidFill>
                <a:latin typeface="Calibri"/>
              </a:rPr>
              <a:t>Study necessary procedures and/or information to support for real-time multiple-UE backup of data/signalling delivery and reception (e.g. how a given UE to determine whether to take over or start the data/signalling transmitted/received by associated UE for backup) without data disorder or data duplication [RAN1,RAN2, RAN3]</a:t>
            </a:r>
          </a:p>
          <a:p>
            <a:pPr marL="514350" lvl="2" indent="-171450" algn="l" defTabSz="685800" hangingPunct="1">
              <a:lnSpc>
                <a:spcPct val="110000"/>
              </a:lnSpc>
              <a:spcBef>
                <a:spcPts val="750"/>
              </a:spcBef>
              <a:spcAft>
                <a:spcPts val="1200"/>
              </a:spcAft>
              <a:buFont typeface="Wingdings" pitchFamily="2" charset="2"/>
              <a:buChar char="§"/>
              <a:defRPr/>
            </a:pPr>
            <a:r>
              <a:rPr lang="en-GB" sz="12300" kern="1200" dirty="0" smtClean="0">
                <a:solidFill>
                  <a:sysClr val="windowText" lastClr="000000"/>
                </a:solidFill>
                <a:latin typeface="Calibri"/>
              </a:rPr>
              <a:t>Identify required specification changes on the group scheduling options to allow multiple UEs to receive signalling/data in Multicast mode [RAN1, RAN2]</a:t>
            </a:r>
          </a:p>
          <a:p>
            <a:pPr marL="514350" lvl="2" indent="-171450" algn="l" defTabSz="685800" hangingPunct="1">
              <a:lnSpc>
                <a:spcPct val="110000"/>
              </a:lnSpc>
              <a:spcBef>
                <a:spcPts val="750"/>
              </a:spcBef>
              <a:spcAft>
                <a:spcPts val="1200"/>
              </a:spcAft>
              <a:buFont typeface="Wingdings" pitchFamily="2" charset="2"/>
              <a:buChar char="§"/>
              <a:defRPr/>
            </a:pPr>
            <a:r>
              <a:rPr lang="en-GB" sz="12300" kern="1200" dirty="0" smtClean="0">
                <a:solidFill>
                  <a:sysClr val="windowText" lastClr="000000"/>
                </a:solidFill>
                <a:latin typeface="Calibri"/>
              </a:rPr>
              <a:t>Study the support for basic mobility with service continuity [RAN2, RAN3]</a:t>
            </a:r>
          </a:p>
          <a:p>
            <a:pPr marL="514350" lvl="2" indent="-171450" algn="l" defTabSz="685800" hangingPunct="1">
              <a:lnSpc>
                <a:spcPct val="110000"/>
              </a:lnSpc>
              <a:spcBef>
                <a:spcPts val="750"/>
              </a:spcBef>
              <a:spcAft>
                <a:spcPts val="1200"/>
              </a:spcAft>
              <a:buFont typeface="Wingdings" pitchFamily="2" charset="2"/>
              <a:buChar char="§"/>
              <a:defRPr/>
            </a:pPr>
            <a:r>
              <a:rPr lang="en-GB" sz="12300" kern="1200" dirty="0" smtClean="0">
                <a:solidFill>
                  <a:sysClr val="windowText" lastClr="000000"/>
                </a:solidFill>
                <a:latin typeface="Calibri"/>
              </a:rPr>
              <a:t>Identify required specification changes on the RAN that the necessary coordination function (e.g., heartbeat packet between the involved terminals, if any) amongst the associated UEs for backup, considering the results of the NR </a:t>
            </a:r>
            <a:r>
              <a:rPr lang="en-GB" sz="12300" kern="1200" dirty="0" err="1" smtClean="0">
                <a:solidFill>
                  <a:sysClr val="windowText" lastClr="000000"/>
                </a:solidFill>
                <a:latin typeface="Calibri"/>
              </a:rPr>
              <a:t>Sidelink</a:t>
            </a:r>
            <a:r>
              <a:rPr lang="en-GB" sz="12300" kern="1200" dirty="0" smtClean="0">
                <a:solidFill>
                  <a:sysClr val="windowText" lastClr="000000"/>
                </a:solidFill>
                <a:latin typeface="Calibri"/>
              </a:rPr>
              <a:t> [RAN1,RAN2]</a:t>
            </a:r>
          </a:p>
          <a:p>
            <a:pPr marL="171450" marR="0" lvl="0" indent="-171450" algn="l" defTabSz="685800" rtl="0" eaLnBrk="1" fontAlgn="auto" latinLnBrk="0" hangingPunct="1">
              <a:lnSpc>
                <a:spcPct val="90000"/>
              </a:lnSpc>
              <a:spcBef>
                <a:spcPts val="750"/>
              </a:spcBef>
              <a:spcAft>
                <a:spcPts val="0"/>
              </a:spcAft>
              <a:buClrTx/>
              <a:buSzTx/>
              <a:buFont typeface="Arial" panose="020B0604020202020204" pitchFamily="34" charset="0"/>
              <a:buChar char="•"/>
              <a:tabLst/>
              <a:defRPr/>
            </a:pPr>
            <a:endParaRPr kumimoji="0" lang="en-GB" sz="2100" b="0" i="0" u="none" strike="noStrike" kern="1200" cap="none" spc="0" normalizeH="0" baseline="0" noProof="0" dirty="0">
              <a:ln>
                <a:noFill/>
              </a:ln>
              <a:solidFill>
                <a:sysClr val="windowText" lastClr="000000"/>
              </a:solidFill>
              <a:effectLst/>
              <a:uLnTx/>
              <a:uFillTx/>
              <a:latin typeface="Calibri"/>
              <a:ea typeface="+mn-ea"/>
              <a:cs typeface="+mn-cs"/>
            </a:endParaRPr>
          </a:p>
        </p:txBody>
      </p:sp>
    </p:spTree>
  </p:cSld>
  <p:clrMapOvr>
    <a:masterClrMapping/>
  </p:clrMapOvr>
  <p:transition spd="med"/>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 name="人间四月…"/>
          <p:cNvSpPr txBox="1">
            <a:spLocks noGrp="1"/>
          </p:cNvSpPr>
          <p:nvPr>
            <p:ph type="body" idx="1"/>
          </p:nvPr>
        </p:nvSpPr>
        <p:spPr>
          <a:xfrm>
            <a:off x="1533709" y="3413388"/>
            <a:ext cx="21329282" cy="6889224"/>
          </a:xfrm>
          <a:prstGeom prst="rect">
            <a:avLst/>
          </a:prstGeom>
        </p:spPr>
        <p:txBody>
          <a:bodyPr>
            <a:normAutofit/>
          </a:bodyPr>
          <a:lstStyle/>
          <a:p>
            <a:pPr algn="ctr">
              <a:buNone/>
              <a:defRPr b="1">
                <a:latin typeface="Gill Sans"/>
                <a:ea typeface="Gill Sans"/>
                <a:cs typeface="Gill Sans"/>
                <a:sym typeface="Gill Sans"/>
              </a:defRPr>
            </a:pPr>
            <a:r>
              <a:rPr lang="en-US" sz="11500" dirty="0" smtClean="0"/>
              <a:t>Thank you!</a:t>
            </a:r>
            <a:endParaRPr sz="11500" dirty="0"/>
          </a:p>
        </p:txBody>
      </p:sp>
    </p:spTree>
  </p:cSld>
  <p:clrMapOvr>
    <a:masterClrMapping/>
  </p:clrMapOvr>
  <p:transition spd="med"/>
  <p:timing>
    <p:tnLst>
      <p:par>
        <p:cTn id="1" dur="indefinite" restart="never" nodeType="tmRoot"/>
      </p:par>
    </p:tnLst>
  </p:timing>
</p:sld>
</file>

<file path=ppt/theme/theme1.xml><?xml version="1.0" encoding="utf-8"?>
<a:theme xmlns:a="http://schemas.openxmlformats.org/drawingml/2006/main" name="Showroom">
  <a:themeElements>
    <a:clrScheme name="Showroom">
      <a:dk1>
        <a:srgbClr val="535353"/>
      </a:dk1>
      <a:lt1>
        <a:srgbClr val="340053"/>
      </a:lt1>
      <a:dk2>
        <a:srgbClr val="5A5F5E"/>
      </a:dk2>
      <a:lt2>
        <a:srgbClr val="B4B4B4"/>
      </a:lt2>
      <a:accent1>
        <a:srgbClr val="78AAB3"/>
      </a:accent1>
      <a:accent2>
        <a:srgbClr val="9A9671"/>
      </a:accent2>
      <a:accent3>
        <a:srgbClr val="D9971A"/>
      </a:accent3>
      <a:accent4>
        <a:srgbClr val="D7620E"/>
      </a:accent4>
      <a:accent5>
        <a:srgbClr val="A61702"/>
      </a:accent5>
      <a:accent6>
        <a:srgbClr val="606B7E"/>
      </a:accent6>
      <a:hlink>
        <a:srgbClr val="0000FF"/>
      </a:hlink>
      <a:folHlink>
        <a:srgbClr val="FF00FF"/>
      </a:folHlink>
    </a:clrScheme>
    <a:fontScheme name="Showroom">
      <a:majorFont>
        <a:latin typeface="Gill Sans Light"/>
        <a:ea typeface="Gill Sans Light"/>
        <a:cs typeface="Gill Sans Light"/>
      </a:majorFont>
      <a:minorFont>
        <a:latin typeface="Gill Sans Light"/>
        <a:ea typeface="Gill Sans Light"/>
        <a:cs typeface="Gill Sans Light"/>
      </a:minorFont>
    </a:fontScheme>
    <a:fmtScheme name="Showroom">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808785"/>
        </a:solid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FFFFFF"/>
            </a:solidFill>
            <a:effectLst/>
            <a:uFillTx/>
            <a:latin typeface="+mn-lt"/>
            <a:ea typeface="+mn-ea"/>
            <a:cs typeface="+mn-cs"/>
            <a:sym typeface="Gill Sans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5A5F5E"/>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535353"/>
            </a:solidFill>
            <a:effectLst/>
            <a:uFillTx/>
            <a:latin typeface="+mn-lt"/>
            <a:ea typeface="+mn-ea"/>
            <a:cs typeface="+mn-cs"/>
            <a:sym typeface="Gill Sans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Showroom">
  <a:themeElements>
    <a:clrScheme name="Showroom">
      <a:dk1>
        <a:srgbClr val="000000"/>
      </a:dk1>
      <a:lt1>
        <a:srgbClr val="FFFFFF"/>
      </a:lt1>
      <a:dk2>
        <a:srgbClr val="5A5F5E"/>
      </a:dk2>
      <a:lt2>
        <a:srgbClr val="B4B4B4"/>
      </a:lt2>
      <a:accent1>
        <a:srgbClr val="78AAB3"/>
      </a:accent1>
      <a:accent2>
        <a:srgbClr val="9A9671"/>
      </a:accent2>
      <a:accent3>
        <a:srgbClr val="D9971A"/>
      </a:accent3>
      <a:accent4>
        <a:srgbClr val="D7620E"/>
      </a:accent4>
      <a:accent5>
        <a:srgbClr val="A61702"/>
      </a:accent5>
      <a:accent6>
        <a:srgbClr val="606B7E"/>
      </a:accent6>
      <a:hlink>
        <a:srgbClr val="0000FF"/>
      </a:hlink>
      <a:folHlink>
        <a:srgbClr val="FF00FF"/>
      </a:folHlink>
    </a:clrScheme>
    <a:fontScheme name="Showroom">
      <a:majorFont>
        <a:latin typeface="Gill Sans Light"/>
        <a:ea typeface="Gill Sans Light"/>
        <a:cs typeface="Gill Sans Light"/>
      </a:majorFont>
      <a:minorFont>
        <a:latin typeface="Gill Sans Light"/>
        <a:ea typeface="Gill Sans Light"/>
        <a:cs typeface="Gill Sans Light"/>
      </a:minorFont>
    </a:fontScheme>
    <a:fmtScheme name="Showroom">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808785"/>
        </a:solid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FFFFFF"/>
            </a:solidFill>
            <a:effectLst/>
            <a:uFillTx/>
            <a:latin typeface="+mn-lt"/>
            <a:ea typeface="+mn-ea"/>
            <a:cs typeface="+mn-cs"/>
            <a:sym typeface="Gill Sans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5A5F5E"/>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535353"/>
            </a:solidFill>
            <a:effectLst/>
            <a:uFillTx/>
            <a:latin typeface="+mn-lt"/>
            <a:ea typeface="+mn-ea"/>
            <a:cs typeface="+mn-cs"/>
            <a:sym typeface="Gill Sans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218</TotalTime>
  <Words>555</Words>
  <Application>Microsoft Office PowerPoint</Application>
  <PresentationFormat>自定义</PresentationFormat>
  <Paragraphs>51</Paragraphs>
  <Slides>7</Slides>
  <Notes>0</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7</vt:i4>
      </vt:variant>
    </vt:vector>
  </HeadingPairs>
  <TitlesOfParts>
    <vt:vector size="9" baseType="lpstr">
      <vt:lpstr>Showroom</vt:lpstr>
      <vt:lpstr>Visio</vt:lpstr>
      <vt:lpstr> Motivation of study for  real-time multiple-UE backup</vt:lpstr>
      <vt:lpstr>scenarios</vt:lpstr>
      <vt:lpstr>Motivations</vt:lpstr>
      <vt:lpstr>Motivations</vt:lpstr>
      <vt:lpstr>Models of Real-time mulTiple_ue backup</vt:lpstr>
      <vt:lpstr>SI OBJECTIVES</vt:lpstr>
      <vt:lpstr>幻灯片 7</vt:lpstr>
    </vt:vector>
  </TitlesOfParts>
  <Manager>HUNAN</Manager>
  <Company>CMCC</Company>
  <LinksUpToDate>false</LinksUpToDate>
  <SharedDoc>false</SharedDoc>
  <HyperlinkBase/>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标题</dc:title>
  <dc:creator>chaily</dc:creator>
  <cp:lastModifiedBy>cmcc</cp:lastModifiedBy>
  <cp:revision>55</cp:revision>
  <dcterms:modified xsi:type="dcterms:W3CDTF">2021-03-15T08:22:54Z</dcterms:modified>
</cp:coreProperties>
</file>