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8"/>
  </p:notesMasterIdLst>
  <p:sldIdLst>
    <p:sldId id="340" r:id="rId2"/>
    <p:sldId id="341" r:id="rId3"/>
    <p:sldId id="343" r:id="rId4"/>
    <p:sldId id="334" r:id="rId5"/>
    <p:sldId id="342" r:id="rId6"/>
    <p:sldId id="339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103" d="100"/>
          <a:sy n="103" d="100"/>
        </p:scale>
        <p:origin x="-1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21/03/15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6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Corp., </a:t>
            </a:r>
            <a:r>
              <a:rPr lang="en-US" altLang="ja-JP" dirty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Meeting #91-e							</a:t>
            </a:r>
            <a:endParaRPr lang="ja-JP" altLang="ja-JP" sz="1600" dirty="0"/>
          </a:p>
          <a:p>
            <a:pPr hangingPunct="0"/>
            <a:r>
              <a:rPr lang="en-GB" altLang="ja-JP" sz="1600" b="1" dirty="0"/>
              <a:t>Electronic Meeting, March 16 - 26, 2021</a:t>
            </a:r>
            <a:endParaRPr lang="ja-JP" altLang="ja-JP" sz="1600" dirty="0"/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>
                <a:cs typeface="HGP創英角ｺﾞｼｯｸUB"/>
              </a:rPr>
              <a:t>9.1.5</a:t>
            </a:r>
          </a:p>
          <a:p>
            <a:r>
              <a:rPr lang="en-US" altLang="ja-JP" sz="1600" dirty="0">
                <a:cs typeface="HGP創英角ｺﾞｼｯｸUB"/>
              </a:rPr>
              <a:t>Document for:	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88908" y="188640"/>
            <a:ext cx="16889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/>
              <a:t>R1-</a:t>
            </a:r>
            <a:r>
              <a:rPr lang="en-US" altLang="ja-JP" sz="1600" b="1" smtClean="0"/>
              <a:t>210359</a:t>
            </a:r>
            <a:endParaRPr lang="en-US" altLang="ja-JP" sz="1600" dirty="0"/>
          </a:p>
          <a:p>
            <a:pPr algn="r" defTabSz="914400">
              <a:defRPr/>
            </a:pPr>
            <a:r>
              <a:rPr lang="en-US" altLang="ja-JP" sz="1100" dirty="0"/>
              <a:t>Revision of </a:t>
            </a:r>
            <a:r>
              <a:rPr lang="is-IS" altLang="ja-JP" sz="1100" dirty="0"/>
              <a:t>RP-202563</a:t>
            </a:r>
            <a:endParaRPr kumimoji="0" lang="en-GB" altLang="ja-JP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apply.</a:t>
                </a:r>
              </a:p>
              <a:p>
                <a:pPr algn="ctr"/>
                <a:r>
                  <a:rPr lang="en-US" altLang="ja-JP" sz="2400" dirty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As 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1</a:t>
              </a:r>
              <a:r>
                <a:rPr lang="en-US" altLang="ja-JP" sz="1100" baseline="30000" dirty="0">
                  <a:latin typeface="+mj-lt"/>
                </a:rPr>
                <a:t>st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2</a:t>
              </a:r>
              <a:r>
                <a:rPr lang="en-US" altLang="ja-JP" sz="1100" baseline="30000" dirty="0">
                  <a:latin typeface="+mj-lt"/>
                </a:rPr>
                <a:t>nd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3</a:t>
              </a:r>
              <a:r>
                <a:rPr lang="en-US" altLang="ja-JP" sz="1100" baseline="30000" dirty="0">
                  <a:latin typeface="+mj-lt"/>
                </a:rPr>
                <a:t>rd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Rel-16, and the discussion is still ongoing</a:t>
            </a:r>
          </a:p>
          <a:p>
            <a:pPr lvl="1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xmlns="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xmlns="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xmlns="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xmlns="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xmlns="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xmlns="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xmlns="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xmlns="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xmlns="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xmlns="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xmlns="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xmlns="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xmlns="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xmlns="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xmlns="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xmlns="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xmlns="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xmlns="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xmlns="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xmlns="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xmlns="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xmlns="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xmlns="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xmlns="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xmlns="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xmlns="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xmlns="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xmlns="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xmlns="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xmlns="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xmlns="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xmlns="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xmlns="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xmlns="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xmlns="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xmlns="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xmlns="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xmlns="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xmlns="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xmlns="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xmlns="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xmlns="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xmlns="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xmlns="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xmlns="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xmlns="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xmlns="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xmlns="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xmlns="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xmlns="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xmlns="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xmlns="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xmlns="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xmlns="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xmlns="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xmlns="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xmlns="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xmlns="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xmlns="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>
                  <a:latin typeface="+mj-lt"/>
                </a:rPr>
                <a:t>colocated</a:t>
              </a:r>
              <a:r>
                <a:rPr kumimoji="1" lang="en-US" altLang="ja-JP" sz="1200" dirty="0">
                  <a:latin typeface="+mj-lt"/>
                </a:rPr>
                <a:t> (at maximum 3 </a:t>
              </a:r>
              <a:r>
                <a:rPr kumimoji="1" lang="en-US" altLang="ja-JP" sz="1200" dirty="0" err="1">
                  <a:latin typeface="+mj-lt"/>
                </a:rPr>
                <a:t>Tx</a:t>
              </a:r>
              <a:r>
                <a:rPr kumimoji="1" lang="en-US" altLang="ja-JP" sz="1200" dirty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Add the following scope in the WI “</a:t>
            </a:r>
            <a:r>
              <a:rPr lang="en-GB" altLang="ja-JP" dirty="0"/>
              <a:t>Further enhancement on NR demodulation performance</a:t>
            </a:r>
            <a:r>
              <a:rPr lang="en-US" altLang="ja-JP" dirty="0"/>
              <a:t>”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78063" y="2159567"/>
            <a:ext cx="7831005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altLang="ja-JP" dirty="0"/>
              <a:t>Requirements for non-</a:t>
            </a:r>
            <a:r>
              <a:rPr lang="en-GB" altLang="ja-JP" dirty="0" err="1"/>
              <a:t>colocated</a:t>
            </a:r>
            <a:r>
              <a:rPr lang="en-GB" altLang="ja-JP" dirty="0"/>
              <a:t> scenario for intra-band non-contiguous EN-DC/NR-CA (e.g. band 42, n77/n78)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US" altLang="ja-JP" dirty="0">
                <a:solidFill>
                  <a:srgbClr val="FF0000"/>
                </a:solidFill>
              </a:rPr>
              <a:t>Requirements are applicable for UEs capable of FG 2-19 Type 2.</a:t>
            </a:r>
            <a:endParaRPr lang="ja-JP" altLang="en-US" dirty="0">
              <a:solidFill>
                <a:srgbClr val="FF0000"/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GB" altLang="ja-JP" dirty="0"/>
              <a:t>First investigate the applicable MRTD and power imbalance level, considering the network deployment scenario and UE implementation feasibility.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GB" altLang="ja-JP" dirty="0"/>
              <a:t>Define PDSCH demodulation performance requirement based on the applicable MRTD and power imbalance values.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4361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21196</TotalTime>
  <Words>408</Words>
  <Application>Microsoft Macintosh PowerPoint</Application>
  <PresentationFormat>画面に合わせる (4:3)</PresentationFormat>
  <Paragraphs>83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925</cp:revision>
  <cp:lastPrinted>2016-03-03T23:05:15Z</cp:lastPrinted>
  <dcterms:created xsi:type="dcterms:W3CDTF">2015-10-29T23:05:14Z</dcterms:created>
  <dcterms:modified xsi:type="dcterms:W3CDTF">2021-03-15T10:18:28Z</dcterms:modified>
  <cp:category/>
</cp:coreProperties>
</file>