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1"/>
  </p:sldMasterIdLst>
  <p:notesMasterIdLst>
    <p:notesMasterId r:id="rId28"/>
  </p:notesMasterIdLst>
  <p:handoutMasterIdLst>
    <p:handoutMasterId r:id="rId29"/>
  </p:handoutMasterIdLst>
  <p:sldIdLst>
    <p:sldId id="452" r:id="rId2"/>
    <p:sldId id="962" r:id="rId3"/>
    <p:sldId id="922" r:id="rId4"/>
    <p:sldId id="995" r:id="rId5"/>
    <p:sldId id="978" r:id="rId6"/>
    <p:sldId id="911" r:id="rId7"/>
    <p:sldId id="969" r:id="rId8"/>
    <p:sldId id="970" r:id="rId9"/>
    <p:sldId id="974" r:id="rId10"/>
    <p:sldId id="971" r:id="rId11"/>
    <p:sldId id="972" r:id="rId12"/>
    <p:sldId id="988" r:id="rId13"/>
    <p:sldId id="993" r:id="rId14"/>
    <p:sldId id="985" r:id="rId15"/>
    <p:sldId id="994" r:id="rId16"/>
    <p:sldId id="961" r:id="rId17"/>
    <p:sldId id="984" r:id="rId18"/>
    <p:sldId id="986" r:id="rId19"/>
    <p:sldId id="899" r:id="rId20"/>
    <p:sldId id="973" r:id="rId21"/>
    <p:sldId id="987" r:id="rId22"/>
    <p:sldId id="983" r:id="rId23"/>
    <p:sldId id="975" r:id="rId24"/>
    <p:sldId id="976" r:id="rId25"/>
    <p:sldId id="926" r:id="rId26"/>
    <p:sldId id="848" r:id="rId27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AF2F"/>
    <a:srgbClr val="B1D254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AC921D-8562-498A-BA15-A9CEB09CE925}" v="10" dt="2020-12-03T11:22:43.9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27" autoAdjust="0"/>
    <p:restoredTop sz="94660" autoAdjust="0"/>
  </p:normalViewPr>
  <p:slideViewPr>
    <p:cSldViewPr snapToGrid="0">
      <p:cViewPr varScale="1">
        <p:scale>
          <a:sx n="128" d="100"/>
          <a:sy n="128" d="100"/>
        </p:scale>
        <p:origin x="1384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F4AC921D-8562-498A-BA15-A9CEB09CE925}"/>
    <pc:docChg chg="undo custSel modSld">
      <pc:chgData name="Chervyakov, Andrey" userId="dbdfc4e7-c505-4785-a117-c03dfe609c52" providerId="ADAL" clId="{F4AC921D-8562-498A-BA15-A9CEB09CE925}" dt="2020-12-03T11:23:17.541" v="460" actId="20577"/>
      <pc:docMkLst>
        <pc:docMk/>
      </pc:docMkLst>
      <pc:sldChg chg="addSp modSp">
        <pc:chgData name="Chervyakov, Andrey" userId="dbdfc4e7-c505-4785-a117-c03dfe609c52" providerId="ADAL" clId="{F4AC921D-8562-498A-BA15-A9CEB09CE925}" dt="2020-12-03T11:22:41.954" v="370" actId="1076"/>
        <pc:sldMkLst>
          <pc:docMk/>
          <pc:sldMk cId="385602888" sldId="926"/>
        </pc:sldMkLst>
        <pc:spChg chg="add mod">
          <ac:chgData name="Chervyakov, Andrey" userId="dbdfc4e7-c505-4785-a117-c03dfe609c52" providerId="ADAL" clId="{F4AC921D-8562-498A-BA15-A9CEB09CE925}" dt="2020-12-03T11:22:41.954" v="370" actId="1076"/>
          <ac:spMkLst>
            <pc:docMk/>
            <pc:sldMk cId="385602888" sldId="926"/>
            <ac:spMk id="2" creationId="{D3386B2A-6BAE-4536-85AF-8ECC790D2963}"/>
          </ac:spMkLst>
        </pc:spChg>
        <pc:spChg chg="mod">
          <ac:chgData name="Chervyakov, Andrey" userId="dbdfc4e7-c505-4785-a117-c03dfe609c52" providerId="ADAL" clId="{F4AC921D-8562-498A-BA15-A9CEB09CE925}" dt="2020-12-03T11:21:53.765" v="369" actId="20577"/>
          <ac:spMkLst>
            <pc:docMk/>
            <pc:sldMk cId="385602888" sldId="926"/>
            <ac:spMk id="61443" creationId="{00000000-0000-0000-0000-000000000000}"/>
          </ac:spMkLst>
        </pc:spChg>
        <pc:spChg chg="mod">
          <ac:chgData name="Chervyakov, Andrey" userId="dbdfc4e7-c505-4785-a117-c03dfe609c52" providerId="ADAL" clId="{F4AC921D-8562-498A-BA15-A9CEB09CE925}" dt="2020-12-03T11:14:37.347" v="9" actId="20577"/>
          <ac:spMkLst>
            <pc:docMk/>
            <pc:sldMk cId="385602888" sldId="926"/>
            <ac:spMk id="72706" creationId="{00000000-0000-0000-0000-000000000000}"/>
          </ac:spMkLst>
        </pc:spChg>
      </pc:sldChg>
      <pc:sldChg chg="addSp modSp">
        <pc:chgData name="Chervyakov, Andrey" userId="dbdfc4e7-c505-4785-a117-c03dfe609c52" providerId="ADAL" clId="{F4AC921D-8562-498A-BA15-A9CEB09CE925}" dt="2020-12-03T11:23:17.541" v="460" actId="20577"/>
        <pc:sldMkLst>
          <pc:docMk/>
          <pc:sldMk cId="1244651185" sldId="976"/>
        </pc:sldMkLst>
        <pc:spChg chg="add mod">
          <ac:chgData name="Chervyakov, Andrey" userId="dbdfc4e7-c505-4785-a117-c03dfe609c52" providerId="ADAL" clId="{F4AC921D-8562-498A-BA15-A9CEB09CE925}" dt="2020-12-03T11:23:17.541" v="460" actId="20577"/>
          <ac:spMkLst>
            <pc:docMk/>
            <pc:sldMk cId="1244651185" sldId="976"/>
            <ac:spMk id="4" creationId="{58F151FC-180F-44AB-8F27-CCAF5D309ACD}"/>
          </ac:spMkLst>
        </pc:spChg>
      </pc:sldChg>
    </pc:docChg>
  </pc:docChgLst>
  <pc:docChgLst>
    <pc:chgData name="Chervyakov, Andrey" userId="dbdfc4e7-c505-4785-a117-c03dfe609c52" providerId="ADAL" clId="{4D7DA3AE-8D46-4F3B-A473-23E316F9C6E8}"/>
    <pc:docChg chg="undo custSel modSld">
      <pc:chgData name="Chervyakov, Andrey" userId="dbdfc4e7-c505-4785-a117-c03dfe609c52" providerId="ADAL" clId="{4D7DA3AE-8D46-4F3B-A473-23E316F9C6E8}" dt="2020-12-01T17:18:08.241" v="2378" actId="478"/>
      <pc:docMkLst>
        <pc:docMk/>
      </pc:docMkLst>
      <pc:sldChg chg="addSp delSp modSp">
        <pc:chgData name="Chervyakov, Andrey" userId="dbdfc4e7-c505-4785-a117-c03dfe609c52" providerId="ADAL" clId="{4D7DA3AE-8D46-4F3B-A473-23E316F9C6E8}" dt="2020-12-01T17:01:24.671" v="2237" actId="6549"/>
        <pc:sldMkLst>
          <pc:docMk/>
          <pc:sldMk cId="4134989133" sldId="922"/>
        </pc:sldMkLst>
        <pc:spChg chg="add del mod">
          <ac:chgData name="Chervyakov, Andrey" userId="dbdfc4e7-c505-4785-a117-c03dfe609c52" providerId="ADAL" clId="{4D7DA3AE-8D46-4F3B-A473-23E316F9C6E8}" dt="2020-12-01T12:48:39.364" v="2" actId="11529"/>
          <ac:spMkLst>
            <pc:docMk/>
            <pc:sldMk cId="4134989133" sldId="922"/>
            <ac:spMk id="3" creationId="{D7E2FF4F-40CD-4F23-9C47-61EB15BE08E0}"/>
          </ac:spMkLst>
        </pc:spChg>
        <pc:spChg chg="mod">
          <ac:chgData name="Chervyakov, Andrey" userId="dbdfc4e7-c505-4785-a117-c03dfe609c52" providerId="ADAL" clId="{4D7DA3AE-8D46-4F3B-A473-23E316F9C6E8}" dt="2020-12-01T17:01:24.671" v="2237" actId="6549"/>
          <ac:spMkLst>
            <pc:docMk/>
            <pc:sldMk cId="4134989133" sldId="922"/>
            <ac:spMk id="4" creationId="{00000000-0000-0000-0000-000000000000}"/>
          </ac:spMkLst>
        </pc:spChg>
        <pc:spChg chg="add mod">
          <ac:chgData name="Chervyakov, Andrey" userId="dbdfc4e7-c505-4785-a117-c03dfe609c52" providerId="ADAL" clId="{4D7DA3AE-8D46-4F3B-A473-23E316F9C6E8}" dt="2020-12-01T13:34:01.319" v="1907" actId="20577"/>
          <ac:spMkLst>
            <pc:docMk/>
            <pc:sldMk cId="4134989133" sldId="922"/>
            <ac:spMk id="6" creationId="{A2D31272-28F3-4300-8DE0-6292E8A5E607}"/>
          </ac:spMkLst>
        </pc:spChg>
      </pc:sldChg>
      <pc:sldChg chg="addSp modSp">
        <pc:chgData name="Chervyakov, Andrey" userId="dbdfc4e7-c505-4785-a117-c03dfe609c52" providerId="ADAL" clId="{4D7DA3AE-8D46-4F3B-A473-23E316F9C6E8}" dt="2020-12-01T17:07:32.785" v="2250" actId="20577"/>
        <pc:sldMkLst>
          <pc:docMk/>
          <pc:sldMk cId="385602888" sldId="926"/>
        </pc:sldMkLst>
        <pc:spChg chg="add mod">
          <ac:chgData name="Chervyakov, Andrey" userId="dbdfc4e7-c505-4785-a117-c03dfe609c52" providerId="ADAL" clId="{4D7DA3AE-8D46-4F3B-A473-23E316F9C6E8}" dt="2020-12-01T17:07:32.785" v="2250" actId="20577"/>
          <ac:spMkLst>
            <pc:docMk/>
            <pc:sldMk cId="385602888" sldId="926"/>
            <ac:spMk id="4" creationId="{66348299-F791-42AB-A8DE-A94323823B79}"/>
          </ac:spMkLst>
        </pc:spChg>
      </pc:sldChg>
      <pc:sldChg chg="modSp">
        <pc:chgData name="Chervyakov, Andrey" userId="dbdfc4e7-c505-4785-a117-c03dfe609c52" providerId="ADAL" clId="{4D7DA3AE-8D46-4F3B-A473-23E316F9C6E8}" dt="2020-12-01T10:15:00.811" v="0" actId="20577"/>
        <pc:sldMkLst>
          <pc:docMk/>
          <pc:sldMk cId="1904797177" sldId="962"/>
        </pc:sldMkLst>
        <pc:spChg chg="mod">
          <ac:chgData name="Chervyakov, Andrey" userId="dbdfc4e7-c505-4785-a117-c03dfe609c52" providerId="ADAL" clId="{4D7DA3AE-8D46-4F3B-A473-23E316F9C6E8}" dt="2020-12-01T10:15:00.811" v="0" actId="20577"/>
          <ac:spMkLst>
            <pc:docMk/>
            <pc:sldMk cId="1904797177" sldId="962"/>
            <ac:spMk id="4" creationId="{00000000-0000-0000-0000-000000000000}"/>
          </ac:spMkLst>
        </pc:spChg>
      </pc:sldChg>
      <pc:sldChg chg="addSp modSp">
        <pc:chgData name="Chervyakov, Andrey" userId="dbdfc4e7-c505-4785-a117-c03dfe609c52" providerId="ADAL" clId="{4D7DA3AE-8D46-4F3B-A473-23E316F9C6E8}" dt="2020-12-01T14:22:09.456" v="2152" actId="6549"/>
        <pc:sldMkLst>
          <pc:docMk/>
          <pc:sldMk cId="2658614872" sldId="969"/>
        </pc:sldMkLst>
        <pc:spChg chg="add">
          <ac:chgData name="Chervyakov, Andrey" userId="dbdfc4e7-c505-4785-a117-c03dfe609c52" providerId="ADAL" clId="{4D7DA3AE-8D46-4F3B-A473-23E316F9C6E8}" dt="2020-12-01T13:25:33.468" v="1370"/>
          <ac:spMkLst>
            <pc:docMk/>
            <pc:sldMk cId="2658614872" sldId="969"/>
            <ac:spMk id="5" creationId="{AD85CD4C-FF98-403C-A82F-92B44F410AB1}"/>
          </ac:spMkLst>
        </pc:spChg>
        <pc:graphicFrameChg chg="mod modGraphic">
          <ac:chgData name="Chervyakov, Andrey" userId="dbdfc4e7-c505-4785-a117-c03dfe609c52" providerId="ADAL" clId="{4D7DA3AE-8D46-4F3B-A473-23E316F9C6E8}" dt="2020-12-01T14:22:09.456" v="2152" actId="6549"/>
          <ac:graphicFrameMkLst>
            <pc:docMk/>
            <pc:sldMk cId="2658614872" sldId="969"/>
            <ac:graphicFrameMk id="6" creationId="{2F21C06E-30B1-4D0F-A716-949CF4D2015B}"/>
          </ac:graphicFrameMkLst>
        </pc:graphicFrameChg>
      </pc:sldChg>
      <pc:sldChg chg="addSp modSp">
        <pc:chgData name="Chervyakov, Andrey" userId="dbdfc4e7-c505-4785-a117-c03dfe609c52" providerId="ADAL" clId="{4D7DA3AE-8D46-4F3B-A473-23E316F9C6E8}" dt="2020-12-01T17:02:24.569" v="2240" actId="20577"/>
        <pc:sldMkLst>
          <pc:docMk/>
          <pc:sldMk cId="131203341" sldId="970"/>
        </pc:sldMkLst>
        <pc:spChg chg="add mod">
          <ac:chgData name="Chervyakov, Andrey" userId="dbdfc4e7-c505-4785-a117-c03dfe609c52" providerId="ADAL" clId="{4D7DA3AE-8D46-4F3B-A473-23E316F9C6E8}" dt="2020-12-01T13:25:25.646" v="1367" actId="14100"/>
          <ac:spMkLst>
            <pc:docMk/>
            <pc:sldMk cId="131203341" sldId="970"/>
            <ac:spMk id="5" creationId="{17A8ADB2-4497-47C5-8EF5-A68F32282854}"/>
          </ac:spMkLst>
        </pc:spChg>
        <pc:graphicFrameChg chg="mod modGraphic">
          <ac:chgData name="Chervyakov, Andrey" userId="dbdfc4e7-c505-4785-a117-c03dfe609c52" providerId="ADAL" clId="{4D7DA3AE-8D46-4F3B-A473-23E316F9C6E8}" dt="2020-12-01T17:02:24.569" v="2240" actId="20577"/>
          <ac:graphicFrameMkLst>
            <pc:docMk/>
            <pc:sldMk cId="131203341" sldId="970"/>
            <ac:graphicFrameMk id="6" creationId="{2F21C06E-30B1-4D0F-A716-949CF4D2015B}"/>
          </ac:graphicFrameMkLst>
        </pc:graphicFrameChg>
      </pc:sldChg>
      <pc:sldChg chg="addSp modSp">
        <pc:chgData name="Chervyakov, Andrey" userId="dbdfc4e7-c505-4785-a117-c03dfe609c52" providerId="ADAL" clId="{4D7DA3AE-8D46-4F3B-A473-23E316F9C6E8}" dt="2020-12-01T13:44:42.371" v="1980" actId="20577"/>
        <pc:sldMkLst>
          <pc:docMk/>
          <pc:sldMk cId="3202330830" sldId="973"/>
        </pc:sldMkLst>
        <pc:spChg chg="add">
          <ac:chgData name="Chervyakov, Andrey" userId="dbdfc4e7-c505-4785-a117-c03dfe609c52" providerId="ADAL" clId="{4D7DA3AE-8D46-4F3B-A473-23E316F9C6E8}" dt="2020-12-01T13:26:01.878" v="1371"/>
          <ac:spMkLst>
            <pc:docMk/>
            <pc:sldMk cId="3202330830" sldId="973"/>
            <ac:spMk id="5" creationId="{C63E57AB-DB43-4E54-9F37-D83C2F50A8F8}"/>
          </ac:spMkLst>
        </pc:spChg>
        <pc:graphicFrameChg chg="mod modGraphic">
          <ac:chgData name="Chervyakov, Andrey" userId="dbdfc4e7-c505-4785-a117-c03dfe609c52" providerId="ADAL" clId="{4D7DA3AE-8D46-4F3B-A473-23E316F9C6E8}" dt="2020-12-01T13:44:42.371" v="1980" actId="20577"/>
          <ac:graphicFrameMkLst>
            <pc:docMk/>
            <pc:sldMk cId="3202330830" sldId="973"/>
            <ac:graphicFrameMk id="6" creationId="{2F21C06E-30B1-4D0F-A716-949CF4D2015B}"/>
          </ac:graphicFrameMkLst>
        </pc:graphicFrameChg>
      </pc:sldChg>
      <pc:sldChg chg="addSp delSp modSp">
        <pc:chgData name="Chervyakov, Andrey" userId="dbdfc4e7-c505-4785-a117-c03dfe609c52" providerId="ADAL" clId="{4D7DA3AE-8D46-4F3B-A473-23E316F9C6E8}" dt="2020-12-01T14:23:38.978" v="2225" actId="20577"/>
        <pc:sldMkLst>
          <pc:docMk/>
          <pc:sldMk cId="209140645" sldId="974"/>
        </pc:sldMkLst>
        <pc:spChg chg="add del">
          <ac:chgData name="Chervyakov, Andrey" userId="dbdfc4e7-c505-4785-a117-c03dfe609c52" providerId="ADAL" clId="{4D7DA3AE-8D46-4F3B-A473-23E316F9C6E8}" dt="2020-12-01T13:25:30.656" v="1368" actId="478"/>
          <ac:spMkLst>
            <pc:docMk/>
            <pc:sldMk cId="209140645" sldId="974"/>
            <ac:spMk id="5" creationId="{3DA1FA5D-D617-4FE2-B36B-F08A83C8453A}"/>
          </ac:spMkLst>
        </pc:spChg>
        <pc:spChg chg="add">
          <ac:chgData name="Chervyakov, Andrey" userId="dbdfc4e7-c505-4785-a117-c03dfe609c52" providerId="ADAL" clId="{4D7DA3AE-8D46-4F3B-A473-23E316F9C6E8}" dt="2020-12-01T13:25:30.961" v="1369"/>
          <ac:spMkLst>
            <pc:docMk/>
            <pc:sldMk cId="209140645" sldId="974"/>
            <ac:spMk id="7" creationId="{62D29E79-0676-4423-B94B-A795DE2183EC}"/>
          </ac:spMkLst>
        </pc:spChg>
        <pc:graphicFrameChg chg="mod modGraphic">
          <ac:chgData name="Chervyakov, Andrey" userId="dbdfc4e7-c505-4785-a117-c03dfe609c52" providerId="ADAL" clId="{4D7DA3AE-8D46-4F3B-A473-23E316F9C6E8}" dt="2020-12-01T14:23:38.978" v="2225" actId="20577"/>
          <ac:graphicFrameMkLst>
            <pc:docMk/>
            <pc:sldMk cId="209140645" sldId="974"/>
            <ac:graphicFrameMk id="6" creationId="{2F21C06E-30B1-4D0F-A716-949CF4D2015B}"/>
          </ac:graphicFrameMkLst>
        </pc:graphicFrameChg>
      </pc:sldChg>
      <pc:sldChg chg="addSp delSp modSp">
        <pc:chgData name="Chervyakov, Andrey" userId="dbdfc4e7-c505-4785-a117-c03dfe609c52" providerId="ADAL" clId="{4D7DA3AE-8D46-4F3B-A473-23E316F9C6E8}" dt="2020-12-01T17:17:59.713" v="2377" actId="14100"/>
        <pc:sldMkLst>
          <pc:docMk/>
          <pc:sldMk cId="1244651185" sldId="976"/>
        </pc:sldMkLst>
        <pc:spChg chg="mod">
          <ac:chgData name="Chervyakov, Andrey" userId="dbdfc4e7-c505-4785-a117-c03dfe609c52" providerId="ADAL" clId="{4D7DA3AE-8D46-4F3B-A473-23E316F9C6E8}" dt="2020-12-01T17:17:03.087" v="2259" actId="6549"/>
          <ac:spMkLst>
            <pc:docMk/>
            <pc:sldMk cId="1244651185" sldId="976"/>
            <ac:spMk id="3" creationId="{5D8E87F1-9E4A-4FFD-BB5F-18546A07CF6A}"/>
          </ac:spMkLst>
        </pc:spChg>
        <pc:spChg chg="add del">
          <ac:chgData name="Chervyakov, Andrey" userId="dbdfc4e7-c505-4785-a117-c03dfe609c52" providerId="ADAL" clId="{4D7DA3AE-8D46-4F3B-A473-23E316F9C6E8}" dt="2020-12-01T13:25:09.847" v="1364"/>
          <ac:spMkLst>
            <pc:docMk/>
            <pc:sldMk cId="1244651185" sldId="976"/>
            <ac:spMk id="4" creationId="{B037DBE0-4018-4A6A-952E-C1851CB31DC8}"/>
          </ac:spMkLst>
        </pc:spChg>
        <pc:spChg chg="add mod">
          <ac:chgData name="Chervyakov, Andrey" userId="dbdfc4e7-c505-4785-a117-c03dfe609c52" providerId="ADAL" clId="{4D7DA3AE-8D46-4F3B-A473-23E316F9C6E8}" dt="2020-12-01T17:17:59.713" v="2377" actId="14100"/>
          <ac:spMkLst>
            <pc:docMk/>
            <pc:sldMk cId="1244651185" sldId="976"/>
            <ac:spMk id="5" creationId="{72BBE866-8441-4175-8874-2A0D8C5BD855}"/>
          </ac:spMkLst>
        </pc:spChg>
      </pc:sldChg>
      <pc:sldChg chg="addSp modSp">
        <pc:chgData name="Chervyakov, Andrey" userId="dbdfc4e7-c505-4785-a117-c03dfe609c52" providerId="ADAL" clId="{4D7DA3AE-8D46-4F3B-A473-23E316F9C6E8}" dt="2020-12-01T15:02:41.281" v="2231" actId="207"/>
        <pc:sldMkLst>
          <pc:docMk/>
          <pc:sldMk cId="1350691236" sldId="985"/>
        </pc:sldMkLst>
        <pc:spChg chg="add">
          <ac:chgData name="Chervyakov, Andrey" userId="dbdfc4e7-c505-4785-a117-c03dfe609c52" providerId="ADAL" clId="{4D7DA3AE-8D46-4F3B-A473-23E316F9C6E8}" dt="2020-12-01T15:02:31.970" v="2229"/>
          <ac:spMkLst>
            <pc:docMk/>
            <pc:sldMk cId="1350691236" sldId="985"/>
            <ac:spMk id="5" creationId="{0802D411-F9B4-4FC5-9E2B-F7F973F74E42}"/>
          </ac:spMkLst>
        </pc:spChg>
        <pc:graphicFrameChg chg="modGraphic">
          <ac:chgData name="Chervyakov, Andrey" userId="dbdfc4e7-c505-4785-a117-c03dfe609c52" providerId="ADAL" clId="{4D7DA3AE-8D46-4F3B-A473-23E316F9C6E8}" dt="2020-12-01T15:02:41.281" v="2231" actId="207"/>
          <ac:graphicFrameMkLst>
            <pc:docMk/>
            <pc:sldMk cId="1350691236" sldId="985"/>
            <ac:graphicFrameMk id="6" creationId="{2F21C06E-30B1-4D0F-A716-949CF4D2015B}"/>
          </ac:graphicFrameMkLst>
        </pc:graphicFrameChg>
      </pc:sldChg>
      <pc:sldChg chg="modSp">
        <pc:chgData name="Chervyakov, Andrey" userId="dbdfc4e7-c505-4785-a117-c03dfe609c52" providerId="ADAL" clId="{4D7DA3AE-8D46-4F3B-A473-23E316F9C6E8}" dt="2020-12-01T14:39:49.206" v="2226" actId="14734"/>
        <pc:sldMkLst>
          <pc:docMk/>
          <pc:sldMk cId="1094793178" sldId="990"/>
        </pc:sldMkLst>
        <pc:graphicFrameChg chg="modGraphic">
          <ac:chgData name="Chervyakov, Andrey" userId="dbdfc4e7-c505-4785-a117-c03dfe609c52" providerId="ADAL" clId="{4D7DA3AE-8D46-4F3B-A473-23E316F9C6E8}" dt="2020-12-01T14:39:49.206" v="2226" actId="14734"/>
          <ac:graphicFrameMkLst>
            <pc:docMk/>
            <pc:sldMk cId="1094793178" sldId="990"/>
            <ac:graphicFrameMk id="9" creationId="{BD01E1FC-5174-4F33-9644-D55BAB92773C}"/>
          </ac:graphicFrameMkLst>
        </pc:graphicFrameChg>
      </pc:sldChg>
      <pc:sldChg chg="addSp delSp modSp">
        <pc:chgData name="Chervyakov, Andrey" userId="dbdfc4e7-c505-4785-a117-c03dfe609c52" providerId="ADAL" clId="{4D7DA3AE-8D46-4F3B-A473-23E316F9C6E8}" dt="2020-12-01T17:18:08.241" v="2378" actId="478"/>
        <pc:sldMkLst>
          <pc:docMk/>
          <pc:sldMk cId="3467113089" sldId="992"/>
        </pc:sldMkLst>
        <pc:spChg chg="add del mod">
          <ac:chgData name="Chervyakov, Andrey" userId="dbdfc4e7-c505-4785-a117-c03dfe609c52" providerId="ADAL" clId="{4D7DA3AE-8D46-4F3B-A473-23E316F9C6E8}" dt="2020-12-01T17:18:08.241" v="2378" actId="478"/>
          <ac:spMkLst>
            <pc:docMk/>
            <pc:sldMk cId="3467113089" sldId="992"/>
            <ac:spMk id="5" creationId="{B45F540E-B1A6-42A9-8736-A4E49C3F8306}"/>
          </ac:spMkLst>
        </pc:spChg>
      </pc:sldChg>
      <pc:sldChg chg="modSp">
        <pc:chgData name="Chervyakov, Andrey" userId="dbdfc4e7-c505-4785-a117-c03dfe609c52" providerId="ADAL" clId="{4D7DA3AE-8D46-4F3B-A473-23E316F9C6E8}" dt="2020-12-01T14:49:58.081" v="2228" actId="14734"/>
        <pc:sldMkLst>
          <pc:docMk/>
          <pc:sldMk cId="12401802" sldId="993"/>
        </pc:sldMkLst>
        <pc:graphicFrameChg chg="modGraphic">
          <ac:chgData name="Chervyakov, Andrey" userId="dbdfc4e7-c505-4785-a117-c03dfe609c52" providerId="ADAL" clId="{4D7DA3AE-8D46-4F3B-A473-23E316F9C6E8}" dt="2020-12-01T14:49:58.081" v="2228" actId="14734"/>
          <ac:graphicFrameMkLst>
            <pc:docMk/>
            <pc:sldMk cId="12401802" sldId="993"/>
            <ac:graphicFrameMk id="6" creationId="{2F21C06E-30B1-4D0F-A716-949CF4D2015B}"/>
          </ac:graphicFrameMkLst>
        </pc:graphicFrameChg>
      </pc:sldChg>
      <pc:sldChg chg="addSp modSp">
        <pc:chgData name="Chervyakov, Andrey" userId="dbdfc4e7-c505-4785-a117-c03dfe609c52" providerId="ADAL" clId="{4D7DA3AE-8D46-4F3B-A473-23E316F9C6E8}" dt="2020-12-01T15:02:59.885" v="2233"/>
        <pc:sldMkLst>
          <pc:docMk/>
          <pc:sldMk cId="2509943338" sldId="994"/>
        </pc:sldMkLst>
        <pc:spChg chg="add">
          <ac:chgData name="Chervyakov, Andrey" userId="dbdfc4e7-c505-4785-a117-c03dfe609c52" providerId="ADAL" clId="{4D7DA3AE-8D46-4F3B-A473-23E316F9C6E8}" dt="2020-12-01T15:02:59.885" v="2233"/>
          <ac:spMkLst>
            <pc:docMk/>
            <pc:sldMk cId="2509943338" sldId="994"/>
            <ac:spMk id="5" creationId="{3BA1BCFC-8A54-449B-B79F-803A832CCF98}"/>
          </ac:spMkLst>
        </pc:spChg>
        <pc:graphicFrameChg chg="modGraphic">
          <ac:chgData name="Chervyakov, Andrey" userId="dbdfc4e7-c505-4785-a117-c03dfe609c52" providerId="ADAL" clId="{4D7DA3AE-8D46-4F3B-A473-23E316F9C6E8}" dt="2020-12-01T15:02:49.844" v="2232" actId="207"/>
          <ac:graphicFrameMkLst>
            <pc:docMk/>
            <pc:sldMk cId="2509943338" sldId="994"/>
            <ac:graphicFrameMk id="6" creationId="{2F21C06E-30B1-4D0F-A716-949CF4D2015B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Sheet1!$A$2:$A$10</c:f>
              <c:strCache>
                <c:ptCount val="9"/>
                <c:pt idx="0">
                  <c:v>#90bis</c:v>
                </c:pt>
                <c:pt idx="1">
                  <c:v>#91</c:v>
                </c:pt>
                <c:pt idx="2">
                  <c:v>#92</c:v>
                </c:pt>
                <c:pt idx="3">
                  <c:v>#92bis</c:v>
                </c:pt>
                <c:pt idx="4">
                  <c:v>#93</c:v>
                </c:pt>
                <c:pt idx="5">
                  <c:v>#94-e</c:v>
                </c:pt>
                <c:pt idx="6">
                  <c:v>#95-e</c:v>
                </c:pt>
                <c:pt idx="7">
                  <c:v>#96-e</c:v>
                </c:pt>
                <c:pt idx="8">
                  <c:v>#97-e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324</c:v>
                </c:pt>
                <c:pt idx="1">
                  <c:v>387</c:v>
                </c:pt>
                <c:pt idx="2">
                  <c:v>266</c:v>
                </c:pt>
                <c:pt idx="3">
                  <c:v>298</c:v>
                </c:pt>
                <c:pt idx="4">
                  <c:v>382</c:v>
                </c:pt>
                <c:pt idx="5">
                  <c:v>226</c:v>
                </c:pt>
                <c:pt idx="6">
                  <c:v>308</c:v>
                </c:pt>
                <c:pt idx="7">
                  <c:v>349</c:v>
                </c:pt>
                <c:pt idx="8">
                  <c:v>367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3E-483D-8DF8-A1FF20310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922368"/>
        <c:axId val="251597888"/>
      </c:barChart>
      <c:catAx>
        <c:axId val="929223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51597888"/>
        <c:crosses val="autoZero"/>
        <c:auto val="1"/>
        <c:lblAlgn val="ctr"/>
        <c:lblOffset val="100"/>
        <c:noMultiLvlLbl val="0"/>
      </c:catAx>
      <c:valAx>
        <c:axId val="25159788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292236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Sheet1!$A$2:$A$10</c:f>
              <c:strCache>
                <c:ptCount val="9"/>
                <c:pt idx="0">
                  <c:v>#90bis</c:v>
                </c:pt>
                <c:pt idx="1">
                  <c:v>#91</c:v>
                </c:pt>
                <c:pt idx="2">
                  <c:v>#92</c:v>
                </c:pt>
                <c:pt idx="3">
                  <c:v>#92bis</c:v>
                </c:pt>
                <c:pt idx="4">
                  <c:v>#93</c:v>
                </c:pt>
                <c:pt idx="5">
                  <c:v>#94-e</c:v>
                </c:pt>
                <c:pt idx="6">
                  <c:v>#95-e</c:v>
                </c:pt>
                <c:pt idx="7">
                  <c:v>#96-e</c:v>
                </c:pt>
                <c:pt idx="8">
                  <c:v>#97-e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2774</c:v>
                </c:pt>
                <c:pt idx="1">
                  <c:v>2337</c:v>
                </c:pt>
                <c:pt idx="2">
                  <c:v>2576</c:v>
                </c:pt>
                <c:pt idx="3">
                  <c:v>2230</c:v>
                </c:pt>
                <c:pt idx="4">
                  <c:v>2886</c:v>
                </c:pt>
                <c:pt idx="5">
                  <c:v>2883</c:v>
                </c:pt>
                <c:pt idx="6">
                  <c:v>3297</c:v>
                </c:pt>
                <c:pt idx="7">
                  <c:v>2971</c:v>
                </c:pt>
                <c:pt idx="8">
                  <c:v>3736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FF-400B-85C1-29ACCAC54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8003584"/>
        <c:axId val="251599616"/>
      </c:barChart>
      <c:catAx>
        <c:axId val="2080035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51599616"/>
        <c:crosses val="autoZero"/>
        <c:auto val="1"/>
        <c:lblAlgn val="ctr"/>
        <c:lblOffset val="100"/>
        <c:noMultiLvlLbl val="0"/>
      </c:catAx>
      <c:valAx>
        <c:axId val="25159961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20800358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9788" cy="3487738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411" y="4417587"/>
            <a:ext cx="5145581" cy="41824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869344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335406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19</a:t>
            </a:fld>
            <a:endParaRPr kumimoji="0" lang="en-GB" altLang="ja-JP" sz="1100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8207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468319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11749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6</a:t>
            </a:fld>
            <a:endParaRPr kumimoji="0" lang="en-GB" altLang="ja-JP" sz="1100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828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65615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0949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20979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7386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0497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001366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8919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</p:spPr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© 3GPP 2020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n-US" altLang="zh-CN" dirty="0"/>
            </a:br>
            <a:br>
              <a:rPr lang="en-US" altLang="zh-CN" dirty="0"/>
            </a:br>
            <a:endParaRPr lang="en-GB" altLang="zh-CN" dirty="0">
              <a:ea typeface="SimSun" pitchFamily="2" charset="-122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2125744" y="4096574"/>
            <a:ext cx="5651369" cy="379414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2000" dirty="0">
                <a:latin typeface="Arial" charset="0"/>
              </a:rPr>
              <a:t>Steven Chen</a:t>
            </a:r>
          </a:p>
          <a:p>
            <a:pPr marL="0" indent="0">
              <a:buFontTx/>
              <a:buNone/>
            </a:pPr>
            <a:r>
              <a:rPr lang="en-GB" altLang="en-US" sz="2000" dirty="0">
                <a:latin typeface="Arial" charset="0"/>
              </a:rPr>
              <a:t>RAN4 Chairman (Apple)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182688" y="2459038"/>
            <a:ext cx="64277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Status Report RAN WG4</a:t>
            </a:r>
            <a:b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</a:br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to TSG-RAN #</a:t>
            </a:r>
            <a:r>
              <a:rPr lang="en-US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90-e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7" name="Text Box 65"/>
          <p:cNvSpPr txBox="1">
            <a:spLocks noChangeArrowheads="1"/>
          </p:cNvSpPr>
          <p:nvPr/>
        </p:nvSpPr>
        <p:spPr bwMode="auto">
          <a:xfrm>
            <a:off x="273347" y="258763"/>
            <a:ext cx="71135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ts val="0"/>
              </a:spcBef>
              <a:buFontTx/>
              <a:buNone/>
            </a:pPr>
            <a:r>
              <a:rPr lang="en-GB" altLang="en-US" sz="2000" b="1" dirty="0">
                <a:latin typeface="Arial" charset="0"/>
                <a:cs typeface="Times New Roman" pitchFamily="18" charset="0"/>
              </a:rPr>
              <a:t>3GPP TSG RAN #90</a:t>
            </a:r>
            <a:r>
              <a:rPr lang="en-US" altLang="en-US" sz="2000" b="1" dirty="0">
                <a:latin typeface="Arial" charset="0"/>
                <a:cs typeface="Times New Roman" pitchFamily="18" charset="0"/>
              </a:rPr>
              <a:t>-e</a:t>
            </a:r>
            <a:r>
              <a:rPr lang="en-GB" altLang="en-US" sz="2000" b="1" dirty="0">
                <a:latin typeface="Arial" charset="0"/>
                <a:cs typeface="Times New Roman" pitchFamily="18" charset="0"/>
              </a:rPr>
              <a:t>				RP-202131</a:t>
            </a:r>
          </a:p>
          <a:p>
            <a:pPr eaLnBrk="1" hangingPunct="1">
              <a:spcBef>
                <a:spcPts val="0"/>
              </a:spcBef>
              <a:buFontTx/>
              <a:buNone/>
            </a:pPr>
            <a:r>
              <a:rPr lang="en-US" altLang="zh-CN" sz="2000" b="1" dirty="0">
                <a:latin typeface="Arial" charset="0"/>
                <a:cs typeface="Times New Roman" pitchFamily="18" charset="0"/>
              </a:rPr>
              <a:t>E-meeting, Dec. 7-11, 2020</a:t>
            </a:r>
            <a:endParaRPr lang="en-GB" altLang="en-US" sz="2000" b="1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R16 NR Spectrum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10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9405080"/>
              </p:ext>
            </p:extLst>
          </p:nvPr>
        </p:nvGraphicFramePr>
        <p:xfrm>
          <a:off x="504826" y="1485900"/>
          <a:ext cx="792956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8166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935826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4185570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LTE/NR spectrum sharing in band 48/n48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Dec.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Core part completed.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932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422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R17 NR Spectrum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11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9679797"/>
              </p:ext>
            </p:extLst>
          </p:nvPr>
        </p:nvGraphicFramePr>
        <p:xfrm>
          <a:off x="457200" y="1600200"/>
          <a:ext cx="7572375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6717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848627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3997031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559435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NR_FR2_FWA_Bn257_Bn258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Dec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Feb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 part incomplete. To be extended to Q1 2021.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NR band n13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42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SI: FS_6425_10500MHz _NR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Dec.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Ongoing. To be extended to Q1 2021.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4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SI: Study on high-power UE operation for fixed-wireless/vehicle-mounted use cases in LTE bands 5 and 12 and NR band n71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8367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SAR schemes for UE PC2 for NR inter-band CA and SUL configurations with 2 bands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Mar 2021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Mar 2021</a:t>
                      </a:r>
                    </a:p>
                    <a:p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9538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78813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R17 NR Spectrum WI/SIs (Cont.)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12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7241320"/>
              </p:ext>
            </p:extLst>
          </p:nvPr>
        </p:nvGraphicFramePr>
        <p:xfrm>
          <a:off x="457200" y="1352550"/>
          <a:ext cx="7572375" cy="4308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5050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270294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3997031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559435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CBW 35MHz and 45MHz for NR 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Mar 2021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Mar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NR SUL band 1880-1920MHz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Dec 2020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Core part and Perf part completed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42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2300-2400MHz SUL band for NR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Dec 2020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Core part and Perf part 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4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NR 47 GHz band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Mar 2021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Mar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56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NR band n24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 2021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Jun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6264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1.6 GHz NR SUL band with same uplink frequency range of Band 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 2021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Jun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8367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LTE/NR spectrum sharing in Band 40/n40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5155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6066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R17 NR RAN4 led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13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1061767"/>
              </p:ext>
            </p:extLst>
          </p:nvPr>
        </p:nvGraphicFramePr>
        <p:xfrm>
          <a:off x="457200" y="1352550"/>
          <a:ext cx="7572375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5050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270294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3997031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559435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RF requirements enhancement for NR frequency range 1 (FR1)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meeting,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Further enhancement on NR demodulation 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Mar 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 started in RAN4 yet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42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DL 1024QAM for NR 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 started in RAN4 yet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4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Enhanced NR support for high speed train scenario for frequency range 1 (FR1)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Mar 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meeting, only work plan discussed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56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MIMO OTA requirements for NR 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Sep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6264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SI: Study on efficient utilization of licensed spectrum that is not aligned with existing NR channel bandwidths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Jun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meeting,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8367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Further enhancements of NR RF requirements for frequency range 2 (FR2)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meeting,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5155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018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R17 NR RAN4 led WI/Sis (Cont.)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14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4609576"/>
              </p:ext>
            </p:extLst>
          </p:nvPr>
        </p:nvGraphicFramePr>
        <p:xfrm>
          <a:off x="457200" y="1381125"/>
          <a:ext cx="7839076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533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913736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4137807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278952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NR and MR-DC measurement gap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Mar 2022</a:t>
                      </a:r>
                    </a:p>
                    <a:p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meeting, only work plan discussed</a:t>
                      </a:r>
                    </a:p>
                    <a:p>
                      <a:endParaRPr lang="en-US" sz="1200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7823751"/>
                  </a:ext>
                </a:extLst>
              </a:tr>
              <a:tr h="278952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NR support for high speed train scenario in FR2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Mar 2022</a:t>
                      </a:r>
                    </a:p>
                    <a:p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meeting,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5195926"/>
                  </a:ext>
                </a:extLst>
              </a:tr>
              <a:tr h="278952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Further RRM enhancement for NR and MR-DC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Mar 2022</a:t>
                      </a:r>
                    </a:p>
                    <a:p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meeting, only work plan discussed</a:t>
                      </a:r>
                    </a:p>
                    <a:p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2213226"/>
                  </a:ext>
                </a:extLst>
              </a:tr>
              <a:tr h="2789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SI: FR2 Test enhancement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Jun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4877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06912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R17 NR other WG led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15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0177576"/>
              </p:ext>
            </p:extLst>
          </p:nvPr>
        </p:nvGraphicFramePr>
        <p:xfrm>
          <a:off x="457200" y="1381125"/>
          <a:ext cx="7839076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533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913736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4137807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278952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SI: Study on supporting NR from 52.6 GHz to 71 GHz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  <a:tr h="278952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UE Power Saving Enhancements for 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Mar 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meeting,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8277005"/>
                  </a:ext>
                </a:extLst>
              </a:tr>
              <a:tr h="278952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Solutions for NR to support NTN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 2021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meeting, ongoing</a:t>
                      </a:r>
                    </a:p>
                    <a:p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8111327"/>
                  </a:ext>
                </a:extLst>
              </a:tr>
              <a:tr h="278952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WI on SL enhancements in Rel-17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</a:t>
                      </a:r>
                    </a:p>
                    <a:p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meeting,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07333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99433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/>
              <a:t> Rel-17 NR Basket WIs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613" y="636841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pPr marL="0" indent="0">
              <a:buNone/>
            </a:pPr>
            <a:endParaRPr lang="en-US" altLang="ja-JP" sz="20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800" dirty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6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16</a:t>
            </a:fld>
            <a:endParaRPr lang="en-GB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967593"/>
              </p:ext>
            </p:extLst>
          </p:nvPr>
        </p:nvGraphicFramePr>
        <p:xfrm>
          <a:off x="340520" y="1058609"/>
          <a:ext cx="8381999" cy="5137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7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3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1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5381">
                <a:tc>
                  <a:txBody>
                    <a:bodyPr/>
                    <a:lstStyle/>
                    <a:p>
                      <a:r>
                        <a:rPr lang="en-US" sz="1600" dirty="0"/>
                        <a:t>WI 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Status Report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Revised WID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intra-band 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RP-202184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RP-202187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 for 3 bands DL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RP-202721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RP-202720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 for 4 bands DL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RP-202186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RP-202189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for 2 bands DL with 2 bands UL (1 LTE band + 1 NR band)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RP-202536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RP-202545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for 3 bands DL with 2 bands UL (2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RP-202612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RP-202613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for 4 bands DL with 2 bands UL (3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RP-202185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RP-202188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for 5 bands DL with 2 bands UL (4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RP-202589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RP-202560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95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DC for 6 bands DL with 2 bands UL (5 LTE bands + 1 NR band)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RP‑202539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RP‑202540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3614284"/>
                  </a:ext>
                </a:extLst>
              </a:tr>
              <a:tr h="3895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of x bands (xDL/1UL x=1, 2,3,4) LTE and 2 NR bands (2DL/1UL); 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RP-202293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RP-202292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of x bands (x=1,2) LTE inter-band CA (</a:t>
                      </a:r>
                      <a:r>
                        <a:rPr lang="en-US" altLang="zh-CN" sz="140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xDL</a:t>
                      </a: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zh-CN" sz="140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xUL</a:t>
                      </a: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and y bands (y=3-x) NR inter-band CA (</a:t>
                      </a:r>
                      <a:r>
                        <a:rPr lang="en-US" altLang="zh-CN" sz="140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yDL</a:t>
                      </a: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zh-CN" sz="140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yUL</a:t>
                      </a: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RP-202193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RP-202192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CA/DC for 2 bands DL with x bands UL (x=1,2)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RP-202199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CA/DC for 3 bands DL with 2 bands UL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RP-202202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RP-202201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895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Band combinations for SA NR supplementary uplink (SUL), NSA NR SUL, NSA NR SUL with UL sharing from the UE perspective (ULSUP)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RP-202610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RP-202611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1863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8401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/>
              <a:t> Rel-17 NR Basket WIs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613" y="1189291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r>
              <a:rPr lang="en-US" altLang="ja-JP" sz="2000" dirty="0">
                <a:ea typeface="MS PGothic" panose="020B0600070205080204" pitchFamily="50" charset="-128"/>
              </a:rPr>
              <a:t>Above revised WIDs have been endorsed by RAN4</a:t>
            </a:r>
          </a:p>
          <a:p>
            <a:pPr marL="457200" lvl="1" indent="0">
              <a:buNone/>
            </a:pPr>
            <a:endParaRPr lang="en-US" sz="1800" dirty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6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17</a:t>
            </a:fld>
            <a:endParaRPr lang="en-GB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514736"/>
              </p:ext>
            </p:extLst>
          </p:nvPr>
        </p:nvGraphicFramePr>
        <p:xfrm>
          <a:off x="340520" y="1525334"/>
          <a:ext cx="8381999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7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3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1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5381">
                <a:tc>
                  <a:txBody>
                    <a:bodyPr/>
                    <a:lstStyle/>
                    <a:p>
                      <a:r>
                        <a:rPr lang="en-US" sz="1600" dirty="0"/>
                        <a:t>WI 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Status Report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Revised WID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5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of x bands (x=1,2,3) LTE inter-band CA (</a:t>
                      </a:r>
                      <a:r>
                        <a:rPr lang="en-US" sz="140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xDL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/1UL) and 3 bands NR inter-band CA (3DL/1UL)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R4-202195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R4-202194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CA/DC for DL 4 bands and 2UL bands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RP-202543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RP-202544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 for 5 bands DL with x bands UL (x=1, 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RP-202608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RP-202609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of x bands (x=2,3,4) LTE inter-band CA (</a:t>
                      </a:r>
                      <a:r>
                        <a:rPr lang="en-US" sz="140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xDL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/1UL) and 1 NR FR1 band (1DL/1UL) and 1 NR FR2 band (1DL/1UL)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RP-202541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RP‑202542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7315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76775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/>
              <a:t> Rel-17 NR Basket WIs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613" y="1189291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800" dirty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6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18</a:t>
            </a:fld>
            <a:endParaRPr lang="en-GB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858275"/>
              </p:ext>
            </p:extLst>
          </p:nvPr>
        </p:nvGraphicFramePr>
        <p:xfrm>
          <a:off x="340520" y="1525334"/>
          <a:ext cx="8381999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7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3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1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5381">
                <a:tc>
                  <a:txBody>
                    <a:bodyPr/>
                    <a:lstStyle/>
                    <a:p>
                      <a:r>
                        <a:rPr lang="en-US" sz="1600" dirty="0"/>
                        <a:t>WI 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Status Report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Revised WID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High power UE (power class 2) for NR inter-band CA with 2 bands DL and 2 bands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RP‑202367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RP-202373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Adding new channel bandwidth(s) support to existing NR bands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RP‑202278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RP-202277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8190759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High power UE (power class 2) for EN-DC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RP‑202283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RP-202282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8292556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Band combinations on concurrent operation between </a:t>
                      </a:r>
                      <a:r>
                        <a:rPr lang="en-US" sz="140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Uu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frequency bands and V2X bands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RP‑202722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48448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71965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/>
              <a:t>LTE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757654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/>
              <a:t>Summary (1/3) </a:t>
            </a:r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06136" y="1036588"/>
            <a:ext cx="8901131" cy="539629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fontAlgn="b" hangingPunct="1"/>
            <a:r>
              <a:rPr lang="en-US" altLang="ko-KR" sz="2000" kern="0" dirty="0"/>
              <a:t>In Q4, RAN4 had one e-meeting, i.e. #97-e</a:t>
            </a:r>
          </a:p>
          <a:p>
            <a:pPr lvl="1"/>
            <a:r>
              <a:rPr lang="en-US" altLang="en-US" sz="1800" kern="0" dirty="0"/>
              <a:t>Email discussions were organized in 110 email threads, each with a moderator, in three parallel sessions (Main, RRM, BS </a:t>
            </a:r>
            <a:r>
              <a:rPr lang="en-US" altLang="en-US" sz="1800" kern="0" dirty="0" err="1"/>
              <a:t>RF_Test_Demod</a:t>
            </a:r>
            <a:r>
              <a:rPr lang="en-US" altLang="en-US" sz="1800" kern="0" dirty="0"/>
              <a:t>). Moderators generated summaries that allows traceability of discussions and decisions. Delegates were more comfortable and familiar with the arrangement.</a:t>
            </a:r>
          </a:p>
          <a:p>
            <a:pPr lvl="1"/>
            <a:r>
              <a:rPr lang="en-US" altLang="en-US" sz="1800" kern="0" dirty="0"/>
              <a:t>6500+ emails</a:t>
            </a:r>
          </a:p>
          <a:p>
            <a:pPr lvl="1"/>
            <a:r>
              <a:rPr lang="en-US" altLang="en-US" sz="1800" kern="0" dirty="0"/>
              <a:t>9 GTW calls in each session, a total of 81 hours of call, were used to treat critical or controversial topics.</a:t>
            </a:r>
          </a:p>
          <a:p>
            <a:pPr lvl="1"/>
            <a:r>
              <a:rPr lang="en-US" altLang="ko-KR" sz="1800" kern="0" dirty="0"/>
              <a:t>Overall, the progress was good.</a:t>
            </a:r>
          </a:p>
          <a:p>
            <a:pPr eaLnBrk="1" fontAlgn="b" hangingPunct="1"/>
            <a:r>
              <a:rPr lang="en-GB" altLang="ja-JP" sz="2000" kern="0" dirty="0"/>
              <a:t>Continue to enforce meeting improvement measures detailed in R4-2016602, and meeting deadlines.</a:t>
            </a:r>
          </a:p>
          <a:p>
            <a:pPr lvl="1" eaLnBrk="1" fontAlgn="b" hangingPunct="1"/>
            <a:r>
              <a:rPr lang="en-GB" altLang="ja-JP" sz="1600" kern="0" dirty="0"/>
              <a:t>Given the large number of contributions, CR quality is still a serious issue. </a:t>
            </a:r>
          </a:p>
          <a:p>
            <a:pPr lvl="1" eaLnBrk="1" fontAlgn="b" hangingPunct="1"/>
            <a:r>
              <a:rPr lang="en-GB" altLang="ja-JP" sz="1600" kern="0" dirty="0"/>
              <a:t>CR Quality Control measures in R4-2016602 will be strictly enforced from RAN4 meeting #98-e onwards</a:t>
            </a:r>
          </a:p>
          <a:p>
            <a:pPr marL="0" indent="0" eaLnBrk="1" fontAlgn="b" hangingPunct="1">
              <a:buNone/>
            </a:pPr>
            <a:endParaRPr lang="en-US" altLang="ja-JP" sz="1800" kern="0" dirty="0"/>
          </a:p>
          <a:p>
            <a:pPr marL="0" indent="0">
              <a:buNone/>
            </a:pPr>
            <a:endParaRPr lang="en-US" altLang="ko-KR" sz="2200" kern="0" dirty="0"/>
          </a:p>
        </p:txBody>
      </p:sp>
      <p:sp>
        <p:nvSpPr>
          <p:cNvPr id="5" name="矩形 4"/>
          <p:cNvSpPr/>
          <p:nvPr/>
        </p:nvSpPr>
        <p:spPr bwMode="auto">
          <a:xfrm>
            <a:off x="3947772" y="834081"/>
            <a:ext cx="2537254" cy="6178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7971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R16 LTE other WG led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20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4797176"/>
              </p:ext>
            </p:extLst>
          </p:nvPr>
        </p:nvGraphicFramePr>
        <p:xfrm>
          <a:off x="457200" y="1600200"/>
          <a:ext cx="7705725" cy="165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7125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881181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4067419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eMTC5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Perf part 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NB-IOTenh3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Perf part 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42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LTE even further mobility enhancement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ongoing.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Extension to March 2021 requested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568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3308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4850" y="274638"/>
            <a:ext cx="7452360" cy="1143000"/>
          </a:xfrm>
        </p:spPr>
        <p:txBody>
          <a:bodyPr/>
          <a:lstStyle/>
          <a:p>
            <a:r>
              <a:rPr lang="en-GB" dirty="0"/>
              <a:t>R17 LTE RAN4 led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21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2003977"/>
              </p:ext>
            </p:extLst>
          </p:nvPr>
        </p:nvGraphicFramePr>
        <p:xfrm>
          <a:off x="457200" y="1600200"/>
          <a:ext cx="7572375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6717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848627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3997031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559435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LTE Band 24 Specifications to comply with updated regulatory emission limits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Jun. 2021 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Jun. 2021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87630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/>
              <a:t> Rel-17 LTE Basket WIs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378" y="870013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2000" dirty="0">
              <a:ea typeface="MS PGothic" panose="020B0600070205080204" pitchFamily="50" charset="-128"/>
            </a:endParaRPr>
          </a:p>
          <a:p>
            <a:pPr lvl="1"/>
            <a:endParaRPr lang="en-US" sz="2000" dirty="0">
              <a:ea typeface="MS PGothic" panose="020B0600070205080204" pitchFamily="50" charset="-128"/>
            </a:endParaRPr>
          </a:p>
          <a:p>
            <a:pPr lvl="1"/>
            <a:r>
              <a:rPr lang="en-US" altLang="ja-JP" sz="2000" dirty="0">
                <a:ea typeface="MS PGothic" panose="020B0600070205080204" pitchFamily="50" charset="-128"/>
              </a:rPr>
              <a:t>Above revised WIDs have been endorsed by RAN4</a:t>
            </a:r>
          </a:p>
          <a:p>
            <a:pPr marL="457200" lvl="1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22</a:t>
            </a:fld>
            <a:endParaRPr lang="en-GB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659183"/>
              </p:ext>
            </p:extLst>
          </p:nvPr>
        </p:nvGraphicFramePr>
        <p:xfrm>
          <a:off x="416380" y="1638300"/>
          <a:ext cx="8229598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1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19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5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5740">
                <a:tc>
                  <a:txBody>
                    <a:bodyPr/>
                    <a:lstStyle/>
                    <a:p>
                      <a:r>
                        <a:rPr lang="en-US" sz="1600" dirty="0"/>
                        <a:t>WI 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Status Report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Revised WID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2 bands DL with 1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RP-202572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RP-202573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3 bands DL with 1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RP-202614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RP-202615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x bands DL (x=4, 5)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RP-202213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RP-202212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2 bands DL with 2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RP-202616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Carrier Aggregation for </a:t>
                      </a:r>
                      <a:r>
                        <a:rPr lang="nl-NL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 bands (x= 3, 4, 5) DL 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with 2 bands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RP-202290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RP-202289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Additional LTE bands for UE category M1&amp;M2 and/or NB1&amp;NB2 in Rel-17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RP-202294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72062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BD838-34BD-41EB-BD2C-E6614FAE1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RAN4 TU Budget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022E05-A75B-4079-B98D-B75E91238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143001"/>
          </a:xfrm>
        </p:spPr>
        <p:txBody>
          <a:bodyPr/>
          <a:lstStyle/>
          <a:p>
            <a:r>
              <a:rPr lang="en-US" altLang="zh-CN" sz="1800" dirty="0"/>
              <a:t>Total capacity is 45 TUs with 3 parallel sessions, which does not include</a:t>
            </a:r>
          </a:p>
          <a:p>
            <a:pPr lvl="1"/>
            <a:r>
              <a:rPr lang="en-US" altLang="zh-CN" sz="1600" dirty="0"/>
              <a:t>Monday morning common session</a:t>
            </a:r>
          </a:p>
          <a:p>
            <a:pPr lvl="1"/>
            <a:r>
              <a:rPr lang="en-US" altLang="zh-CN" sz="1600" dirty="0"/>
              <a:t>Friday comeback session</a:t>
            </a:r>
          </a:p>
          <a:p>
            <a:pPr lvl="1"/>
            <a:r>
              <a:rPr lang="en-US" altLang="zh-CN" sz="1600" dirty="0"/>
              <a:t>Evening AH session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ru-RU" sz="1400" dirty="0"/>
          </a:p>
        </p:txBody>
      </p:sp>
      <p:pic>
        <p:nvPicPr>
          <p:cNvPr id="41" name="table">
            <a:extLst>
              <a:ext uri="{FF2B5EF4-FFF2-40B4-BE49-F238E27FC236}">
                <a16:creationId xmlns:a16="http://schemas.microsoft.com/office/drawing/2014/main" id="{25394993-C825-4310-A1CB-1141C84D2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" y="2925763"/>
            <a:ext cx="8199120" cy="3353876"/>
          </a:xfrm>
          <a:prstGeom prst="rect">
            <a:avLst/>
          </a:prstGeom>
        </p:spPr>
      </p:pic>
      <p:sp>
        <p:nvSpPr>
          <p:cNvPr id="42" name="圆角矩形 7">
            <a:extLst>
              <a:ext uri="{FF2B5EF4-FFF2-40B4-BE49-F238E27FC236}">
                <a16:creationId xmlns:a16="http://schemas.microsoft.com/office/drawing/2014/main" id="{6DEAAE7C-7D07-4F39-B77E-2601FB8D9B46}"/>
              </a:ext>
            </a:extLst>
          </p:cNvPr>
          <p:cNvSpPr/>
          <p:nvPr/>
        </p:nvSpPr>
        <p:spPr>
          <a:xfrm>
            <a:off x="609600" y="3421062"/>
            <a:ext cx="1432560" cy="563880"/>
          </a:xfrm>
          <a:prstGeom prst="round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圆角矩形 8">
            <a:extLst>
              <a:ext uri="{FF2B5EF4-FFF2-40B4-BE49-F238E27FC236}">
                <a16:creationId xmlns:a16="http://schemas.microsoft.com/office/drawing/2014/main" id="{75896B54-A407-482D-875E-4B27A155450A}"/>
              </a:ext>
            </a:extLst>
          </p:cNvPr>
          <p:cNvSpPr/>
          <p:nvPr/>
        </p:nvSpPr>
        <p:spPr>
          <a:xfrm>
            <a:off x="575310" y="4152582"/>
            <a:ext cx="392430" cy="201930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圆角矩形 10">
            <a:extLst>
              <a:ext uri="{FF2B5EF4-FFF2-40B4-BE49-F238E27FC236}">
                <a16:creationId xmlns:a16="http://schemas.microsoft.com/office/drawing/2014/main" id="{38AEC21B-A41E-4A44-B86E-612DF28F1D14}"/>
              </a:ext>
            </a:extLst>
          </p:cNvPr>
          <p:cNvSpPr/>
          <p:nvPr/>
        </p:nvSpPr>
        <p:spPr>
          <a:xfrm>
            <a:off x="1674495" y="4152582"/>
            <a:ext cx="392430" cy="201930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圆角矩形 11">
            <a:extLst>
              <a:ext uri="{FF2B5EF4-FFF2-40B4-BE49-F238E27FC236}">
                <a16:creationId xmlns:a16="http://schemas.microsoft.com/office/drawing/2014/main" id="{3A55E34F-0739-4D63-BEBC-8B067FAE243B}"/>
              </a:ext>
            </a:extLst>
          </p:cNvPr>
          <p:cNvSpPr/>
          <p:nvPr/>
        </p:nvSpPr>
        <p:spPr>
          <a:xfrm>
            <a:off x="1129665" y="4152582"/>
            <a:ext cx="392430" cy="201930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圆角矩形 15">
            <a:extLst>
              <a:ext uri="{FF2B5EF4-FFF2-40B4-BE49-F238E27FC236}">
                <a16:creationId xmlns:a16="http://schemas.microsoft.com/office/drawing/2014/main" id="{586C00C1-C485-40F1-9882-0DE4452239F3}"/>
              </a:ext>
            </a:extLst>
          </p:cNvPr>
          <p:cNvSpPr/>
          <p:nvPr/>
        </p:nvSpPr>
        <p:spPr>
          <a:xfrm>
            <a:off x="2223135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圆角矩形 16">
            <a:extLst>
              <a:ext uri="{FF2B5EF4-FFF2-40B4-BE49-F238E27FC236}">
                <a16:creationId xmlns:a16="http://schemas.microsoft.com/office/drawing/2014/main" id="{41062F31-1C91-474E-9C1E-1A2616E4F5FB}"/>
              </a:ext>
            </a:extLst>
          </p:cNvPr>
          <p:cNvSpPr/>
          <p:nvPr/>
        </p:nvSpPr>
        <p:spPr>
          <a:xfrm>
            <a:off x="3322320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圆角矩形 17">
            <a:extLst>
              <a:ext uri="{FF2B5EF4-FFF2-40B4-BE49-F238E27FC236}">
                <a16:creationId xmlns:a16="http://schemas.microsoft.com/office/drawing/2014/main" id="{DE16B5B4-500D-4EFB-9C9B-342A2FF80E8E}"/>
              </a:ext>
            </a:extLst>
          </p:cNvPr>
          <p:cNvSpPr/>
          <p:nvPr/>
        </p:nvSpPr>
        <p:spPr>
          <a:xfrm>
            <a:off x="2777490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圆角矩形 18">
            <a:extLst>
              <a:ext uri="{FF2B5EF4-FFF2-40B4-BE49-F238E27FC236}">
                <a16:creationId xmlns:a16="http://schemas.microsoft.com/office/drawing/2014/main" id="{18A90C94-9676-43D8-848A-165DE037A3FA}"/>
              </a:ext>
            </a:extLst>
          </p:cNvPr>
          <p:cNvSpPr/>
          <p:nvPr/>
        </p:nvSpPr>
        <p:spPr>
          <a:xfrm>
            <a:off x="3838575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圆角矩形 19">
            <a:extLst>
              <a:ext uri="{FF2B5EF4-FFF2-40B4-BE49-F238E27FC236}">
                <a16:creationId xmlns:a16="http://schemas.microsoft.com/office/drawing/2014/main" id="{811E07E8-6B16-4D56-9215-9BEFA87ECB64}"/>
              </a:ext>
            </a:extLst>
          </p:cNvPr>
          <p:cNvSpPr/>
          <p:nvPr/>
        </p:nvSpPr>
        <p:spPr>
          <a:xfrm>
            <a:off x="4937760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圆角矩形 20">
            <a:extLst>
              <a:ext uri="{FF2B5EF4-FFF2-40B4-BE49-F238E27FC236}">
                <a16:creationId xmlns:a16="http://schemas.microsoft.com/office/drawing/2014/main" id="{C860A191-EB64-4F88-8C53-1F282B58D7E7}"/>
              </a:ext>
            </a:extLst>
          </p:cNvPr>
          <p:cNvSpPr/>
          <p:nvPr/>
        </p:nvSpPr>
        <p:spPr>
          <a:xfrm>
            <a:off x="4392930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圆角矩形 21">
            <a:extLst>
              <a:ext uri="{FF2B5EF4-FFF2-40B4-BE49-F238E27FC236}">
                <a16:creationId xmlns:a16="http://schemas.microsoft.com/office/drawing/2014/main" id="{48C1B447-A6CC-4596-8825-D779B861DB5E}"/>
              </a:ext>
            </a:extLst>
          </p:cNvPr>
          <p:cNvSpPr/>
          <p:nvPr/>
        </p:nvSpPr>
        <p:spPr>
          <a:xfrm>
            <a:off x="5482590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圆角矩形 22">
            <a:extLst>
              <a:ext uri="{FF2B5EF4-FFF2-40B4-BE49-F238E27FC236}">
                <a16:creationId xmlns:a16="http://schemas.microsoft.com/office/drawing/2014/main" id="{1FE26832-B17D-4A25-A17E-59F76DBAB827}"/>
              </a:ext>
            </a:extLst>
          </p:cNvPr>
          <p:cNvSpPr/>
          <p:nvPr/>
        </p:nvSpPr>
        <p:spPr>
          <a:xfrm>
            <a:off x="6581775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圆角矩形 23">
            <a:extLst>
              <a:ext uri="{FF2B5EF4-FFF2-40B4-BE49-F238E27FC236}">
                <a16:creationId xmlns:a16="http://schemas.microsoft.com/office/drawing/2014/main" id="{E5CCBDAF-8F21-4B2C-AED9-0B9BFF293A90}"/>
              </a:ext>
            </a:extLst>
          </p:cNvPr>
          <p:cNvSpPr/>
          <p:nvPr/>
        </p:nvSpPr>
        <p:spPr>
          <a:xfrm>
            <a:off x="6036945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圆角矩形 24">
            <a:extLst>
              <a:ext uri="{FF2B5EF4-FFF2-40B4-BE49-F238E27FC236}">
                <a16:creationId xmlns:a16="http://schemas.microsoft.com/office/drawing/2014/main" id="{3EAAD1A8-59EB-462E-A75D-FA3CA94691D3}"/>
              </a:ext>
            </a:extLst>
          </p:cNvPr>
          <p:cNvSpPr/>
          <p:nvPr/>
        </p:nvSpPr>
        <p:spPr>
          <a:xfrm>
            <a:off x="7141845" y="3421062"/>
            <a:ext cx="392430" cy="1676400"/>
          </a:xfrm>
          <a:prstGeom prst="round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圆角矩形 25">
            <a:extLst>
              <a:ext uri="{FF2B5EF4-FFF2-40B4-BE49-F238E27FC236}">
                <a16:creationId xmlns:a16="http://schemas.microsoft.com/office/drawing/2014/main" id="{74630F4E-5F54-4A11-85C1-371261BB86DD}"/>
              </a:ext>
            </a:extLst>
          </p:cNvPr>
          <p:cNvSpPr/>
          <p:nvPr/>
        </p:nvSpPr>
        <p:spPr>
          <a:xfrm>
            <a:off x="8241030" y="3421062"/>
            <a:ext cx="392430" cy="1676400"/>
          </a:xfrm>
          <a:prstGeom prst="round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圆角矩形 26">
            <a:extLst>
              <a:ext uri="{FF2B5EF4-FFF2-40B4-BE49-F238E27FC236}">
                <a16:creationId xmlns:a16="http://schemas.microsoft.com/office/drawing/2014/main" id="{C9659DD7-A0A7-4F34-A459-998D034840B1}"/>
              </a:ext>
            </a:extLst>
          </p:cNvPr>
          <p:cNvSpPr/>
          <p:nvPr/>
        </p:nvSpPr>
        <p:spPr>
          <a:xfrm>
            <a:off x="7696200" y="3421062"/>
            <a:ext cx="392430" cy="1676400"/>
          </a:xfrm>
          <a:prstGeom prst="round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圆角矩形 27">
            <a:extLst>
              <a:ext uri="{FF2B5EF4-FFF2-40B4-BE49-F238E27FC236}">
                <a16:creationId xmlns:a16="http://schemas.microsoft.com/office/drawing/2014/main" id="{3260C653-03F8-4514-B492-BCAFD9ECB865}"/>
              </a:ext>
            </a:extLst>
          </p:cNvPr>
          <p:cNvSpPr/>
          <p:nvPr/>
        </p:nvSpPr>
        <p:spPr>
          <a:xfrm>
            <a:off x="7141844" y="5219382"/>
            <a:ext cx="1491615" cy="281940"/>
          </a:xfrm>
          <a:prstGeom prst="round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06106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01D47-1DF4-416E-A543-C1BA79FE7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RAN4 TU Budget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E87F1-9E4A-4FFD-BB5F-18546A07CF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Proposal for future meetings</a:t>
            </a:r>
          </a:p>
          <a:p>
            <a:pPr lvl="1"/>
            <a:r>
              <a:rPr lang="en-US" sz="1800" dirty="0"/>
              <a:t>RF: 24.5 TUs</a:t>
            </a:r>
          </a:p>
          <a:p>
            <a:pPr lvl="1"/>
            <a:r>
              <a:rPr lang="en-US" sz="1800" dirty="0"/>
              <a:t>RD: 20.5 TUs</a:t>
            </a:r>
          </a:p>
          <a:p>
            <a:endParaRPr lang="en-US" sz="2200" dirty="0"/>
          </a:p>
          <a:p>
            <a:r>
              <a:rPr lang="en-US" sz="2000" dirty="0"/>
              <a:t>Detailed TU allocation for each WI/SI will be shared in a separate document</a:t>
            </a:r>
          </a:p>
          <a:p>
            <a:pPr lvl="1"/>
            <a:endParaRPr lang="en-US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446511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58788" y="7937"/>
            <a:ext cx="6834187" cy="1143001"/>
          </a:xfrm>
        </p:spPr>
        <p:txBody>
          <a:bodyPr/>
          <a:lstStyle/>
          <a:p>
            <a:r>
              <a:rPr lang="fi-FI" altLang="en-US" dirty="0"/>
              <a:t>General Principles for TU allocation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24092" y="1209675"/>
            <a:ext cx="8293375" cy="4651375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600" dirty="0">
                <a:ea typeface="+mn-ea"/>
                <a:cs typeface="+mn-cs"/>
              </a:rPr>
              <a:t>R15 and R16 maintenance</a:t>
            </a:r>
          </a:p>
          <a:p>
            <a:pPr lvl="1"/>
            <a:r>
              <a:rPr lang="en-US" altLang="zh-CN" sz="1400" dirty="0"/>
              <a:t>R15: Plan no TU allocation after Q1 2021 </a:t>
            </a:r>
          </a:p>
          <a:p>
            <a:pPr lvl="1"/>
            <a:r>
              <a:rPr lang="en-US" altLang="zh-CN" sz="1400" dirty="0"/>
              <a:t>R16: reduced TU allocation from Q3 2021 onwards</a:t>
            </a:r>
            <a:endParaRPr lang="en-US" altLang="zh-CN" sz="1400" dirty="0">
              <a:ea typeface="+mn-ea"/>
              <a:cs typeface="+mn-cs"/>
            </a:endParaRPr>
          </a:p>
          <a:p>
            <a:pPr marL="342900" lvl="1" indent="-342900">
              <a:buBlip>
                <a:blip r:embed="rId2"/>
              </a:buBlip>
            </a:pPr>
            <a:r>
              <a:rPr lang="en-US" altLang="zh-CN" sz="1600" dirty="0">
                <a:ea typeface="+mn-ea"/>
                <a:cs typeface="+mn-cs"/>
              </a:rPr>
              <a:t>Rel-16 perf part </a:t>
            </a:r>
          </a:p>
          <a:p>
            <a:pPr lvl="1"/>
            <a:r>
              <a:rPr lang="en-US" altLang="zh-CN" sz="1400" dirty="0"/>
              <a:t>TU allocation till Q2 2021 for following WIs: NR-U, NR V2X, NR Pos, NR IAB, MR-DC, and L3 CSI-RS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zh-CN" sz="1600" dirty="0"/>
              <a:t>Rel-17 WI/SIs </a:t>
            </a:r>
          </a:p>
          <a:p>
            <a:pPr lvl="1"/>
            <a:r>
              <a:rPr lang="en-US" altLang="zh-CN" sz="1400" dirty="0"/>
              <a:t>Core part completion by Q1 2022 and Perf part completion by Q3 2022 </a:t>
            </a:r>
          </a:p>
          <a:p>
            <a:pPr lvl="1"/>
            <a:r>
              <a:rPr lang="en-US" altLang="zh-CN" sz="1400" dirty="0"/>
              <a:t>For other WG led WI/SIs: </a:t>
            </a:r>
          </a:p>
          <a:p>
            <a:pPr lvl="2"/>
            <a:r>
              <a:rPr lang="en-US" altLang="zh-CN" sz="1400" dirty="0"/>
              <a:t>RRM Core part: Slow start in Q2 2021 and ramp up in Q3 2021 (except for NTN and Power Saving WIs which already started)</a:t>
            </a:r>
          </a:p>
          <a:p>
            <a:pPr lvl="2"/>
            <a:r>
              <a:rPr lang="en-US" altLang="zh-CN" sz="1400" dirty="0"/>
              <a:t>RRM Perf part: Start in Q2 2022</a:t>
            </a:r>
          </a:p>
          <a:p>
            <a:pPr lvl="2"/>
            <a:r>
              <a:rPr lang="en-US" altLang="zh-CN" sz="1400" dirty="0" err="1"/>
              <a:t>Demod</a:t>
            </a:r>
            <a:r>
              <a:rPr lang="en-US" altLang="zh-CN" sz="1400" dirty="0"/>
              <a:t> Perf part: start from Nov. meeting in 2021 at the earliest </a:t>
            </a:r>
          </a:p>
          <a:p>
            <a:pPr lvl="1"/>
            <a:r>
              <a:rPr lang="en-US" altLang="zh-CN" sz="1400" dirty="0"/>
              <a:t>For RAN4 led WI/SIs:</a:t>
            </a:r>
          </a:p>
          <a:p>
            <a:pPr lvl="2"/>
            <a:r>
              <a:rPr lang="en-US" altLang="zh-CN" sz="1400" dirty="0"/>
              <a:t>RRM Core part: Start in Q1 2021</a:t>
            </a:r>
          </a:p>
          <a:p>
            <a:pPr lvl="2"/>
            <a:r>
              <a:rPr lang="en-US" altLang="zh-CN" sz="1400" dirty="0"/>
              <a:t>RRM Perf part: Start in Q2 2022</a:t>
            </a:r>
          </a:p>
          <a:p>
            <a:pPr lvl="2"/>
            <a:r>
              <a:rPr lang="en-US" altLang="zh-CN" sz="1400" dirty="0" err="1"/>
              <a:t>Demod</a:t>
            </a:r>
            <a:r>
              <a:rPr lang="en-US" altLang="zh-CN" sz="1400" dirty="0"/>
              <a:t> Perf part: start from Q2 2021 except NR FR1_HST</a:t>
            </a:r>
          </a:p>
          <a:p>
            <a:pPr marL="914400" lvl="2" indent="0">
              <a:buNone/>
            </a:pPr>
            <a:endParaRPr lang="en-US" altLang="zh-CN" sz="1400" dirty="0"/>
          </a:p>
          <a:p>
            <a:pPr marL="114300" indent="0">
              <a:buNone/>
            </a:pPr>
            <a:r>
              <a:rPr lang="en-US" altLang="zh-CN" sz="1600" dirty="0">
                <a:solidFill>
                  <a:srgbClr val="FF0000"/>
                </a:solidFill>
              </a:rPr>
              <a:t>Note: For WI/SIs whose RAN4 impact is not clearly defined in their WIDs, TU allocation is based on RAN4 leadership’s judgment.</a:t>
            </a:r>
          </a:p>
          <a:p>
            <a:pPr marL="0" indent="0">
              <a:buNone/>
            </a:pPr>
            <a:endParaRPr lang="en-US" altLang="zh-CN" sz="2200" dirty="0"/>
          </a:p>
          <a:p>
            <a:pPr lvl="2"/>
            <a:endParaRPr lang="en-US" altLang="zh-CN" sz="1400" dirty="0"/>
          </a:p>
          <a:p>
            <a:pPr marL="342900" lvl="1" indent="-342900">
              <a:buBlip>
                <a:blip r:embed="rId2"/>
              </a:buBlip>
            </a:pPr>
            <a:endParaRPr lang="en-US" altLang="zh-CN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6028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altLang="zh-CN" dirty="0"/>
              <a:t>Thank You!</a:t>
            </a:r>
            <a:endParaRPr lang="zh-CN" altLang="en-US" dirty="0"/>
          </a:p>
        </p:txBody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>
          <a:xfrm>
            <a:off x="198286" y="1096828"/>
            <a:ext cx="8515607" cy="2571567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1400" dirty="0"/>
          </a:p>
          <a:p>
            <a:pPr marL="342900" lvl="1" indent="-342900">
              <a:lnSpc>
                <a:spcPct val="8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sv-SE" altLang="en-US" sz="2000" dirty="0">
                <a:ea typeface="+mn-ea"/>
                <a:cs typeface="+mn-cs"/>
              </a:rPr>
              <a:t>Vice chairs Haijie Qiu and Andrey Chervyakov for helping structure the e-meeting and chairing sessions</a:t>
            </a:r>
          </a:p>
          <a:p>
            <a:pPr marL="342900" lvl="1" indent="-342900">
              <a:lnSpc>
                <a:spcPct val="8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en-US" altLang="en-US" sz="2000" dirty="0">
                <a:ea typeface="+mn-ea"/>
                <a:cs typeface="+mn-cs"/>
              </a:rPr>
              <a:t>Kai-Erik Sunell for efficient secretary support</a:t>
            </a:r>
          </a:p>
          <a:p>
            <a:pPr marL="342900" lvl="1" indent="-342900">
              <a:lnSpc>
                <a:spcPct val="8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sv-SE" altLang="en-US" sz="2000" dirty="0">
                <a:ea typeface="+mn-ea"/>
                <a:cs typeface="+mn-cs"/>
              </a:rPr>
              <a:t>Email moderators for leading the email discussions and providing summaries</a:t>
            </a:r>
          </a:p>
          <a:p>
            <a:pPr marL="342900" lvl="1" indent="-342900">
              <a:lnSpc>
                <a:spcPct val="8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sv-SE" altLang="en-US" sz="2000" dirty="0">
                <a:ea typeface="+mn-ea"/>
                <a:cs typeface="+mn-cs"/>
              </a:rPr>
              <a:t>Delegates for contributions and discussions</a:t>
            </a:r>
          </a:p>
        </p:txBody>
      </p:sp>
    </p:spTree>
    <p:extLst>
      <p:ext uri="{BB962C8B-B14F-4D97-AF65-F5344CB8AC3E}">
        <p14:creationId xmlns:p14="http://schemas.microsoft.com/office/powerpoint/2010/main" val="359901494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/>
              <a:t>Summary (2/3)</a:t>
            </a:r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06136" y="1093738"/>
            <a:ext cx="8901131" cy="52213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2" indent="-342900" eaLnBrk="1" fontAlgn="b" hangingPunct="1">
              <a:buBlip>
                <a:blip r:embed="rId2"/>
              </a:buBlip>
            </a:pPr>
            <a:r>
              <a:rPr lang="en-US" altLang="en-US" sz="1800" kern="0" dirty="0"/>
              <a:t>Updated R16 LTE/NR UE feature list sent to RAN2. While normal maintenance work may take place in future meetings, no major change is expected.</a:t>
            </a:r>
          </a:p>
          <a:p>
            <a:pPr lvl="1"/>
            <a:r>
              <a:rPr lang="en-US" altLang="en-US" sz="1400" kern="0" dirty="0"/>
              <a:t>A working agreement was made to reach agreement on R4-2016850.</a:t>
            </a:r>
            <a:endParaRPr lang="en-US" altLang="en-US" kern="0" dirty="0"/>
          </a:p>
          <a:p>
            <a:pPr eaLnBrk="1" fontAlgn="b" hangingPunct="1"/>
            <a:r>
              <a:rPr lang="en-US" altLang="ko-KR" sz="1800" kern="0" dirty="0"/>
              <a:t>R15 NR</a:t>
            </a:r>
          </a:p>
          <a:p>
            <a:pPr lvl="1"/>
            <a:r>
              <a:rPr lang="en-US" altLang="en-US" sz="1400" kern="0" dirty="0"/>
              <a:t>Still a substantial amount of effort was put into </a:t>
            </a:r>
            <a:r>
              <a:rPr lang="en-US" altLang="zh-CN" sz="1400" kern="0" dirty="0"/>
              <a:t>R15 NR maintenance. It seems no delegates challenged the essentiality of any R15 CR.</a:t>
            </a:r>
            <a:endParaRPr lang="en-US" altLang="en-US" sz="1400" kern="0" dirty="0"/>
          </a:p>
          <a:p>
            <a:pPr lvl="1"/>
            <a:r>
              <a:rPr lang="en-US" altLang="ko-KR" sz="1400" kern="0" dirty="0"/>
              <a:t>Very high threshold for essential correction after Q4. New measures may be proposed for this purpose.</a:t>
            </a:r>
            <a:endParaRPr lang="en-US" altLang="ko-KR" sz="1400" kern="0" dirty="0">
              <a:highlight>
                <a:srgbClr val="FFFF00"/>
              </a:highlight>
            </a:endParaRPr>
          </a:p>
          <a:p>
            <a:pPr eaLnBrk="1" fontAlgn="b" hangingPunct="1"/>
            <a:r>
              <a:rPr lang="en-US" altLang="en-US" sz="1800" kern="0" dirty="0"/>
              <a:t>R16 NR </a:t>
            </a:r>
          </a:p>
          <a:p>
            <a:pPr lvl="1"/>
            <a:r>
              <a:rPr lang="en-US" altLang="en-US" sz="1400" kern="0" dirty="0"/>
              <a:t>Normal maintenance work on completed R16 WI took place</a:t>
            </a:r>
          </a:p>
          <a:p>
            <a:pPr lvl="1"/>
            <a:r>
              <a:rPr lang="en-US" altLang="en-US" sz="1400" kern="0" dirty="0"/>
              <a:t>The only open spectrum WI </a:t>
            </a:r>
            <a:r>
              <a:rPr lang="pt-BR" altLang="en-US" sz="1400" kern="0" dirty="0"/>
              <a:t>NR_n48_LTE_48_coex</a:t>
            </a:r>
            <a:r>
              <a:rPr lang="en-US" altLang="en-US" sz="1400" kern="0" dirty="0"/>
              <a:t> was completed</a:t>
            </a:r>
          </a:p>
          <a:p>
            <a:pPr lvl="1"/>
            <a:r>
              <a:rPr lang="en-US" altLang="en-US" sz="1400" kern="0" dirty="0"/>
              <a:t>Remaining issues of NR-U were closed</a:t>
            </a:r>
            <a:r>
              <a:rPr lang="en-US" altLang="en-US" sz="1400" kern="0"/>
              <a:t>. </a:t>
            </a:r>
            <a:endParaRPr lang="en-US" altLang="en-US" sz="1400" strike="sngStrike" kern="0" dirty="0"/>
          </a:p>
          <a:p>
            <a:pPr lvl="1" eaLnBrk="1" fontAlgn="b" hangingPunct="1"/>
            <a:r>
              <a:rPr lang="en-US" altLang="en-US" sz="1400" kern="0" dirty="0"/>
              <a:t>Good progress on R16 Perf part for the WIs with completed Core part. </a:t>
            </a:r>
          </a:p>
          <a:p>
            <a:pPr lvl="2" eaLnBrk="1" fontAlgn="b" hangingPunct="1"/>
            <a:r>
              <a:rPr lang="en-US" altLang="en-US" sz="1400" kern="0" dirty="0"/>
              <a:t>Several WIs performance part was completed (NR 2-step RACH, NR Mobility Enhancements, HST, OTA BS testing) </a:t>
            </a:r>
          </a:p>
          <a:p>
            <a:pPr lvl="2" eaLnBrk="1" fontAlgn="b" hangingPunct="1"/>
            <a:r>
              <a:rPr lang="en-US" altLang="en-US" sz="1400" kern="0" dirty="0"/>
              <a:t>The performance part for most WIs is planned for completion by March 2021. </a:t>
            </a:r>
          </a:p>
          <a:p>
            <a:pPr lvl="2" eaLnBrk="1" fontAlgn="b" hangingPunct="1"/>
            <a:r>
              <a:rPr lang="en-US" altLang="en-US" sz="1400" kern="0" dirty="0"/>
              <a:t>Some WIs are behind the progress with &lt;50% completion due to late start and may need to be extended to June 2021. Final decision can be made in March 2021.</a:t>
            </a:r>
            <a:endParaRPr lang="en-US" altLang="ko-KR" sz="900" kern="0" dirty="0"/>
          </a:p>
          <a:p>
            <a:pPr lvl="1" eaLnBrk="1" fontAlgn="b" hangingPunct="1"/>
            <a:endParaRPr lang="en-GB" altLang="ja-JP" sz="1400" kern="0" dirty="0"/>
          </a:p>
          <a:p>
            <a:pPr lvl="1"/>
            <a:endParaRPr lang="en-US" altLang="zh-CN" sz="1200" dirty="0"/>
          </a:p>
        </p:txBody>
      </p:sp>
      <p:sp>
        <p:nvSpPr>
          <p:cNvPr id="5" name="矩形 4"/>
          <p:cNvSpPr/>
          <p:nvPr/>
        </p:nvSpPr>
        <p:spPr bwMode="auto">
          <a:xfrm>
            <a:off x="3947772" y="834081"/>
            <a:ext cx="2537254" cy="6178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989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/>
              <a:t>Summary (3/3)</a:t>
            </a:r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06136" y="1093738"/>
            <a:ext cx="8901131" cy="52213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fontAlgn="b" hangingPunct="1"/>
            <a:r>
              <a:rPr lang="en-US" altLang="en-US" sz="1800" kern="0" dirty="0"/>
              <a:t>Rel-17 NR </a:t>
            </a:r>
          </a:p>
          <a:p>
            <a:pPr lvl="1"/>
            <a:r>
              <a:rPr lang="en-US" altLang="en-US" sz="1400" kern="0" dirty="0"/>
              <a:t>Ramped up work on selected Rel-17 work items</a:t>
            </a:r>
          </a:p>
          <a:p>
            <a:pPr eaLnBrk="1" fontAlgn="b" hangingPunct="1"/>
            <a:r>
              <a:rPr lang="en-GB" altLang="ja-JP" sz="1800" kern="0" dirty="0"/>
              <a:t>LTE maintenance (up to Rel-15)</a:t>
            </a:r>
          </a:p>
          <a:p>
            <a:pPr lvl="1" eaLnBrk="1" fontAlgn="b" hangingPunct="1"/>
            <a:r>
              <a:rPr lang="en-GB" altLang="ja-JP" sz="1400" kern="0" dirty="0"/>
              <a:t>Good progress. No major issues</a:t>
            </a:r>
          </a:p>
          <a:p>
            <a:pPr eaLnBrk="1" fontAlgn="b" hangingPunct="1"/>
            <a:r>
              <a:rPr lang="en-GB" altLang="ja-JP" sz="1800" kern="0" dirty="0"/>
              <a:t>Rel-16 LTE</a:t>
            </a:r>
          </a:p>
          <a:p>
            <a:pPr lvl="1"/>
            <a:r>
              <a:rPr lang="en-US" altLang="en-US" sz="1400" kern="0" dirty="0"/>
              <a:t>Perf part is complete for </a:t>
            </a:r>
            <a:r>
              <a:rPr lang="en-US" altLang="en-US" sz="1400" kern="0" dirty="0" err="1"/>
              <a:t>eMTC</a:t>
            </a:r>
            <a:r>
              <a:rPr lang="en-US" altLang="en-US" sz="1400" kern="0" dirty="0"/>
              <a:t> and NB-IoT </a:t>
            </a:r>
            <a:r>
              <a:rPr lang="en-US" altLang="en-US" sz="1400" kern="0" dirty="0" err="1"/>
              <a:t>WIs.</a:t>
            </a:r>
            <a:r>
              <a:rPr lang="en-US" altLang="en-US" sz="1400" kern="0" dirty="0"/>
              <a:t> LTE </a:t>
            </a:r>
            <a:r>
              <a:rPr lang="en-US" altLang="en-US" sz="1400" kern="0" dirty="0" err="1"/>
              <a:t>FeMob</a:t>
            </a:r>
            <a:r>
              <a:rPr lang="en-US" altLang="en-US" sz="1400" kern="0" dirty="0"/>
              <a:t> WIs to be extended till Q1’21.</a:t>
            </a:r>
            <a:endParaRPr lang="en-GB" altLang="ja-JP" sz="1400" kern="0" dirty="0"/>
          </a:p>
          <a:p>
            <a:pPr lvl="1"/>
            <a:endParaRPr lang="en-GB" altLang="ja-JP" sz="1200" kern="0" dirty="0">
              <a:solidFill>
                <a:srgbClr val="00B050"/>
              </a:solidFill>
            </a:endParaRPr>
          </a:p>
          <a:p>
            <a:pPr lvl="1" eaLnBrk="1" fontAlgn="b" hangingPunct="1"/>
            <a:endParaRPr lang="en-GB" altLang="ja-JP" sz="1400" kern="0" dirty="0"/>
          </a:p>
          <a:p>
            <a:pPr lvl="1"/>
            <a:endParaRPr lang="en-US" altLang="zh-CN" sz="1200" dirty="0"/>
          </a:p>
        </p:txBody>
      </p:sp>
      <p:sp>
        <p:nvSpPr>
          <p:cNvPr id="5" name="矩形 4"/>
          <p:cNvSpPr/>
          <p:nvPr/>
        </p:nvSpPr>
        <p:spPr bwMode="auto">
          <a:xfrm>
            <a:off x="3947772" y="834081"/>
            <a:ext cx="2537254" cy="6178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274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36563" y="9525"/>
            <a:ext cx="6834187" cy="1143000"/>
          </a:xfrm>
        </p:spPr>
        <p:txBody>
          <a:bodyPr/>
          <a:lstStyle/>
          <a:p>
            <a:r>
              <a:rPr lang="fi-FI" altLang="en-US" dirty="0"/>
              <a:t>Statistics</a:t>
            </a:r>
          </a:p>
        </p:txBody>
      </p:sp>
      <p:cxnSp>
        <p:nvCxnSpPr>
          <p:cNvPr id="8252" name="Straight Arrow Connector 11"/>
          <p:cNvCxnSpPr>
            <a:cxnSpLocks noChangeShapeType="1"/>
          </p:cNvCxnSpPr>
          <p:nvPr/>
        </p:nvCxnSpPr>
        <p:spPr bwMode="auto">
          <a:xfrm flipH="1">
            <a:off x="7835900" y="4221163"/>
            <a:ext cx="298450" cy="15875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8253" name="Straight Arrow Connector 13"/>
          <p:cNvCxnSpPr>
            <a:cxnSpLocks noChangeShapeType="1"/>
          </p:cNvCxnSpPr>
          <p:nvPr/>
        </p:nvCxnSpPr>
        <p:spPr bwMode="auto">
          <a:xfrm flipH="1">
            <a:off x="8505825" y="1839913"/>
            <a:ext cx="319088" cy="5207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368073877"/>
              </p:ext>
            </p:extLst>
          </p:nvPr>
        </p:nvGraphicFramePr>
        <p:xfrm>
          <a:off x="0" y="301795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943963554"/>
              </p:ext>
            </p:extLst>
          </p:nvPr>
        </p:nvGraphicFramePr>
        <p:xfrm>
          <a:off x="4392627" y="3024695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Parallelogram 2"/>
          <p:cNvSpPr/>
          <p:nvPr/>
        </p:nvSpPr>
        <p:spPr bwMode="auto">
          <a:xfrm>
            <a:off x="1265464" y="2620736"/>
            <a:ext cx="4278086" cy="1502228"/>
          </a:xfrm>
          <a:prstGeom prst="parallelogram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94063" y="2620736"/>
            <a:ext cx="6082393" cy="39188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81109" y="2712498"/>
            <a:ext cx="6408964" cy="61232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282980"/>
              </p:ext>
            </p:extLst>
          </p:nvPr>
        </p:nvGraphicFramePr>
        <p:xfrm>
          <a:off x="381107" y="1281298"/>
          <a:ext cx="8561724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1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47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269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05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#97-e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 – 13 Nov.  2020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sv-FI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Electronic meeting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367/367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3736/3551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1391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/>
              <a:t>NR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9784871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R16 NR RAN4 led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7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2032393"/>
              </p:ext>
            </p:extLst>
          </p:nvPr>
        </p:nvGraphicFramePr>
        <p:xfrm>
          <a:off x="457200" y="1352550"/>
          <a:ext cx="7800975" cy="357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8845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904434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4117696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FR1 UE RF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Perf part completed.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RRM Req.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March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4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CSI-RS based L3 Measurement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March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56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High Speed Train Scenarios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Perf part completed.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1678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FR2 DL 256QAM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Demod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part ongoing.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932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OTA BS Testing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baseline="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altLang="zh-CN" sz="1200" kern="1200" baseline="0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6659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Performance Req. Enhancement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Perf: Dec 2020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Incomplete, rapporteur proposed to extend the Perf part to March 2021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3961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8614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R16 NR other WG led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8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1445244"/>
              </p:ext>
            </p:extLst>
          </p:nvPr>
        </p:nvGraphicFramePr>
        <p:xfrm>
          <a:off x="457200" y="1381125"/>
          <a:ext cx="7839076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533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913736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4137807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278952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eMIMO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ongoing.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Demod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part incomplete.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Rapporteur proposed to extend to March 2021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NR-U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Dec.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March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RF core complete.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ongoing.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Demod part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40584"/>
                  </a:ext>
                </a:extLst>
              </a:tr>
              <a:tr h="369463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eURLLC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solidFill>
                            <a:schemeClr val="tx1"/>
                          </a:solidFill>
                        </a:rPr>
                        <a:t>Demod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</a:rPr>
                        <a:t> part incomplete.</a:t>
                      </a:r>
                      <a:endParaRPr lang="en-US" altLang="zh-CN" sz="12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Rapporteur proposed to extend the Perf part to March 2021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56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Power Saving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RRM Perf part completed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Demod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part incomplete.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Extension on completion</a:t>
                      </a:r>
                      <a:r>
                        <a:rPr lang="en-US" altLang="zh-CN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date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expected.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1678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Positioning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March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ongoing.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Rapporteur proposed to extend to June 2021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932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NR V2X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</a:t>
                      </a:r>
                      <a:r>
                        <a:rPr lang="en-US" altLang="zh-CN" sz="12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March2021</a:t>
                      </a:r>
                    </a:p>
                    <a:p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ongoing.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Demod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part ongoing.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6659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NR Mobility Enhancement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RRM Perf part completed.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5432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203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R16 NR other WG led WI/Sis (Cont.)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9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7166963"/>
              </p:ext>
            </p:extLst>
          </p:nvPr>
        </p:nvGraphicFramePr>
        <p:xfrm>
          <a:off x="485775" y="1781175"/>
          <a:ext cx="7800975" cy="1925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8845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904434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4117696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377862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MR-DC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March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RRM Perf part ongoing.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</a:t>
                      </a:r>
                      <a:r>
                        <a:rPr lang="en-US" altLang="zh-CN" sz="12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demod</a:t>
                      </a: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part impact.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4635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IAB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</a:t>
                      </a:r>
                      <a:r>
                        <a:rPr lang="en-US" altLang="zh-CN" sz="12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lang="en-US" altLang="zh-CN" sz="1200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2021</a:t>
                      </a:r>
                      <a:endParaRPr lang="en-US" altLang="zh-CN" sz="1200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RRM Perf part ongoing.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 conformance testing ongoing.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Demod</a:t>
                      </a: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part ongoing.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1887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2-step RACH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Perf part 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1611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1406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308293</TotalTime>
  <Words>2533</Words>
  <Application>Microsoft Macintosh PowerPoint</Application>
  <PresentationFormat>On-screen Show (4:3)</PresentationFormat>
  <Paragraphs>510</Paragraphs>
  <Slides>26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Times New Roman</vt:lpstr>
      <vt:lpstr>3gpp</vt:lpstr>
      <vt:lpstr>  </vt:lpstr>
      <vt:lpstr>Summary (1/3) </vt:lpstr>
      <vt:lpstr>Summary (2/3)</vt:lpstr>
      <vt:lpstr>Summary (3/3)</vt:lpstr>
      <vt:lpstr>Statistics</vt:lpstr>
      <vt:lpstr>NR</vt:lpstr>
      <vt:lpstr>R16 NR RAN4 led WI/SIs </vt:lpstr>
      <vt:lpstr>R16 NR other WG led WI/SIs </vt:lpstr>
      <vt:lpstr>R16 NR other WG led WI/Sis (Cont.) </vt:lpstr>
      <vt:lpstr>R16 NR Spectrum WI/SIs </vt:lpstr>
      <vt:lpstr>R17 NR Spectrum WI/SIs </vt:lpstr>
      <vt:lpstr>R17 NR Spectrum WI/SIs (Cont.) </vt:lpstr>
      <vt:lpstr>R17 NR RAN4 led WI/SIs </vt:lpstr>
      <vt:lpstr>R17 NR RAN4 led WI/Sis (Cont.) </vt:lpstr>
      <vt:lpstr>R17 NR other WG led WI/SIs </vt:lpstr>
      <vt:lpstr> Rel-17 NR Basket WIs</vt:lpstr>
      <vt:lpstr> Rel-17 NR Basket WIs (Cont.)</vt:lpstr>
      <vt:lpstr> Rel-17 NR Basket WIs (Cont.)</vt:lpstr>
      <vt:lpstr>LTE</vt:lpstr>
      <vt:lpstr>R16 LTE other WG led WI/SIs </vt:lpstr>
      <vt:lpstr>R17 LTE RAN4 led WI/SIs </vt:lpstr>
      <vt:lpstr> Rel-17 LTE Basket WIs</vt:lpstr>
      <vt:lpstr>RAN4 TU Budget</vt:lpstr>
      <vt:lpstr>RAN4 TU Budget</vt:lpstr>
      <vt:lpstr>General Principles for TU allocation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Administrator</dc:creator>
  <cp:keywords>CTPClassification=CTP_NT</cp:keywords>
  <cp:lastModifiedBy>Steven Chen</cp:lastModifiedBy>
  <cp:revision>451</cp:revision>
  <cp:lastPrinted>2016-09-15T08:31:35Z</cp:lastPrinted>
  <dcterms:created xsi:type="dcterms:W3CDTF">2009-11-27T05:15:11Z</dcterms:created>
  <dcterms:modified xsi:type="dcterms:W3CDTF">2020-12-05T01:41:39Z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5962d85b-a350-4a78-b80d-a78d82da4bd9</vt:lpwstr>
  </property>
  <property fmtid="{D5CDD505-2E9C-101B-9397-08002B2CF9AE}" pid="9" name="CTP_TimeStamp">
    <vt:lpwstr>2020-06-19 07:32:26Z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</Properties>
</file>