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301" r:id="rId6"/>
    <p:sldId id="291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5B5A6E-FC0D-4AA0-83EF-A42E39561172}">
          <p14:sldIdLst>
            <p14:sldId id="256"/>
            <p14:sldId id="301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4A447B-214F-403B-8987-B4BD9485487E}" v="3" dt="2020-09-11T23:24:54.4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68" autoAdjust="0"/>
    <p:restoredTop sz="82742" autoAdjust="0"/>
  </p:normalViewPr>
  <p:slideViewPr>
    <p:cSldViewPr>
      <p:cViewPr varScale="1">
        <p:scale>
          <a:sx n="127" d="100"/>
          <a:sy n="127" d="100"/>
        </p:scale>
        <p:origin x="1620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2961E-85B7-4CA5-B036-C72F184F1952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701A4-192C-4257-8815-E3F0C8F3C8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5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Way forward on NR Application Layer Throughput Performance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ja-JP" dirty="0">
                <a:solidFill>
                  <a:schemeClr val="tx1"/>
                </a:solidFill>
              </a:rPr>
              <a:t>Qualcomm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504" y="188639"/>
            <a:ext cx="3877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 Meeting #89e 	</a:t>
            </a:r>
          </a:p>
          <a:p>
            <a:r>
              <a:rPr lang="en-US" b="1" dirty="0"/>
              <a:t>Online, Sep 14 – Sep 18, 2020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5868144" y="188639"/>
            <a:ext cx="3067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ja-JP" b="1"/>
              <a:t>RP-20xxxx</a:t>
            </a:r>
            <a:endParaRPr lang="en-US" altLang="ja-JP" b="1" dirty="0"/>
          </a:p>
          <a:p>
            <a:pPr algn="r"/>
            <a:r>
              <a:rPr lang="en-US" altLang="ja-JP" b="1" dirty="0"/>
              <a:t>Document for:</a:t>
            </a:r>
            <a:r>
              <a:rPr lang="en-US" altLang="ja-JP" dirty="0"/>
              <a:t>	Approval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541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9DCD0-5DF4-4643-B0C4-6A6D18B6A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DB3AE-633A-4234-8B5F-2EB08E28A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In RAN#88-e, WF R4-201377 was approved which had following agreements:</a:t>
            </a:r>
          </a:p>
          <a:p>
            <a:pPr lvl="1"/>
            <a:r>
              <a:rPr lang="en-US" altLang="ja-JP" dirty="0"/>
              <a:t>Work on the first SID objective i.e. FRC continues for completion in Rel-16 timeframe.</a:t>
            </a:r>
            <a:endParaRPr lang="ja-JP" altLang="ja-JP" dirty="0"/>
          </a:p>
          <a:p>
            <a:pPr lvl="1"/>
            <a:r>
              <a:rPr lang="en-US" altLang="ja-JP" dirty="0"/>
              <a:t>Work on the second SID objective i.e. VRC requires RAN4 to study the feasibility</a:t>
            </a:r>
            <a:endParaRPr lang="ja-JP" altLang="ja-JP" dirty="0"/>
          </a:p>
          <a:p>
            <a:pPr lvl="1"/>
            <a:r>
              <a:rPr lang="en-US" altLang="ja-JP" dirty="0"/>
              <a:t>A SID update will be provided in due course to reflect RAN4 responsibility and associated timeline:</a:t>
            </a:r>
            <a:endParaRPr lang="ja-JP" altLang="ja-JP" dirty="0"/>
          </a:p>
          <a:p>
            <a:pPr marL="857250" lvl="2" indent="0">
              <a:buNone/>
            </a:pPr>
            <a:r>
              <a:rPr lang="en-US" altLang="ja-JP" dirty="0"/>
              <a:t>a)               The work is expected to be carried out and completed within the Rel-17 timeframe</a:t>
            </a:r>
            <a:endParaRPr lang="ja-JP" altLang="ja-JP" dirty="0"/>
          </a:p>
          <a:p>
            <a:pPr marL="857250" lvl="2" indent="0">
              <a:buNone/>
            </a:pPr>
            <a:r>
              <a:rPr lang="en-US" altLang="ja-JP" dirty="0"/>
              <a:t>b)              This work could start at the earliest when Rel-16 performance ends (e.g. in Q1 or Q2 2021) in RAN4, depending on outstanding Rel-16 work in RAN4, subject to RAN plenary decision</a:t>
            </a:r>
            <a:endParaRPr lang="ja-JP" altLang="ja-JP" dirty="0"/>
          </a:p>
          <a:p>
            <a:pPr marL="857250" lvl="2" indent="0">
              <a:buNone/>
            </a:pPr>
            <a:r>
              <a:rPr lang="en-US" altLang="ja-JP" dirty="0"/>
              <a:t>c)               Further discussion on detailed objectives and scope is needed in RAN</a:t>
            </a:r>
            <a:endParaRPr lang="ja-JP" altLang="ja-JP" dirty="0"/>
          </a:p>
          <a:p>
            <a:r>
              <a:rPr lang="en-US" dirty="0"/>
              <a:t>The SID will be updated with the RAN4 scope captured in this WF in RAN#90e</a:t>
            </a:r>
          </a:p>
        </p:txBody>
      </p:sp>
    </p:spTree>
    <p:extLst>
      <p:ext uri="{BB962C8B-B14F-4D97-AF65-F5344CB8AC3E}">
        <p14:creationId xmlns:p14="http://schemas.microsoft.com/office/powerpoint/2010/main" val="3139141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F4B8A-8D3C-4732-8196-55AE18C43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RAN4 Scope</a:t>
            </a:r>
            <a:endParaRPr kumimoji="1" lang="ja-JP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35175-0760-4837-8100-369B15238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916" y="141763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dirty="0"/>
              <a:t>Add to the scope of RAN5-led SI the following:</a:t>
            </a:r>
          </a:p>
          <a:p>
            <a:pPr lvl="1"/>
            <a:r>
              <a:rPr kumimoji="1" lang="en-US" altLang="ja-JP" dirty="0"/>
              <a:t>Study the feasibility of defining requirements with link adaptation in RAN4</a:t>
            </a:r>
          </a:p>
          <a:p>
            <a:pPr lvl="2"/>
            <a:r>
              <a:rPr lang="en-US" altLang="ja-JP" dirty="0"/>
              <a:t>Analyze in which scenarios absolute physical layer throughput can be verified</a:t>
            </a:r>
          </a:p>
          <a:p>
            <a:pPr lvl="3"/>
            <a:r>
              <a:rPr lang="en-US" altLang="ja-JP" dirty="0"/>
              <a:t>Decide the setup with PMI, CQI and/or RI adaptation during the SI</a:t>
            </a:r>
          </a:p>
          <a:p>
            <a:pPr lvl="3"/>
            <a:r>
              <a:rPr lang="en-US" altLang="ja-JP" dirty="0"/>
              <a:t>Decide the criteria for simulation result alignment during the SI</a:t>
            </a:r>
          </a:p>
          <a:p>
            <a:pPr lvl="3"/>
            <a:r>
              <a:rPr lang="en-US" altLang="ja-JP" dirty="0"/>
              <a:t>Based on the status of the simulation result alignment, discuss the criteria to derive the requirements, if it is concluded as feasible to define the requirements</a:t>
            </a:r>
          </a:p>
          <a:p>
            <a:r>
              <a:rPr lang="en-GB" dirty="0"/>
              <a:t>Decide</a:t>
            </a:r>
            <a:r>
              <a:rPr lang="en-US" dirty="0"/>
              <a:t> the detailed work plan in the first RAN4 meeting for this SI.</a:t>
            </a:r>
          </a:p>
          <a:p>
            <a:pPr lvl="2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23016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0" ma:contentTypeDescription="Create a new document." ma:contentTypeScope="" ma:versionID="43b567adc0fb7267566a71594281c7f1">
  <xsd:schema xmlns:xsd="http://www.w3.org/2001/XMLSchema" xmlns:xs="http://www.w3.org/2001/XMLSchema" xmlns:p="http://schemas.microsoft.com/office/2006/metadata/properties" xmlns:ns3="cc9c437c-ae0c-4066-8d90-a0f7de786127" targetNamespace="http://schemas.microsoft.com/office/2006/metadata/properties" ma:root="true" ma:fieldsID="88f309decb0f3d3129a05d17a73fdbd6" ns3:_=""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328835F-2A81-4E2B-ACE5-6492468821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68CDC6-0914-4E7D-B98E-3E5489CD6E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4EC02F-539F-4D2B-ABAA-F0E42C814B8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9012</TotalTime>
  <Words>284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テーマ</vt:lpstr>
      <vt:lpstr>Way forward on NR Application Layer Throughput Performance</vt:lpstr>
      <vt:lpstr>Background</vt:lpstr>
      <vt:lpstr>RAN4 Scope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NR spectra related work</dc:title>
  <dc:creator>vgheorgh@qti.qualcomm.com</dc:creator>
  <cp:keywords>CTPClassification=CTP_PUBLIC:VisualMarkings=, CTPClassification=CTP_NT</cp:keywords>
  <cp:lastModifiedBy>Valentin Gheorghiu</cp:lastModifiedBy>
  <cp:revision>393</cp:revision>
  <dcterms:created xsi:type="dcterms:W3CDTF">2017-01-18T16:32:26Z</dcterms:created>
  <dcterms:modified xsi:type="dcterms:W3CDTF">2020-09-14T07:51:45Z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fad8ecf9-f734-4506-9405-4d120382aea4</vt:lpwstr>
  </property>
  <property fmtid="{D5CDD505-2E9C-101B-9397-08002B2CF9AE}" pid="4" name="CTP_TimeStamp">
    <vt:lpwstr>2019-05-15 02:47:55Z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_2015_ms_pID_725343">
    <vt:lpwstr>(2)xdRTfd3FNNcEU3hMwk5ZubyBDXm6Od2WYjNvGiGT5qRkDohD8YLAs+oBq/I296OjUhqzct+b
l+0WmGxpAdBlFCJz0lwBlqRZ8u38UwTsty5oTd/Qr4VtQ3UJAWJlWxLBzg+lu8ZdrPjR4u7t
I6tpKvfw+114wxx9BWpgNTiLNfJm0Hv9h/LukstOAe7sM3V0XNCgdLotjBUJa48ra89+5YyV
21mRPn0mFLsG3baTmI</vt:lpwstr>
  </property>
  <property fmtid="{D5CDD505-2E9C-101B-9397-08002B2CF9AE}" pid="10" name="_2015_ms_pID_7253431">
    <vt:lpwstr>FBV3IaMv43kvuB336s6mU5AMPbbsZVks63kwome17lE8AY3vDJVoC2
MLOIhOkxtCf8sRXQGFkrY9EEg4pwW6tzIDcAqGFAFg5g1ncOkNlkM/OMfLy8rv0EL2sqXiLA
eiy6dteJPrmvX2mykCQa1V7MfZAqkXaakqyfItg63XpF7nRkOTvqWENtVQATAeCZhsCv+wsQ
Wn3p4HxjYd+aev+P</vt:lpwstr>
  </property>
  <property fmtid="{D5CDD505-2E9C-101B-9397-08002B2CF9AE}" pid="11" name="_AdHocReviewCycleID">
    <vt:i4>-1008324594</vt:i4>
  </property>
  <property fmtid="{D5CDD505-2E9C-101B-9397-08002B2CF9AE}" pid="12" name="_EmailSubject">
    <vt:lpwstr>App layer throughput</vt:lpwstr>
  </property>
  <property fmtid="{D5CDD505-2E9C-101B-9397-08002B2CF9AE}" pid="13" name="_AuthorEmail">
    <vt:lpwstr>vgheorgh@qti.qualcomm.com</vt:lpwstr>
  </property>
  <property fmtid="{D5CDD505-2E9C-101B-9397-08002B2CF9AE}" pid="14" name="_AuthorEmailDisplayName">
    <vt:lpwstr>Valentin Gheorghiu</vt:lpwstr>
  </property>
  <property fmtid="{D5CDD505-2E9C-101B-9397-08002B2CF9AE}" pid="15" name="ContentTypeId">
    <vt:lpwstr>0x010100EB28163D68FE8E4D9361964FDD814FC4</vt:lpwstr>
  </property>
  <property fmtid="{D5CDD505-2E9C-101B-9397-08002B2CF9AE}" pid="16" name="_PreviousAdHocReviewCycleID">
    <vt:i4>-1507110773</vt:i4>
  </property>
</Properties>
</file>