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6" autoAdjust="0"/>
    <p:restoredTop sz="94660"/>
  </p:normalViewPr>
  <p:slideViewPr>
    <p:cSldViewPr snapToGrid="0">
      <p:cViewPr varScale="1">
        <p:scale>
          <a:sx n="45" d="100"/>
          <a:sy n="45" d="100"/>
        </p:scale>
        <p:origin x="54" y="33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5FDC9F1-4479-43C0-943C-A53CD7CB82EB}" type="datetimeFigureOut">
              <a:rPr lang="en-US" smtClean="0"/>
              <a:t>9/18/2020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37E3CA-3E09-4761-B733-B3ED0A17A445}" type="slidenum">
              <a:rPr lang="en-US" smtClean="0"/>
              <a:t>‹#›</a:t>
            </a:fld>
            <a:endParaRPr lang="en-US"/>
          </a:p>
        </p:txBody>
      </p:sp>
    </p:spTree>
    <p:extLst>
      <p:ext uri="{BB962C8B-B14F-4D97-AF65-F5344CB8AC3E}">
        <p14:creationId xmlns:p14="http://schemas.microsoft.com/office/powerpoint/2010/main" val="6690392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FDC9F1-4479-43C0-943C-A53CD7CB82EB}" type="datetimeFigureOut">
              <a:rPr lang="en-US" smtClean="0"/>
              <a:t>9/18/2020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37E3CA-3E09-4761-B733-B3ED0A17A445}" type="slidenum">
              <a:rPr lang="en-US" smtClean="0"/>
              <a:t>‹#›</a:t>
            </a:fld>
            <a:endParaRPr lang="en-US"/>
          </a:p>
        </p:txBody>
      </p:sp>
    </p:spTree>
    <p:extLst>
      <p:ext uri="{BB962C8B-B14F-4D97-AF65-F5344CB8AC3E}">
        <p14:creationId xmlns:p14="http://schemas.microsoft.com/office/powerpoint/2010/main" val="36546901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FDC9F1-4479-43C0-943C-A53CD7CB82EB}" type="datetimeFigureOut">
              <a:rPr lang="en-US" smtClean="0"/>
              <a:t>9/18/2020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37E3CA-3E09-4761-B733-B3ED0A17A445}" type="slidenum">
              <a:rPr lang="en-US" smtClean="0"/>
              <a:t>‹#›</a:t>
            </a:fld>
            <a:endParaRPr lang="en-US"/>
          </a:p>
        </p:txBody>
      </p:sp>
    </p:spTree>
    <p:extLst>
      <p:ext uri="{BB962C8B-B14F-4D97-AF65-F5344CB8AC3E}">
        <p14:creationId xmlns:p14="http://schemas.microsoft.com/office/powerpoint/2010/main" val="3688313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FDC9F1-4479-43C0-943C-A53CD7CB82EB}" type="datetimeFigureOut">
              <a:rPr lang="en-US" smtClean="0"/>
              <a:t>9/18/2020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37E3CA-3E09-4761-B733-B3ED0A17A445}" type="slidenum">
              <a:rPr lang="en-US" smtClean="0"/>
              <a:t>‹#›</a:t>
            </a:fld>
            <a:endParaRPr lang="en-US"/>
          </a:p>
        </p:txBody>
      </p:sp>
    </p:spTree>
    <p:extLst>
      <p:ext uri="{BB962C8B-B14F-4D97-AF65-F5344CB8AC3E}">
        <p14:creationId xmlns:p14="http://schemas.microsoft.com/office/powerpoint/2010/main" val="35883692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5FDC9F1-4479-43C0-943C-A53CD7CB82EB}" type="datetimeFigureOut">
              <a:rPr lang="en-US" smtClean="0"/>
              <a:t>9/18/2020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37E3CA-3E09-4761-B733-B3ED0A17A445}" type="slidenum">
              <a:rPr lang="en-US" smtClean="0"/>
              <a:t>‹#›</a:t>
            </a:fld>
            <a:endParaRPr lang="en-US"/>
          </a:p>
        </p:txBody>
      </p:sp>
    </p:spTree>
    <p:extLst>
      <p:ext uri="{BB962C8B-B14F-4D97-AF65-F5344CB8AC3E}">
        <p14:creationId xmlns:p14="http://schemas.microsoft.com/office/powerpoint/2010/main" val="2457769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5FDC9F1-4479-43C0-943C-A53CD7CB82EB}" type="datetimeFigureOut">
              <a:rPr lang="en-US" smtClean="0"/>
              <a:t>9/18/2020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37E3CA-3E09-4761-B733-B3ED0A17A445}" type="slidenum">
              <a:rPr lang="en-US" smtClean="0"/>
              <a:t>‹#›</a:t>
            </a:fld>
            <a:endParaRPr lang="en-US"/>
          </a:p>
        </p:txBody>
      </p:sp>
    </p:spTree>
    <p:extLst>
      <p:ext uri="{BB962C8B-B14F-4D97-AF65-F5344CB8AC3E}">
        <p14:creationId xmlns:p14="http://schemas.microsoft.com/office/powerpoint/2010/main" val="1738930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5FDC9F1-4479-43C0-943C-A53CD7CB82EB}" type="datetimeFigureOut">
              <a:rPr lang="en-US" smtClean="0"/>
              <a:t>9/18/2020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337E3CA-3E09-4761-B733-B3ED0A17A445}" type="slidenum">
              <a:rPr lang="en-US" smtClean="0"/>
              <a:t>‹#›</a:t>
            </a:fld>
            <a:endParaRPr lang="en-US"/>
          </a:p>
        </p:txBody>
      </p:sp>
    </p:spTree>
    <p:extLst>
      <p:ext uri="{BB962C8B-B14F-4D97-AF65-F5344CB8AC3E}">
        <p14:creationId xmlns:p14="http://schemas.microsoft.com/office/powerpoint/2010/main" val="677460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5FDC9F1-4479-43C0-943C-A53CD7CB82EB}" type="datetimeFigureOut">
              <a:rPr lang="en-US" smtClean="0"/>
              <a:t>9/18/2020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337E3CA-3E09-4761-B733-B3ED0A17A445}" type="slidenum">
              <a:rPr lang="en-US" smtClean="0"/>
              <a:t>‹#›</a:t>
            </a:fld>
            <a:endParaRPr lang="en-US"/>
          </a:p>
        </p:txBody>
      </p:sp>
    </p:spTree>
    <p:extLst>
      <p:ext uri="{BB962C8B-B14F-4D97-AF65-F5344CB8AC3E}">
        <p14:creationId xmlns:p14="http://schemas.microsoft.com/office/powerpoint/2010/main" val="35565886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FDC9F1-4479-43C0-943C-A53CD7CB82EB}" type="datetimeFigureOut">
              <a:rPr lang="en-US" smtClean="0"/>
              <a:t>9/18/2020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337E3CA-3E09-4761-B733-B3ED0A17A445}" type="slidenum">
              <a:rPr lang="en-US" smtClean="0"/>
              <a:t>‹#›</a:t>
            </a:fld>
            <a:endParaRPr lang="en-US"/>
          </a:p>
        </p:txBody>
      </p:sp>
    </p:spTree>
    <p:extLst>
      <p:ext uri="{BB962C8B-B14F-4D97-AF65-F5344CB8AC3E}">
        <p14:creationId xmlns:p14="http://schemas.microsoft.com/office/powerpoint/2010/main" val="5181632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FDC9F1-4479-43C0-943C-A53CD7CB82EB}" type="datetimeFigureOut">
              <a:rPr lang="en-US" smtClean="0"/>
              <a:t>9/18/2020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37E3CA-3E09-4761-B733-B3ED0A17A445}" type="slidenum">
              <a:rPr lang="en-US" smtClean="0"/>
              <a:t>‹#›</a:t>
            </a:fld>
            <a:endParaRPr lang="en-US"/>
          </a:p>
        </p:txBody>
      </p:sp>
    </p:spTree>
    <p:extLst>
      <p:ext uri="{BB962C8B-B14F-4D97-AF65-F5344CB8AC3E}">
        <p14:creationId xmlns:p14="http://schemas.microsoft.com/office/powerpoint/2010/main" val="38910644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FDC9F1-4479-43C0-943C-A53CD7CB82EB}" type="datetimeFigureOut">
              <a:rPr lang="en-US" smtClean="0"/>
              <a:t>9/18/2020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37E3CA-3E09-4761-B733-B3ED0A17A445}" type="slidenum">
              <a:rPr lang="en-US" smtClean="0"/>
              <a:t>‹#›</a:t>
            </a:fld>
            <a:endParaRPr lang="en-US"/>
          </a:p>
        </p:txBody>
      </p:sp>
    </p:spTree>
    <p:extLst>
      <p:ext uri="{BB962C8B-B14F-4D97-AF65-F5344CB8AC3E}">
        <p14:creationId xmlns:p14="http://schemas.microsoft.com/office/powerpoint/2010/main" val="24744312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FDC9F1-4479-43C0-943C-A53CD7CB82EB}" type="datetimeFigureOut">
              <a:rPr lang="en-US" smtClean="0"/>
              <a:t>9/18/2020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37E3CA-3E09-4761-B733-B3ED0A17A445}" type="slidenum">
              <a:rPr lang="en-US" smtClean="0"/>
              <a:t>‹#›</a:t>
            </a:fld>
            <a:endParaRPr lang="en-US"/>
          </a:p>
        </p:txBody>
      </p:sp>
    </p:spTree>
    <p:extLst>
      <p:ext uri="{BB962C8B-B14F-4D97-AF65-F5344CB8AC3E}">
        <p14:creationId xmlns:p14="http://schemas.microsoft.com/office/powerpoint/2010/main" val="13115546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Workaround for SI </a:t>
            </a:r>
            <a:r>
              <a:rPr lang="en-US" dirty="0" smtClean="0"/>
              <a:t>multiplexing </a:t>
            </a:r>
            <a:r>
              <a:rPr lang="en-US" dirty="0" smtClean="0"/>
              <a:t>issue</a:t>
            </a:r>
            <a:endParaRPr lang="en-US" dirty="0"/>
          </a:p>
        </p:txBody>
      </p:sp>
      <p:sp>
        <p:nvSpPr>
          <p:cNvPr id="3" name="Subtitle 2"/>
          <p:cNvSpPr>
            <a:spLocks noGrp="1"/>
          </p:cNvSpPr>
          <p:nvPr>
            <p:ph type="subTitle" idx="1"/>
          </p:nvPr>
        </p:nvSpPr>
        <p:spPr/>
        <p:txBody>
          <a:bodyPr/>
          <a:lstStyle/>
          <a:p>
            <a:r>
              <a:rPr lang="en-US" dirty="0" smtClean="0"/>
              <a:t>AI14</a:t>
            </a:r>
          </a:p>
          <a:p>
            <a:r>
              <a:rPr lang="en-US" dirty="0" smtClean="0"/>
              <a:t>Source: </a:t>
            </a:r>
            <a:r>
              <a:rPr lang="en-US" dirty="0" err="1" smtClean="0"/>
              <a:t>Mediatek</a:t>
            </a:r>
            <a:r>
              <a:rPr lang="en-US" dirty="0" smtClean="0"/>
              <a:t> </a:t>
            </a:r>
            <a:r>
              <a:rPr lang="en-US" dirty="0" err="1" smtClean="0"/>
              <a:t>Inc</a:t>
            </a:r>
            <a:endParaRPr lang="en-US" dirty="0"/>
          </a:p>
        </p:txBody>
      </p:sp>
      <p:sp>
        <p:nvSpPr>
          <p:cNvPr id="4" name="TextBox 3"/>
          <p:cNvSpPr txBox="1"/>
          <p:nvPr/>
        </p:nvSpPr>
        <p:spPr>
          <a:xfrm>
            <a:off x="484094" y="383957"/>
            <a:ext cx="2890600" cy="646331"/>
          </a:xfrm>
          <a:prstGeom prst="rect">
            <a:avLst/>
          </a:prstGeom>
          <a:noFill/>
        </p:spPr>
        <p:txBody>
          <a:bodyPr wrap="none" rtlCol="0">
            <a:spAutoFit/>
          </a:bodyPr>
          <a:lstStyle/>
          <a:p>
            <a:r>
              <a:rPr lang="en-US" dirty="0" smtClean="0"/>
              <a:t>3GPP TSG RAN#89e</a:t>
            </a:r>
          </a:p>
          <a:p>
            <a:r>
              <a:rPr lang="en-US" dirty="0" smtClean="0"/>
              <a:t>Electronic, Sept 14-18, 2020</a:t>
            </a:r>
            <a:endParaRPr lang="en-US" dirty="0"/>
          </a:p>
        </p:txBody>
      </p:sp>
      <p:sp>
        <p:nvSpPr>
          <p:cNvPr id="5" name="TextBox 4"/>
          <p:cNvSpPr txBox="1"/>
          <p:nvPr/>
        </p:nvSpPr>
        <p:spPr>
          <a:xfrm>
            <a:off x="10599043" y="337790"/>
            <a:ext cx="1200970" cy="369332"/>
          </a:xfrm>
          <a:prstGeom prst="rect">
            <a:avLst/>
          </a:prstGeom>
          <a:noFill/>
        </p:spPr>
        <p:txBody>
          <a:bodyPr wrap="none" rtlCol="0">
            <a:spAutoFit/>
          </a:bodyPr>
          <a:lstStyle/>
          <a:p>
            <a:r>
              <a:rPr lang="en-US" dirty="0" smtClean="0"/>
              <a:t>RP-202031</a:t>
            </a:r>
          </a:p>
        </p:txBody>
      </p:sp>
    </p:spTree>
    <p:extLst>
      <p:ext uri="{BB962C8B-B14F-4D97-AF65-F5344CB8AC3E}">
        <p14:creationId xmlns:p14="http://schemas.microsoft.com/office/powerpoint/2010/main" val="32992032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620371"/>
            <a:ext cx="10515600" cy="4556592"/>
          </a:xfrm>
        </p:spPr>
        <p:txBody>
          <a:bodyPr/>
          <a:lstStyle/>
          <a:p>
            <a:pPr marL="0" indent="0">
              <a:buNone/>
            </a:pPr>
            <a:r>
              <a:rPr lang="en-GB" i="1" dirty="0"/>
              <a:t>It is acknowledged by TSG RAN that if a SI message contains </a:t>
            </a:r>
            <a:r>
              <a:rPr lang="en-GB" i="1" dirty="0" smtClean="0"/>
              <a:t>both</a:t>
            </a:r>
            <a:r>
              <a:rPr lang="en-GB" i="1" dirty="0"/>
              <a:t>:</a:t>
            </a:r>
            <a:endParaRPr lang="en-GB" i="1" dirty="0" smtClean="0"/>
          </a:p>
          <a:p>
            <a:pPr marL="0" indent="0">
              <a:buNone/>
            </a:pPr>
            <a:r>
              <a:rPr lang="en-GB" i="1" dirty="0"/>
              <a:t>            - one or more SIB 19 and </a:t>
            </a:r>
            <a:r>
              <a:rPr lang="en-GB" i="1" dirty="0" smtClean="0"/>
              <a:t>onwards; </a:t>
            </a:r>
            <a:r>
              <a:rPr lang="en-GB" i="1" dirty="0"/>
              <a:t>and </a:t>
            </a:r>
            <a:br>
              <a:rPr lang="en-GB" i="1" dirty="0"/>
            </a:br>
            <a:r>
              <a:rPr lang="en-GB" i="1" dirty="0"/>
              <a:t>            - one or more SIB 18 and downwards:</a:t>
            </a:r>
            <a:endParaRPr lang="en-US" dirty="0"/>
          </a:p>
          <a:p>
            <a:pPr marL="0" indent="0">
              <a:buNone/>
            </a:pPr>
            <a:r>
              <a:rPr lang="en-GB" i="1" dirty="0"/>
              <a:t>then some pre-R15 </a:t>
            </a:r>
            <a:r>
              <a:rPr lang="en-GB" i="1" dirty="0" smtClean="0"/>
              <a:t>UEs have been observed to</a:t>
            </a:r>
            <a:r>
              <a:rPr lang="en-US" i="1" dirty="0" smtClean="0"/>
              <a:t> discard </a:t>
            </a:r>
            <a:r>
              <a:rPr lang="en-GB" i="1" dirty="0"/>
              <a:t>such SI messages or behave unpredictably. </a:t>
            </a:r>
            <a:endParaRPr lang="en-US" dirty="0"/>
          </a:p>
          <a:p>
            <a:pPr marL="0" indent="0">
              <a:buNone/>
            </a:pPr>
            <a:r>
              <a:rPr lang="en-GB" i="1" dirty="0"/>
              <a:t>If such UEs are present, TSG RAN understands that EUTRAN can use the flexibility provided by the specification in the scheduling of SI messages to avoid the problem (e.g. not to set </a:t>
            </a:r>
            <a:r>
              <a:rPr lang="en-GB" i="1" dirty="0" err="1"/>
              <a:t>schedulingInfoList</a:t>
            </a:r>
            <a:r>
              <a:rPr lang="en-GB" i="1" dirty="0"/>
              <a:t> and </a:t>
            </a:r>
            <a:r>
              <a:rPr lang="en-GB" i="1" dirty="0" smtClean="0"/>
              <a:t>schedulingInfoList-v12xy </a:t>
            </a:r>
            <a:r>
              <a:rPr lang="en-GB" i="1" dirty="0"/>
              <a:t>in a way that would result in such SI messages</a:t>
            </a:r>
            <a:r>
              <a:rPr lang="en-GB" i="1" dirty="0" smtClean="0"/>
              <a:t>).</a:t>
            </a:r>
            <a:endParaRPr lang="en-US" dirty="0"/>
          </a:p>
        </p:txBody>
      </p:sp>
    </p:spTree>
    <p:extLst>
      <p:ext uri="{BB962C8B-B14F-4D97-AF65-F5344CB8AC3E}">
        <p14:creationId xmlns:p14="http://schemas.microsoft.com/office/powerpoint/2010/main" val="17692504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782</TotalTime>
  <Words>34</Words>
  <Application>Microsoft Office PowerPoint</Application>
  <PresentationFormat>Widescreen</PresentationFormat>
  <Paragraphs>10</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Workaround for SI multiplexing issue</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Way Forward on SI multiplexing restriction</dc:title>
  <dc:creator>Johan Johansson</dc:creator>
  <cp:lastModifiedBy>Johan Johansson</cp:lastModifiedBy>
  <cp:revision>9</cp:revision>
  <dcterms:created xsi:type="dcterms:W3CDTF">2020-09-17T07:25:12Z</dcterms:created>
  <dcterms:modified xsi:type="dcterms:W3CDTF">2020-09-18T09:38:24Z</dcterms:modified>
</cp:coreProperties>
</file>