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3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9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1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69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6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3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6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8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6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6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3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DC9F1-4479-43C0-943C-A53CD7CB82E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7E3CA-3E09-4761-B733-B3ED0A17A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5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Way Forward on SI multiplexing restriction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AI14</a:t>
            </a:r>
          </a:p>
          <a:p>
            <a:r>
              <a:rPr lang="en-US" dirty="0" smtClean="0"/>
              <a:t>Source: </a:t>
            </a:r>
            <a:r>
              <a:rPr lang="en-US" dirty="0" err="1" smtClean="0"/>
              <a:t>Mediatek</a:t>
            </a:r>
            <a:r>
              <a:rPr lang="en-US" dirty="0" smtClean="0"/>
              <a:t> </a:t>
            </a:r>
            <a:r>
              <a:rPr lang="en-US" dirty="0" err="1" smtClean="0"/>
              <a:t>Inc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4094" y="383957"/>
            <a:ext cx="2890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3GPP TSG RAN#89e</a:t>
            </a:r>
          </a:p>
          <a:p>
            <a:r>
              <a:rPr lang="en-US" dirty="0" smtClean="0"/>
              <a:t>Electronic, Sept 14-18, 2020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09947" y="337790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DRAFT RP-202031</a:t>
            </a:r>
          </a:p>
        </p:txBody>
      </p:sp>
    </p:spTree>
    <p:extLst>
      <p:ext uri="{BB962C8B-B14F-4D97-AF65-F5344CB8AC3E}">
        <p14:creationId xmlns:p14="http://schemas.microsoft.com/office/powerpoint/2010/main" val="3299203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0371"/>
            <a:ext cx="10515600" cy="45565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It is acknowledged by </a:t>
            </a:r>
            <a:r>
              <a:rPr lang="en-US" dirty="0" smtClean="0"/>
              <a:t>TSG RAN </a:t>
            </a:r>
            <a:r>
              <a:rPr lang="en-US" dirty="0"/>
              <a:t>that some pre-R12 UEs may discard SI messages containing both (or may behave unpredictably if SI message contains both)</a:t>
            </a:r>
            <a:br>
              <a:rPr lang="en-US" dirty="0"/>
            </a:br>
            <a:r>
              <a:rPr lang="en-US" dirty="0" smtClean="0"/>
              <a:t>	- </a:t>
            </a:r>
            <a:r>
              <a:rPr lang="en-US" dirty="0"/>
              <a:t>one or more SIB19 and onwards; and </a:t>
            </a:r>
            <a:br>
              <a:rPr lang="en-US" dirty="0"/>
            </a:br>
            <a:r>
              <a:rPr lang="en-US" dirty="0" smtClean="0"/>
              <a:t>	- </a:t>
            </a:r>
            <a:r>
              <a:rPr lang="en-US" dirty="0"/>
              <a:t>one or more SIB18 and </a:t>
            </a:r>
            <a:r>
              <a:rPr lang="en-US" dirty="0" smtClean="0"/>
              <a:t>downwards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If such UEs are present, </a:t>
            </a:r>
            <a:r>
              <a:rPr lang="en-US" dirty="0" smtClean="0"/>
              <a:t>TSG RAN </a:t>
            </a:r>
            <a:r>
              <a:rPr lang="en-US" dirty="0"/>
              <a:t>understands that EUTRAN can use flexibly scheduled SI messages using the scheduling </a:t>
            </a:r>
            <a:r>
              <a:rPr lang="en-US" dirty="0" smtClean="0"/>
              <a:t>lists e.g. as </a:t>
            </a:r>
            <a:r>
              <a:rPr lang="en-US" dirty="0"/>
              <a:t>specified in the </a:t>
            </a:r>
            <a:r>
              <a:rPr lang="en-US" dirty="0" smtClean="0"/>
              <a:t>CRs in RP-201939 and </a:t>
            </a:r>
            <a:r>
              <a:rPr lang="en-US" dirty="0"/>
              <a:t>specification to avoid the problem described above.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50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50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Way Forward on SI multiplexing restriction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SI multiplexing restriction</dc:title>
  <dc:creator>Johan Johansson</dc:creator>
  <cp:lastModifiedBy>Johan Johansson</cp:lastModifiedBy>
  <cp:revision>4</cp:revision>
  <dcterms:created xsi:type="dcterms:W3CDTF">2020-09-17T07:25:12Z</dcterms:created>
  <dcterms:modified xsi:type="dcterms:W3CDTF">2020-09-17T07:34:58Z</dcterms:modified>
</cp:coreProperties>
</file>