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62" r:id="rId5"/>
    <p:sldId id="264" r:id="rId6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6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4AB33893-5BF3-4069-A9B8-AD400FB57CDA}"/>
    <pc:docChg chg="modSld">
      <pc:chgData name="Sumant Iyer" userId="913335bb-3b58-4b6e-abaa-4eed84b2043c" providerId="ADAL" clId="{4AB33893-5BF3-4069-A9B8-AD400FB57CDA}" dt="2020-09-18T04:03:07.132" v="14" actId="20577"/>
      <pc:docMkLst>
        <pc:docMk/>
      </pc:docMkLst>
      <pc:sldChg chg="modSp mod">
        <pc:chgData name="Sumant Iyer" userId="913335bb-3b58-4b6e-abaa-4eed84b2043c" providerId="ADAL" clId="{4AB33893-5BF3-4069-A9B8-AD400FB57CDA}" dt="2020-09-18T04:01:33.496" v="6" actId="20577"/>
        <pc:sldMkLst>
          <pc:docMk/>
          <pc:sldMk cId="972303765" sldId="262"/>
        </pc:sldMkLst>
        <pc:spChg chg="mod">
          <ac:chgData name="Sumant Iyer" userId="913335bb-3b58-4b6e-abaa-4eed84b2043c" providerId="ADAL" clId="{4AB33893-5BF3-4069-A9B8-AD400FB57CDA}" dt="2020-09-18T04:01:33.496" v="6" actId="20577"/>
          <ac:spMkLst>
            <pc:docMk/>
            <pc:sldMk cId="972303765" sldId="262"/>
            <ac:spMk id="4" creationId="{C51512D3-F0AD-4363-B5EE-FC0E5B4BB810}"/>
          </ac:spMkLst>
        </pc:spChg>
      </pc:sldChg>
      <pc:sldChg chg="modSp mod">
        <pc:chgData name="Sumant Iyer" userId="913335bb-3b58-4b6e-abaa-4eed84b2043c" providerId="ADAL" clId="{4AB33893-5BF3-4069-A9B8-AD400FB57CDA}" dt="2020-09-18T04:03:07.132" v="14" actId="20577"/>
        <pc:sldMkLst>
          <pc:docMk/>
          <pc:sldMk cId="1535092626" sldId="264"/>
        </pc:sldMkLst>
        <pc:spChg chg="mod">
          <ac:chgData name="Sumant Iyer" userId="913335bb-3b58-4b6e-abaa-4eed84b2043c" providerId="ADAL" clId="{4AB33893-5BF3-4069-A9B8-AD400FB57CDA}" dt="2020-09-18T04:03:07.132" v="14" actId="20577"/>
          <ac:spMkLst>
            <pc:docMk/>
            <pc:sldMk cId="1535092626" sldId="264"/>
            <ac:spMk id="4" creationId="{C51512D3-F0AD-4363-B5EE-FC0E5B4BB81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2CBD6-5F75-4DC0-AF9F-9EDECF466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972BCA-C6FD-45E3-B401-C84D5EC8B6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2C1C8A-383F-4154-BBE1-27697C4E4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E557F2-DF98-43FE-8729-E5175CE1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33A9F-9A43-4604-8D3D-72FE45C4A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3626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8C77E-4B66-49EE-B34D-8D52E0543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EE3510-4D66-469A-9C36-D8CE2BF88C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F44A2-37C1-4B5B-A3C9-3AD517539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D46061-BF6E-4180-81FC-D1F2081B0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E1706-1815-43BB-B324-F666C60D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07357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34ED8A-A940-43F9-BFC1-6066B0F50A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3CCB15-95CC-48DB-B3FD-B4B6455A65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9E2DF8-BC30-4D6B-97C6-9646C852E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C6830-01C8-4C4A-96E9-790472623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E3F327-3453-412E-8637-62BC405C0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25105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3FEC7-8C3A-4047-B5D6-90A935482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939D6E-646B-4A28-B8C8-52AF1DB4B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8AEE7-91CF-4105-AB97-7D2415F65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267E41-D35F-4728-A055-3FA18D0A3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AB896-BCEA-4C7F-990A-75185592D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90214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C310E-8B50-4B33-A38C-4F9ABBDA5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0B32-269C-4768-B0CF-204AAA25A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BAEF4A-A696-455D-8B2F-863332877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062DC6-13D3-44CD-8A9A-B06121E0B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F49DD3-E09D-4DD4-95E7-B165687A6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0618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45FF3-CD7C-4B93-898B-A44926BE8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BFA83-E5A3-4731-97C8-5FE877FFE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924806-97E1-441C-A473-2EA10BDAB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C7C10-27D4-43BF-958B-9CEFB4B01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48EAAD-D7DE-43EA-98ED-5DEF485E4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1ED162-6C0A-4BFE-AC3D-B2DCF1178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1342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88CF7-E05B-4BD8-93FF-75CFB971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C7B86E-028D-469D-9115-FD4173667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4395A5-7DA2-44FD-9832-E8808C8D1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FBEADA-DC7C-44C3-BE82-6D06A9FBC6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CE15E1-6FA4-42E7-A5AB-6F1194258E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9ADEEB-662C-4C10-AB69-182A89FB4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8D95FA-ADDD-4E14-870A-0D5FC5E32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4EB727-D122-48F3-BC5A-365E93E0F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86675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A3DE7-3A91-49C0-BDE1-70BBAC11A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EE3A6D-E108-4CC6-AED7-444C93BDA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67CA57-F92E-47B2-995D-A621268F5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34E2E6-297C-4A5A-8F96-F0BF788F6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6017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1889E7-DC64-4D1B-A995-BAE298E94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3972FD-763F-4487-B18D-73F623F64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F3142B-CD13-4A78-96C3-21F105BFB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2448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DA020-2C33-49C5-9A87-090A0B093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E8123-219C-47A8-921A-A6689EF73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E05C05-EA61-45F4-92FF-A13875D885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C07292-FB7A-495D-8EDD-84E7F0457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A614F5-34EE-48E0-82AD-42D1984EE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758DB7-1FCF-4865-A765-55B1A7917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61783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92359-EC6C-4958-93A2-1CC0D3082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45367D-007F-41FD-8C2F-A7B1B34608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64DF3A-3FFC-49AD-B489-4EE5020F4F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3E6512-EB97-4E1F-91F0-69C88240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6F1654-F3D1-49B4-AFA3-388D047F2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3CC548-DE78-43C1-8E93-4045215F0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12254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687152-F271-4715-A0B3-B4C2FA5E6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F5DE2-5748-45FE-95A2-7337399E63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9A03C1-335B-496C-8845-269EA32D65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2AE25-4CB4-44FE-8AD0-4429AA8312D5}" type="datetimeFigureOut">
              <a:rPr lang="fi-FI" smtClean="0"/>
              <a:t>18.9.2020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C4E48-D9EB-40D1-BFD3-D3FC5F2276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97696-C42E-40E0-81F2-7B14AFD892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6492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89e/Inbox/Drafts/%5B89E%5D%5B07%5D%5BFR2_fallback%5D/%5B89E%5D%5B07%5D%5BFR2_fallback%5D_Summary_final%20round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091CB-195D-4D6D-99E0-9EC8137B4D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19690"/>
            <a:ext cx="9144000" cy="851910"/>
          </a:xfrm>
        </p:spPr>
        <p:txBody>
          <a:bodyPr>
            <a:noAutofit/>
          </a:bodyPr>
          <a:lstStyle/>
          <a:p>
            <a:pPr algn="l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3GPP TSG RAN Meeting #89e 				RP-202095</a:t>
            </a:r>
            <a:br>
              <a:rPr lang="fi-FI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Online Meeting, Sept. 2020</a:t>
            </a:r>
            <a:endParaRPr lang="fi-FI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3C8D9E-9BA8-491C-8A73-F3BFD51080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1828800" indent="-1828800" algn="l" hangingPunct="0"/>
            <a:r>
              <a:rPr lang="en-GB" b="1" dirty="0"/>
              <a:t>Title:	Achieving consistency on FR2 fallback behaviour across WGs		</a:t>
            </a:r>
          </a:p>
          <a:p>
            <a:pPr algn="l" hangingPunct="0"/>
            <a:r>
              <a:rPr lang="en-GB" b="1" dirty="0"/>
              <a:t>Source:	</a:t>
            </a:r>
            <a:r>
              <a:rPr lang="fi-FI" b="1" dirty="0"/>
              <a:t>Qualcomm Incorporated</a:t>
            </a:r>
          </a:p>
          <a:p>
            <a:pPr algn="l" hangingPunct="0"/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50642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31F8E-23A1-424D-A570-BF6055CA8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2566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 – from moderator summary on #7 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3CD60A-28A9-4D64-B133-4FD411C75A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[89E][07][FR2_fallback]_</a:t>
            </a:r>
            <a:r>
              <a:rPr lang="en-US" sz="1800" u="sng" dirty="0" err="1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Summary_final</a:t>
            </a:r>
            <a:r>
              <a:rPr lang="en-US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2"/>
              </a:rPr>
              <a:t> round.docx</a:t>
            </a:r>
            <a:endParaRPr lang="en-US" dirty="0"/>
          </a:p>
          <a:p>
            <a:r>
              <a:rPr lang="en-US" dirty="0"/>
              <a:t>Based on the overall discussion in RAN#88e and RAN#89e, moderator recommends approving the following </a:t>
            </a:r>
            <a:r>
              <a:rPr lang="en-US" dirty="0" err="1"/>
              <a:t>tdoc</a:t>
            </a:r>
            <a:endParaRPr lang="en-US" dirty="0"/>
          </a:p>
          <a:p>
            <a:pPr lvl="1"/>
            <a:r>
              <a:rPr lang="en-US" dirty="0"/>
              <a:t>WF RP-201538</a:t>
            </a:r>
          </a:p>
          <a:p>
            <a:pPr lvl="1"/>
            <a:r>
              <a:rPr lang="en-US" dirty="0"/>
              <a:t>TS38.101-2 CR RP-201872(R15) and RP-201873(R16)</a:t>
            </a:r>
          </a:p>
          <a:p>
            <a:pPr lvl="1"/>
            <a:r>
              <a:rPr lang="en-US" dirty="0"/>
              <a:t>TS38.101-3 CR RP-201874(R15) and RP-201875(R16)</a:t>
            </a:r>
          </a:p>
          <a:p>
            <a:r>
              <a:rPr lang="en-US" b="1" dirty="0">
                <a:solidFill>
                  <a:srgbClr val="FF0000"/>
                </a:solidFill>
              </a:rPr>
              <a:t>Strong concerns </a:t>
            </a:r>
            <a:r>
              <a:rPr lang="en-US" dirty="0"/>
              <a:t>were expressed with WF and CR by Qualcomm</a:t>
            </a:r>
          </a:p>
        </p:txBody>
      </p:sp>
    </p:spTree>
    <p:extLst>
      <p:ext uri="{BB962C8B-B14F-4D97-AF65-F5344CB8AC3E}">
        <p14:creationId xmlns:p14="http://schemas.microsoft.com/office/powerpoint/2010/main" val="2626068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31F8E-23A1-424D-A570-BF6055CA8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2566"/>
          </a:xfrm>
        </p:spPr>
        <p:txBody>
          <a:bodyPr>
            <a:normAutofit/>
          </a:bodyPr>
          <a:lstStyle/>
          <a:p>
            <a:r>
              <a:rPr lang="en-US" dirty="0"/>
              <a:t>Inconsistencies in WF RP-201538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3CD60A-28A9-4D64-B133-4FD411C75A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05506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Relaxed ‘conformance requirements’ in WF proposal becomes ‘no requirements’ in CR implementation</a:t>
            </a:r>
          </a:p>
          <a:p>
            <a:r>
              <a:rPr lang="en-US" b="0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Proposed WF (RP-201538) is in line with RAN#88e agreement and suggests: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UE must support all the fallback band combinations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UE </a:t>
            </a:r>
            <a:r>
              <a:rPr lang="en-US" dirty="0">
                <a:highlight>
                  <a:srgbClr val="FFFF00"/>
                </a:highlight>
              </a:rPr>
              <a:t>conformance requirements </a:t>
            </a:r>
            <a:r>
              <a:rPr lang="en-US" dirty="0" err="1"/>
              <a:t>w.r.t.</a:t>
            </a:r>
            <a:r>
              <a:rPr lang="en-US" dirty="0"/>
              <a:t> the fallback band combinations </a:t>
            </a:r>
            <a:r>
              <a:rPr lang="en-US" dirty="0">
                <a:highlight>
                  <a:srgbClr val="FFFF00"/>
                </a:highlight>
              </a:rPr>
              <a:t>are relaxed</a:t>
            </a:r>
            <a:r>
              <a:rPr lang="en-US" dirty="0"/>
              <a:t>:</a:t>
            </a:r>
          </a:p>
          <a:p>
            <a:pPr marL="1428750" lvl="2" indent="-514350">
              <a:buFont typeface="+mj-lt"/>
              <a:buAutoNum type="romanLcPeriod"/>
            </a:pPr>
            <a:r>
              <a:rPr lang="en-US" dirty="0"/>
              <a:t>The fallback band combinations fulfilling both the following conditions are exempt from requirements:</a:t>
            </a:r>
          </a:p>
          <a:p>
            <a:pPr marL="1885950" lvl="3" indent="-514350">
              <a:buFont typeface="+mj-lt"/>
              <a:buAutoNum type="alphaLcParenR"/>
            </a:pPr>
            <a:r>
              <a:rPr lang="en-US" dirty="0"/>
              <a:t>consists of multiple sub-blocks</a:t>
            </a:r>
          </a:p>
          <a:p>
            <a:pPr marL="1885950" lvl="3" indent="-514350">
              <a:buFont typeface="+mj-lt"/>
              <a:buAutoNum type="alphaLcParenR"/>
            </a:pPr>
            <a:r>
              <a:rPr lang="en-US" dirty="0"/>
              <a:t>has at least one sub-block comprising a contiguous CA combination (i.e. a letter B, C, D, …).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The UE shall comply to all regulatory requirements for all supported band combinations, i.e. including for all fallback band combinations.</a:t>
            </a:r>
          </a:p>
          <a:p>
            <a:r>
              <a:rPr lang="en-US" sz="2800" b="0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But implementation in proposed CRs (RP-201872-5) says:</a:t>
            </a:r>
          </a:p>
          <a:p>
            <a:pPr lvl="1"/>
            <a:r>
              <a:rPr lang="en-US" b="0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For FR2 intra-band CA combinations with multiple subblocks, where at least one of the subblocks consists of a contiguous CA combination, </a:t>
            </a:r>
            <a:r>
              <a:rPr lang="en-US" b="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there are no RF performance requirements </a:t>
            </a:r>
            <a:r>
              <a:rPr lang="en-US" b="0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for the fallbacks with multiple subblocks, where at least one of the subblocks consists of a contiguous CA combination. Requirements in other specifications are not affected.</a:t>
            </a:r>
          </a:p>
        </p:txBody>
      </p:sp>
    </p:spTree>
    <p:extLst>
      <p:ext uri="{BB962C8B-B14F-4D97-AF65-F5344CB8AC3E}">
        <p14:creationId xmlns:p14="http://schemas.microsoft.com/office/powerpoint/2010/main" val="3140204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CA2E1-B2D9-4123-B1C0-76B31D302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4344"/>
            <a:ext cx="10515600" cy="829830"/>
          </a:xfrm>
        </p:spPr>
        <p:txBody>
          <a:bodyPr/>
          <a:lstStyle/>
          <a:p>
            <a:r>
              <a:rPr lang="fi-FI" dirty="0"/>
              <a:t>CR wording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63E16-DAAA-4ACE-9A20-584D399AA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1991"/>
            <a:ext cx="10515600" cy="495501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endParaRPr lang="fi-FI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51512D3-F0AD-4363-B5EE-FC0E5B4BB810}"/>
              </a:ext>
            </a:extLst>
          </p:cNvPr>
          <p:cNvSpPr txBox="1">
            <a:spLocks/>
          </p:cNvSpPr>
          <p:nvPr/>
        </p:nvSpPr>
        <p:spPr>
          <a:xfrm>
            <a:off x="990600" y="1534391"/>
            <a:ext cx="10515600" cy="49550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CR Wording:</a:t>
            </a:r>
          </a:p>
          <a:p>
            <a:pPr lvl="1"/>
            <a:r>
              <a:rPr lang="en-US" sz="2800" dirty="0"/>
              <a:t>For A terminal which supports CA or DC configurations, which include FR2 intra-band CA combinations with multiple subblocks, where at least one of the subblocks consists of a contiguous CA combination, there are </a:t>
            </a:r>
            <a:r>
              <a:rPr lang="en-US" sz="2800" dirty="0">
                <a:solidFill>
                  <a:srgbClr val="FF0000"/>
                </a:solidFill>
              </a:rPr>
              <a:t>no RF performance requirements</a:t>
            </a:r>
            <a:r>
              <a:rPr lang="en-US" sz="2800" dirty="0"/>
              <a:t> for the fallbacks with multiple subblocks, where at least one of the subblocks consists of a contiguous CA combination. </a:t>
            </a:r>
          </a:p>
          <a:p>
            <a:r>
              <a:rPr lang="en-US" sz="3200" dirty="0"/>
              <a:t>‘No performance requirement’ is a blank check to UEs: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 dirty="0">
                <a:solidFill>
                  <a:srgbClr val="FF0000"/>
                </a:solidFill>
              </a:rPr>
              <a:t>Missing explicit list of RF requirements </a:t>
            </a:r>
            <a:r>
              <a:rPr lang="en-US" sz="2800" dirty="0"/>
              <a:t>that will not be met by UEs under fallback conditions.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 dirty="0">
                <a:solidFill>
                  <a:srgbClr val="FF0000"/>
                </a:solidFill>
              </a:rPr>
              <a:t>No consideration for legacy UEs that are designed to a higher standard </a:t>
            </a:r>
            <a:r>
              <a:rPr lang="en-US" sz="2800" dirty="0"/>
              <a:t>(meets all RF requirements for all fallbacks)</a:t>
            </a:r>
            <a:endParaRPr lang="fi-FI" sz="2800" dirty="0"/>
          </a:p>
        </p:txBody>
      </p:sp>
    </p:spTree>
    <p:extLst>
      <p:ext uri="{BB962C8B-B14F-4D97-AF65-F5344CB8AC3E}">
        <p14:creationId xmlns:p14="http://schemas.microsoft.com/office/powerpoint/2010/main" val="972303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CA2E1-B2D9-4123-B1C0-76B31D302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4344"/>
            <a:ext cx="10515600" cy="829830"/>
          </a:xfrm>
        </p:spPr>
        <p:txBody>
          <a:bodyPr/>
          <a:lstStyle/>
          <a:p>
            <a:r>
              <a:rPr lang="fi-FI" dirty="0"/>
              <a:t>Proposed WF for FR2 CA fallbacks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63E16-DAAA-4ACE-9A20-584D399AA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1991"/>
            <a:ext cx="10515600" cy="495501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endParaRPr lang="fi-FI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51512D3-F0AD-4363-B5EE-FC0E5B4BB810}"/>
              </a:ext>
            </a:extLst>
          </p:cNvPr>
          <p:cNvSpPr txBox="1">
            <a:spLocks/>
          </p:cNvSpPr>
          <p:nvPr/>
        </p:nvSpPr>
        <p:spPr>
          <a:xfrm>
            <a:off x="990600" y="1534391"/>
            <a:ext cx="10515600" cy="495501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Signalling solution:</a:t>
            </a:r>
          </a:p>
          <a:p>
            <a:pPr lvl="1"/>
            <a:r>
              <a:rPr lang="en-US" sz="2800" dirty="0"/>
              <a:t>Shall be instituted to allow a network to distinguish between the following types of UEs: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sz="2400" dirty="0"/>
              <a:t>Those that support all RF requirements for all fallbacks</a:t>
            </a:r>
          </a:p>
          <a:p>
            <a:pPr marL="1371600" lvl="2" indent="-457200">
              <a:buFont typeface="+mj-lt"/>
              <a:buAutoNum type="alphaUcPeriod"/>
            </a:pPr>
            <a:r>
              <a:rPr lang="en-US" sz="2400" dirty="0"/>
              <a:t>Those that do not support all RF requirements for fallbacks when configured with combinations with multiple subblocks, where at least one of the subblocks consists of a contiguous CA combination </a:t>
            </a:r>
          </a:p>
          <a:p>
            <a:pPr lvl="1"/>
            <a:r>
              <a:rPr lang="en-US" sz="2800" dirty="0"/>
              <a:t>Shall be backward compatible for legacy UEs that that support all RF requirements for all fallbacks (Type ‘A’ above)</a:t>
            </a:r>
          </a:p>
          <a:p>
            <a:pPr lvl="2"/>
            <a:r>
              <a:rPr lang="en-US" sz="2400" dirty="0"/>
              <a:t>No change required by such legacy UEs to convey same capability as before</a:t>
            </a:r>
          </a:p>
          <a:p>
            <a:pPr lvl="1"/>
            <a:endParaRPr lang="en-US" sz="2800" dirty="0"/>
          </a:p>
          <a:p>
            <a:r>
              <a:rPr lang="en-US" sz="3200" dirty="0"/>
              <a:t>CR Wording:</a:t>
            </a:r>
          </a:p>
          <a:p>
            <a:pPr lvl="1"/>
            <a:r>
              <a:rPr lang="en-US" sz="2800" dirty="0"/>
              <a:t>For A terminal which supports CA or DC configurations, which include FR2 intra-band CA combinations with multiple subblocks, where at least one of the subblocks consists of a contiguous CA combination</a:t>
            </a:r>
            <a:r>
              <a:rPr lang="en-US" sz="2800"/>
              <a:t>, </a:t>
            </a:r>
            <a:r>
              <a:rPr lang="en-US" sz="2800">
                <a:solidFill>
                  <a:srgbClr val="FF0000"/>
                </a:solidFill>
              </a:rPr>
              <a:t>RF </a:t>
            </a:r>
            <a:r>
              <a:rPr lang="en-US" sz="2800" dirty="0">
                <a:solidFill>
                  <a:srgbClr val="FF0000"/>
                </a:solidFill>
              </a:rPr>
              <a:t>requirements of </a:t>
            </a:r>
            <a:r>
              <a:rPr lang="en-US" sz="2800">
                <a:solidFill>
                  <a:srgbClr val="FF0000"/>
                </a:solidFill>
              </a:rPr>
              <a:t>sub-sections [7.5A and 7.6A]</a:t>
            </a:r>
            <a:r>
              <a:rPr lang="en-US" sz="2800"/>
              <a:t> </a:t>
            </a:r>
            <a:r>
              <a:rPr lang="en-US" sz="2800">
                <a:solidFill>
                  <a:srgbClr val="FF0000"/>
                </a:solidFill>
              </a:rPr>
              <a:t>are waived </a:t>
            </a:r>
            <a:r>
              <a:rPr lang="en-US" sz="2800" dirty="0"/>
              <a:t>for the fallbacks with multiple subblocks, where at least one of the subblocks consists of a contiguous CA combination. </a:t>
            </a:r>
          </a:p>
        </p:txBody>
      </p:sp>
    </p:spTree>
    <p:extLst>
      <p:ext uri="{BB962C8B-B14F-4D97-AF65-F5344CB8AC3E}">
        <p14:creationId xmlns:p14="http://schemas.microsoft.com/office/powerpoint/2010/main" val="1535092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</TotalTime>
  <Words>595</Words>
  <Application>Microsoft Office PowerPoint</Application>
  <PresentationFormat>Widescreen</PresentationFormat>
  <Paragraphs>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3GPP TSG RAN Meeting #89e     RP-202095 Online Meeting, Sept. 2020</vt:lpstr>
      <vt:lpstr>Background – from moderator summary on #7 </vt:lpstr>
      <vt:lpstr>Inconsistencies in WF RP-201538</vt:lpstr>
      <vt:lpstr>CR wording problem</vt:lpstr>
      <vt:lpstr>Proposed WF for FR2 CA fallbacks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Meeting #88e     RP-20xxxx Electronic Meeting, June 29 - July 3, 2020</dc:title>
  <dc:creator>Sari Nielsen</dc:creator>
  <cp:lastModifiedBy>Qualcomm (Masato)</cp:lastModifiedBy>
  <cp:revision>27</cp:revision>
  <dcterms:created xsi:type="dcterms:W3CDTF">2020-06-30T12:06:29Z</dcterms:created>
  <dcterms:modified xsi:type="dcterms:W3CDTF">2020-09-18T10:40:14Z</dcterms:modified>
</cp:coreProperties>
</file>