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1" r:id="rId6"/>
    <p:sldId id="29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1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27" d="100"/>
          <a:sy n="127" d="100"/>
        </p:scale>
        <p:origin x="162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NR Application Layer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>
                <a:solidFill>
                  <a:schemeClr val="tx1"/>
                </a:solidFill>
              </a:rPr>
              <a:t>Qualcomm Incorporated, AT&amp;T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Meeting #89e 	</a:t>
            </a:r>
          </a:p>
          <a:p>
            <a:r>
              <a:rPr lang="en-US" b="1" dirty="0"/>
              <a:t>Online, Sep 14 – Sep 18,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RP-202065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9DCD0-5DF4-4643-B0C4-6A6D18B6A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DB3AE-633A-4234-8B5F-2EB08E28A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 RAN#88-e, WF R4-201377 was approved which had following agreements:</a:t>
            </a:r>
          </a:p>
          <a:p>
            <a:pPr lvl="1"/>
            <a:r>
              <a:rPr lang="en-US" altLang="ja-JP" dirty="0"/>
              <a:t>Work on the first SID objective i.e. FRC continues for completion in Rel-16 timeframe.</a:t>
            </a:r>
            <a:endParaRPr lang="ja-JP" altLang="ja-JP" dirty="0"/>
          </a:p>
          <a:p>
            <a:pPr lvl="1"/>
            <a:r>
              <a:rPr lang="en-US" altLang="ja-JP" dirty="0"/>
              <a:t>Work on the second SID objective i.e. VRC requires RAN4 to study the feasibility</a:t>
            </a:r>
            <a:endParaRPr lang="ja-JP" altLang="ja-JP" dirty="0"/>
          </a:p>
          <a:p>
            <a:pPr lvl="1"/>
            <a:r>
              <a:rPr lang="en-US" altLang="ja-JP" dirty="0"/>
              <a:t>A SID update will be provided in due course to reflect RAN4 responsibility and associated timeline: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a)               The work is expected to be carried out and completed within the Rel-17 timeframe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b)              This work could start at the earliest when Rel-16 performance ends (e.g. in Q1 or Q2 2021) in RAN4, depending on outstanding Rel-16 work in RAN4, subject to RAN plenary decision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c)               Further discussion on detailed objectives and scope is needed in RAN</a:t>
            </a:r>
            <a:endParaRPr lang="ja-JP" altLang="ja-JP" dirty="0"/>
          </a:p>
          <a:p>
            <a:r>
              <a:rPr lang="en-US" dirty="0"/>
              <a:t>The SID will be updated with the RAN4 scope captured in this WF in RAN#90e</a:t>
            </a:r>
          </a:p>
        </p:txBody>
      </p:sp>
    </p:spTree>
    <p:extLst>
      <p:ext uri="{BB962C8B-B14F-4D97-AF65-F5344CB8AC3E}">
        <p14:creationId xmlns:p14="http://schemas.microsoft.com/office/powerpoint/2010/main" val="313914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F4B8A-8D3C-4732-8196-55AE18C43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RAN4 Scope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35175-0760-4837-8100-369B15238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16" y="1417638"/>
            <a:ext cx="8229600" cy="5165724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Add to the scope of RAN5-led SI the following:</a:t>
            </a:r>
            <a:endParaRPr lang="ja-JP" altLang="ja-JP" dirty="0"/>
          </a:p>
          <a:p>
            <a:pPr lvl="1"/>
            <a:r>
              <a:rPr lang="en-US" altLang="ja-JP" dirty="0"/>
              <a:t>Study the feasibility of defining requirements with link adaptation in RAN4 </a:t>
            </a:r>
            <a:endParaRPr lang="ja-JP" altLang="ja-JP" dirty="0"/>
          </a:p>
          <a:p>
            <a:pPr lvl="2"/>
            <a:r>
              <a:rPr lang="en-US" altLang="ja-JP" dirty="0"/>
              <a:t>Analyze in which scenarios absolute physical layer throughput can be verified </a:t>
            </a:r>
            <a:endParaRPr lang="ja-JP" altLang="ja-JP" dirty="0"/>
          </a:p>
          <a:p>
            <a:pPr lvl="3"/>
            <a:r>
              <a:rPr lang="en-US" altLang="ja-JP" dirty="0"/>
              <a:t>Use currently defined RI test setup in 38.101-4 as a starting point </a:t>
            </a:r>
            <a:endParaRPr lang="ja-JP" altLang="ja-JP" dirty="0"/>
          </a:p>
          <a:p>
            <a:pPr lvl="4"/>
            <a:r>
              <a:rPr lang="en-US" altLang="ja-JP" dirty="0"/>
              <a:t>Fixing the RI is not precluded if the RI test setup with PMI/CQI/RI adaptation is not feasible</a:t>
            </a:r>
            <a:endParaRPr lang="ja-JP" altLang="ja-JP" dirty="0"/>
          </a:p>
          <a:p>
            <a:pPr lvl="4"/>
            <a:r>
              <a:rPr lang="en-US" altLang="ja-JP" dirty="0"/>
              <a:t>If found infeasible, other test setup can be investigated</a:t>
            </a:r>
            <a:endParaRPr lang="ja-JP" altLang="ja-JP" dirty="0"/>
          </a:p>
          <a:p>
            <a:pPr lvl="3"/>
            <a:r>
              <a:rPr lang="en-US" altLang="ja-JP" dirty="0"/>
              <a:t>Parameters suggested by RAN5 in R5-195422 to be used as a starting point</a:t>
            </a:r>
            <a:endParaRPr lang="ja-JP" altLang="ja-JP" dirty="0"/>
          </a:p>
          <a:p>
            <a:pPr lvl="4"/>
            <a:r>
              <a:rPr lang="en-US" altLang="ja-JP" dirty="0"/>
              <a:t>Other parameters can be considered based on the evaluation in RAN4</a:t>
            </a:r>
            <a:endParaRPr lang="ja-JP" altLang="ja-JP" dirty="0"/>
          </a:p>
          <a:p>
            <a:pPr lvl="4"/>
            <a:r>
              <a:rPr lang="en-US" altLang="ja-JP" dirty="0"/>
              <a:t>Limit the total number of scenarios studied to the set suggested by RAN5</a:t>
            </a:r>
            <a:endParaRPr lang="ja-JP" altLang="ja-JP" dirty="0"/>
          </a:p>
          <a:p>
            <a:pPr lvl="3"/>
            <a:r>
              <a:rPr lang="en-US" altLang="ja-JP" dirty="0"/>
              <a:t>Decide the criteria for simulation result alignment during the SI</a:t>
            </a:r>
            <a:endParaRPr lang="ja-JP" altLang="ja-JP" dirty="0"/>
          </a:p>
          <a:p>
            <a:pPr lvl="3"/>
            <a:r>
              <a:rPr lang="en-US" altLang="ja-JP" dirty="0"/>
              <a:t>Based on the status of the simulation result alignment, discuss the criteria to derive the requirements, if it is concluded as feasible to define the requirements</a:t>
            </a:r>
            <a:endParaRPr lang="ja-JP" altLang="ja-JP" dirty="0"/>
          </a:p>
          <a:p>
            <a:pPr lvl="3"/>
            <a:endParaRPr lang="ja-JP" altLang="ja-JP" dirty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23016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328835F-2A81-4E2B-ACE5-6492468821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4EC02F-539F-4D2B-ABAA-F0E42C814B8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9991</TotalTime>
  <Words>340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Way forward on NR Application Layer Throughput Performance</vt:lpstr>
      <vt:lpstr>Background</vt:lpstr>
      <vt:lpstr>RAN4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397</cp:revision>
  <dcterms:created xsi:type="dcterms:W3CDTF">2017-01-18T16:32:26Z</dcterms:created>
  <dcterms:modified xsi:type="dcterms:W3CDTF">2020-09-17T00:31:14Z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-1008324594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Valentin Gheorghiu</vt:lpwstr>
  </property>
  <property fmtid="{D5CDD505-2E9C-101B-9397-08002B2CF9AE}" pid="15" name="ContentTypeId">
    <vt:lpwstr>0x010100EB28163D68FE8E4D9361964FDD814FC4</vt:lpwstr>
  </property>
  <property fmtid="{D5CDD505-2E9C-101B-9397-08002B2CF9AE}" pid="16" name="_PreviousAdHocReviewCycleID">
    <vt:i4>-1507110773</vt:i4>
  </property>
</Properties>
</file>