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5" autoAdjust="0"/>
    <p:restoredTop sz="94660"/>
  </p:normalViewPr>
  <p:slideViewPr>
    <p:cSldViewPr snapToGrid="0">
      <p:cViewPr varScale="1">
        <p:scale>
          <a:sx n="64" d="100"/>
          <a:sy n="64" d="100"/>
        </p:scale>
        <p:origin x="55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E2CBD6-5F75-4DC0-AF9F-9EDECF4666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972BCA-C6FD-45E3-B401-C84D5EC8B6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2C1C8A-383F-4154-BBE1-27697C4E4E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AE25-4CB4-44FE-8AD0-4429AA8312D5}" type="datetimeFigureOut">
              <a:rPr lang="fi-FI" smtClean="0"/>
              <a:t>1.7.2020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E557F2-DF98-43FE-8729-E5175CE1D9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233A9F-9A43-4604-8D3D-72FE45C4A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E318-0FA4-427B-A530-6233DFB97E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626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88C77E-4B66-49EE-B34D-8D52E05436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EE3510-4D66-469A-9C36-D8CE2BF88C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BF44A2-37C1-4B5B-A3C9-3AD517539D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AE25-4CB4-44FE-8AD0-4429AA8312D5}" type="datetimeFigureOut">
              <a:rPr lang="fi-FI" smtClean="0"/>
              <a:t>1.7.2020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D46061-BF6E-4180-81FC-D1F2081B0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5E1706-1815-43BB-B324-F666C60DE7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E318-0FA4-427B-A530-6233DFB97E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07357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934ED8A-A940-43F9-BFC1-6066B0F50A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3CCB15-95CC-48DB-B3FD-B4B6455A65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9E2DF8-BC30-4D6B-97C6-9646C852E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AE25-4CB4-44FE-8AD0-4429AA8312D5}" type="datetimeFigureOut">
              <a:rPr lang="fi-FI" smtClean="0"/>
              <a:t>1.7.2020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BC6830-01C8-4C4A-96E9-790472623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E3F327-3453-412E-8637-62BC405C0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E318-0FA4-427B-A530-6233DFB97E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25105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D3FEC7-8C3A-4047-B5D6-90A935482D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939D6E-646B-4A28-B8C8-52AF1DB4BE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C8AEE7-91CF-4105-AB97-7D2415F65E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AE25-4CB4-44FE-8AD0-4429AA8312D5}" type="datetimeFigureOut">
              <a:rPr lang="fi-FI" smtClean="0"/>
              <a:t>1.7.2020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267E41-D35F-4728-A055-3FA18D0A3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5AB896-BCEA-4C7F-990A-75185592D0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E318-0FA4-427B-A530-6233DFB97E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90214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9C310E-8B50-4B33-A38C-4F9ABBDA5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E90B32-269C-4768-B0CF-204AAA25AC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BAEF4A-A696-455D-8B2F-863332877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AE25-4CB4-44FE-8AD0-4429AA8312D5}" type="datetimeFigureOut">
              <a:rPr lang="fi-FI" smtClean="0"/>
              <a:t>1.7.2020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062DC6-13D3-44CD-8A9A-B06121E0B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F49DD3-E09D-4DD4-95E7-B165687A6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E318-0FA4-427B-A530-6233DFB97E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0618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45FF3-CD7C-4B93-898B-A44926BE8B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BBFA83-E5A3-4731-97C8-5FE877FFEA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924806-97E1-441C-A473-2EA10BDAB8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BC7C10-27D4-43BF-958B-9CEFB4B01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AE25-4CB4-44FE-8AD0-4429AA8312D5}" type="datetimeFigureOut">
              <a:rPr lang="fi-FI" smtClean="0"/>
              <a:t>1.7.2020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48EAAD-D7DE-43EA-98ED-5DEF485E4C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1ED162-6C0A-4BFE-AC3D-B2DCF1178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E318-0FA4-427B-A530-6233DFB97E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1342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D88CF7-E05B-4BD8-93FF-75CFB971C5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C7B86E-028D-469D-9115-FD41736671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4395A5-7DA2-44FD-9832-E8808C8D1F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BFBEADA-DC7C-44C3-BE82-6D06A9FBC6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CCE15E1-6FA4-42E7-A5AB-6F1194258E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E9ADEEB-662C-4C10-AB69-182A89FB4A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AE25-4CB4-44FE-8AD0-4429AA8312D5}" type="datetimeFigureOut">
              <a:rPr lang="fi-FI" smtClean="0"/>
              <a:t>1.7.2020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88D95FA-ADDD-4E14-870A-0D5FC5E32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B4EB727-D122-48F3-BC5A-365E93E0F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E318-0FA4-427B-A530-6233DFB97E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86675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1A3DE7-3A91-49C0-BDE1-70BBAC11A4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8EE3A6D-E108-4CC6-AED7-444C93BDA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AE25-4CB4-44FE-8AD0-4429AA8312D5}" type="datetimeFigureOut">
              <a:rPr lang="fi-FI" smtClean="0"/>
              <a:t>1.7.2020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67CA57-F92E-47B2-995D-A621268F54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34E2E6-297C-4A5A-8F96-F0BF788F6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E318-0FA4-427B-A530-6233DFB97E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0177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01889E7-DC64-4D1B-A995-BAE298E94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AE25-4CB4-44FE-8AD0-4429AA8312D5}" type="datetimeFigureOut">
              <a:rPr lang="fi-FI" smtClean="0"/>
              <a:t>1.7.2020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3972FD-763F-4487-B18D-73F623F649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F3142B-CD13-4A78-96C3-21F105BFB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E318-0FA4-427B-A530-6233DFB97E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24484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7DA020-2C33-49C5-9A87-090A0B093D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AE8123-219C-47A8-921A-A6689EF739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E05C05-EA61-45F4-92FF-A13875D885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C07292-FB7A-495D-8EDD-84E7F0457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AE25-4CB4-44FE-8AD0-4429AA8312D5}" type="datetimeFigureOut">
              <a:rPr lang="fi-FI" smtClean="0"/>
              <a:t>1.7.2020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A614F5-34EE-48E0-82AD-42D1984EEA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758DB7-1FCF-4865-A765-55B1A7917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E318-0FA4-427B-A530-6233DFB97E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61783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992359-EC6C-4958-93A2-1CC0D3082B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A45367D-007F-41FD-8C2F-A7B1B34608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64DF3A-3FFC-49AD-B489-4EE5020F4F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3E6512-EB97-4E1F-91F0-69C88240F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AE25-4CB4-44FE-8AD0-4429AA8312D5}" type="datetimeFigureOut">
              <a:rPr lang="fi-FI" smtClean="0"/>
              <a:t>1.7.2020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6F1654-F3D1-49B4-AFA3-388D047F2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3CC548-DE78-43C1-8E93-4045215F0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E318-0FA4-427B-A530-6233DFB97E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12254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8687152-F271-4715-A0B3-B4C2FA5E6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9F5DE2-5748-45FE-95A2-7337399E6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9A03C1-335B-496C-8845-269EA32D65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72AE25-4CB4-44FE-8AD0-4429AA8312D5}" type="datetimeFigureOut">
              <a:rPr lang="fi-FI" smtClean="0"/>
              <a:t>1.7.2020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7C4E48-D9EB-40D1-BFD3-D3FC5F2276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E97696-C42E-40E0-81F2-7B14AFD892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D1E318-0FA4-427B-A530-6233DFB97E65}" type="slidenum">
              <a:rPr lang="fi-FI" smtClean="0"/>
              <a:t>‹#›</a:t>
            </a:fld>
            <a:endParaRPr lang="fi-FI"/>
          </a:p>
        </p:txBody>
      </p:sp>
      <p:sp>
        <p:nvSpPr>
          <p:cNvPr id="7" name="MSIPCMContentMarking" descr="{&quot;HashCode&quot;:-1699574231,&quot;Placement&quot;:&quot;Footer&quot;}"/>
          <p:cNvSpPr txBox="1"/>
          <p:nvPr userDrawn="1"/>
        </p:nvSpPr>
        <p:spPr>
          <a:xfrm>
            <a:off x="0" y="6646927"/>
            <a:ext cx="619703" cy="21107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GB" sz="700" smtClean="0">
                <a:solidFill>
                  <a:srgbClr val="000000"/>
                </a:solidFill>
                <a:latin typeface="Calibri" panose="020F0502020204030204" pitchFamily="34" charset="0"/>
              </a:rPr>
              <a:t>C2 General</a:t>
            </a:r>
            <a:endParaRPr lang="en-GB" sz="7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492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091CB-195D-4D6D-99E0-9EC8137B4D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19690"/>
            <a:ext cx="9144000" cy="851910"/>
          </a:xfrm>
        </p:spPr>
        <p:txBody>
          <a:bodyPr>
            <a:noAutofit/>
          </a:bodyPr>
          <a:lstStyle/>
          <a:p>
            <a:pPr algn="l"/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3GPP TSG RAN Meeting #88e 				RP-20xxxx</a:t>
            </a:r>
            <a:r>
              <a:rPr lang="fi-FI" sz="24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fi-FI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Electronic Meeting, June 29 - July 3, 2020</a:t>
            </a:r>
            <a:endParaRPr lang="fi-FI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3C8D9E-9BA8-491C-8A73-F3BFD51080B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 hangingPunct="0"/>
            <a:r>
              <a:rPr lang="en-GB" b="1" dirty="0"/>
              <a:t>Title:		</a:t>
            </a:r>
            <a:r>
              <a:rPr lang="en-GB" b="1" dirty="0" smtClean="0"/>
              <a:t>Latest status for </a:t>
            </a:r>
            <a:r>
              <a:rPr lang="en-GB" b="1" dirty="0" err="1" smtClean="0"/>
              <a:t>Flexible_BW</a:t>
            </a:r>
            <a:r>
              <a:rPr lang="en-GB" b="1" dirty="0"/>
              <a:t>	</a:t>
            </a:r>
            <a:r>
              <a:rPr lang="en-GB" b="1" dirty="0" smtClean="0"/>
              <a:t> (01jul_11am UTC)</a:t>
            </a:r>
            <a:r>
              <a:rPr lang="en-GB" b="1" dirty="0"/>
              <a:t>		</a:t>
            </a:r>
          </a:p>
          <a:p>
            <a:pPr algn="l" hangingPunct="0"/>
            <a:r>
              <a:rPr lang="en-GB" b="1" dirty="0"/>
              <a:t>Source:	</a:t>
            </a:r>
            <a:r>
              <a:rPr lang="fi-FI" b="1" dirty="0" smtClean="0"/>
              <a:t>Vodafone </a:t>
            </a:r>
            <a:r>
              <a:rPr lang="fi-FI" b="1" dirty="0"/>
              <a:t>(moderator)</a:t>
            </a:r>
          </a:p>
          <a:p>
            <a:pPr algn="l" hangingPunct="0"/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50642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Draft status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Agree on the following:</a:t>
            </a:r>
          </a:p>
          <a:p>
            <a:pPr lvl="1"/>
            <a:r>
              <a:rPr lang="en-GB" dirty="0" smtClean="0"/>
              <a:t>Define </a:t>
            </a:r>
            <a:r>
              <a:rPr lang="en-GB" dirty="0" smtClean="0"/>
              <a:t>TRS </a:t>
            </a:r>
            <a:r>
              <a:rPr lang="en-GB" dirty="0"/>
              <a:t>bandwidth </a:t>
            </a:r>
            <a:r>
              <a:rPr lang="en-GB" dirty="0" smtClean="0"/>
              <a:t>sizes </a:t>
            </a:r>
            <a:r>
              <a:rPr lang="en-GB" dirty="0" smtClean="0"/>
              <a:t>of 28, 32, 36, 40, 44, and 48 RBs.</a:t>
            </a:r>
          </a:p>
          <a:p>
            <a:pPr lvl="2"/>
            <a:r>
              <a:rPr lang="en-GB" dirty="0" smtClean="0"/>
              <a:t>[All </a:t>
            </a:r>
            <a:r>
              <a:rPr lang="en-GB" dirty="0"/>
              <a:t>TRS configured with the proposed TRS bandwidth sizes for a UE span the same set of </a:t>
            </a:r>
            <a:r>
              <a:rPr lang="en-GB" dirty="0" smtClean="0"/>
              <a:t>RBs</a:t>
            </a:r>
            <a:r>
              <a:rPr lang="en-GB" sz="2400" dirty="0"/>
              <a:t>]</a:t>
            </a:r>
            <a:endParaRPr lang="en-GB" sz="2400" dirty="0"/>
          </a:p>
          <a:p>
            <a:pPr lvl="1"/>
            <a:r>
              <a:rPr lang="en-GB" dirty="0" smtClean="0"/>
              <a:t>Supported </a:t>
            </a:r>
            <a:r>
              <a:rPr lang="en-GB" dirty="0" smtClean="0"/>
              <a:t>for </a:t>
            </a:r>
            <a:r>
              <a:rPr lang="en-GB" dirty="0" smtClean="0"/>
              <a:t>10MHz UE channel bandwidth and </a:t>
            </a:r>
            <a:r>
              <a:rPr lang="en-GB" dirty="0" smtClean="0"/>
              <a:t>15kHz </a:t>
            </a:r>
            <a:r>
              <a:rPr lang="en-GB" dirty="0" smtClean="0"/>
              <a:t>SCS, in FDD bands.</a:t>
            </a:r>
          </a:p>
          <a:p>
            <a:pPr lvl="2"/>
            <a:r>
              <a:rPr lang="en-GB" dirty="0" smtClean="0"/>
              <a:t>Note: No new performance requirement on UE is introduced here.</a:t>
            </a:r>
            <a:endParaRPr lang="en-GB" dirty="0" smtClean="0"/>
          </a:p>
          <a:p>
            <a:pPr lvl="1"/>
            <a:r>
              <a:rPr lang="en-GB" dirty="0" smtClean="0"/>
              <a:t>A </a:t>
            </a:r>
            <a:r>
              <a:rPr lang="en-GB" dirty="0" smtClean="0"/>
              <a:t>single </a:t>
            </a:r>
            <a:r>
              <a:rPr lang="en-GB" dirty="0" smtClean="0"/>
              <a:t>optional UE </a:t>
            </a:r>
            <a:r>
              <a:rPr lang="en-GB" dirty="0" smtClean="0"/>
              <a:t>capability per </a:t>
            </a:r>
            <a:r>
              <a:rPr lang="en-GB" dirty="0" smtClean="0"/>
              <a:t>band</a:t>
            </a:r>
            <a:endParaRPr lang="en-GB" dirty="0" smtClean="0"/>
          </a:p>
          <a:p>
            <a:pPr lvl="1"/>
            <a:r>
              <a:rPr lang="en-GB" dirty="0" smtClean="0"/>
              <a:t>Introduce from Release 16</a:t>
            </a:r>
          </a:p>
          <a:p>
            <a:pPr lvl="1"/>
            <a:r>
              <a:rPr lang="en-GB" dirty="0" smtClean="0"/>
              <a:t>All allocated PDSCH </a:t>
            </a:r>
            <a:r>
              <a:rPr lang="en-GB" dirty="0" smtClean="0"/>
              <a:t>bandwidth </a:t>
            </a:r>
            <a:r>
              <a:rPr lang="en-GB" dirty="0" smtClean="0"/>
              <a:t>are confined within the bandwidth spanned by the TRS configured</a:t>
            </a:r>
            <a:endParaRPr lang="en-GB" dirty="0" smtClean="0"/>
          </a:p>
          <a:p>
            <a:r>
              <a:rPr lang="en-GB" dirty="0" smtClean="0"/>
              <a:t>Discussing further at RAN#88e</a:t>
            </a:r>
            <a:endParaRPr lang="en-GB" dirty="0" smtClean="0"/>
          </a:p>
          <a:p>
            <a:pPr lvl="1"/>
            <a:r>
              <a:rPr lang="en-GB" dirty="0" smtClean="0"/>
              <a:t>Whether to </a:t>
            </a:r>
            <a:r>
              <a:rPr lang="en-GB" dirty="0" smtClean="0"/>
              <a:t>further split </a:t>
            </a:r>
            <a:r>
              <a:rPr lang="en-GB" dirty="0" smtClean="0"/>
              <a:t>the </a:t>
            </a:r>
            <a:r>
              <a:rPr lang="en-GB" dirty="0" smtClean="0"/>
              <a:t>single UE </a:t>
            </a:r>
            <a:r>
              <a:rPr lang="en-GB" dirty="0" smtClean="0"/>
              <a:t>capability for 28 and &gt;28 RB TRS.</a:t>
            </a:r>
          </a:p>
          <a:p>
            <a:pPr lvl="1"/>
            <a:r>
              <a:rPr lang="en-GB" dirty="0" smtClean="0"/>
              <a:t>Further </a:t>
            </a:r>
            <a:r>
              <a:rPr lang="en-GB" dirty="0" smtClean="0"/>
              <a:t>comments on </a:t>
            </a:r>
            <a:r>
              <a:rPr lang="en-GB" dirty="0" smtClean="0"/>
              <a:t>15MHz and 20MHz </a:t>
            </a:r>
            <a:r>
              <a:rPr lang="en-GB" dirty="0" smtClean="0"/>
              <a:t>channel </a:t>
            </a:r>
            <a:r>
              <a:rPr lang="en-GB" dirty="0" smtClean="0"/>
              <a:t>bandwidth support welcome (only KDDI made a concrete proposal for it so far).</a:t>
            </a: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81809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184</Words>
  <Application>Microsoft Office PowerPoint</Application>
  <PresentationFormat>Widescreen</PresentationFormat>
  <Paragraphs>15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3GPP TSG RAN Meeting #88e     RP-20xxxx Electronic Meeting, June 29 - July 3, 2020</vt:lpstr>
      <vt:lpstr>Draft status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TSG RAN Meeting #88e     RP-20xxxx Electronic Meeting, June 29 - July 3, 2020</dc:title>
  <dc:creator>Sari Nielsen</dc:creator>
  <cp:lastModifiedBy>Tim Frost3</cp:lastModifiedBy>
  <cp:revision>26</cp:revision>
  <dcterms:created xsi:type="dcterms:W3CDTF">2020-06-30T12:06:29Z</dcterms:created>
  <dcterms:modified xsi:type="dcterms:W3CDTF">2020-07-01T11:33:18Z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359f705-2ba0-454b-9cfc-6ce5bcaac040_Enabled">
    <vt:lpwstr>True</vt:lpwstr>
  </property>
  <property fmtid="{D5CDD505-2E9C-101B-9397-08002B2CF9AE}" pid="3" name="MSIP_Label_0359f705-2ba0-454b-9cfc-6ce5bcaac040_SiteId">
    <vt:lpwstr>68283f3b-8487-4c86-adb3-a5228f18b893</vt:lpwstr>
  </property>
  <property fmtid="{D5CDD505-2E9C-101B-9397-08002B2CF9AE}" pid="4" name="MSIP_Label_0359f705-2ba0-454b-9cfc-6ce5bcaac040_Owner">
    <vt:lpwstr>tim.frost@vodafone.com</vt:lpwstr>
  </property>
  <property fmtid="{D5CDD505-2E9C-101B-9397-08002B2CF9AE}" pid="5" name="MSIP_Label_0359f705-2ba0-454b-9cfc-6ce5bcaac040_SetDate">
    <vt:lpwstr>2020-06-30T14:27:00.7670829Z</vt:lpwstr>
  </property>
  <property fmtid="{D5CDD505-2E9C-101B-9397-08002B2CF9AE}" pid="6" name="MSIP_Label_0359f705-2ba0-454b-9cfc-6ce5bcaac040_Name">
    <vt:lpwstr>C2 General</vt:lpwstr>
  </property>
  <property fmtid="{D5CDD505-2E9C-101B-9397-08002B2CF9AE}" pid="7" name="MSIP_Label_0359f705-2ba0-454b-9cfc-6ce5bcaac040_Application">
    <vt:lpwstr>Microsoft Azure Information Protection</vt:lpwstr>
  </property>
  <property fmtid="{D5CDD505-2E9C-101B-9397-08002B2CF9AE}" pid="8" name="MSIP_Label_0359f705-2ba0-454b-9cfc-6ce5bcaac040_Extended_MSFT_Method">
    <vt:lpwstr>Automatic</vt:lpwstr>
  </property>
  <property fmtid="{D5CDD505-2E9C-101B-9397-08002B2CF9AE}" pid="9" name="Sensitivity">
    <vt:lpwstr>C2 General</vt:lpwstr>
  </property>
</Properties>
</file>