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5" autoAdjust="0"/>
    <p:restoredTop sz="94660"/>
  </p:normalViewPr>
  <p:slideViewPr>
    <p:cSldViewPr snapToGrid="0">
      <p:cViewPr varScale="1">
        <p:scale>
          <a:sx n="64" d="100"/>
          <a:sy n="64" d="100"/>
        </p:scale>
        <p:origin x="55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2CBD6-5F75-4DC0-AF9F-9EDECF466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972BCA-C6FD-45E3-B401-C84D5EC8B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C1C8A-383F-4154-BBE1-27697C4E4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E557F2-DF98-43FE-8729-E5175CE1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33A9F-9A43-4604-8D3D-72FE45C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26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8C77E-4B66-49EE-B34D-8D52E0543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EE3510-4D66-469A-9C36-D8CE2BF88C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F44A2-37C1-4B5B-A3C9-3AD517539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46061-BF6E-4180-81FC-D1F2081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E1706-1815-43BB-B324-F666C60D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073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34ED8A-A940-43F9-BFC1-6066B0F50A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3CCB15-95CC-48DB-B3FD-B4B6455A6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E2DF8-BC30-4D6B-97C6-9646C852E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C6830-01C8-4C4A-96E9-79047262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3F327-3453-412E-8637-62BC405C0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5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3FEC7-8C3A-4047-B5D6-90A93548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39D6E-646B-4A28-B8C8-52AF1DB4B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C8AEE7-91CF-4105-AB97-7D2415F65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267E41-D35F-4728-A055-3FA18D0A3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AB896-BCEA-4C7F-990A-75185592D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214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C310E-8B50-4B33-A38C-4F9ABBDA5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0B32-269C-4768-B0CF-204AAA25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AEF4A-A696-455D-8B2F-86333287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62DC6-13D3-44CD-8A9A-B06121E0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F49DD3-E09D-4DD4-95E7-B165687A6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618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5FF3-CD7C-4B93-898B-A44926BE8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BBFA83-E5A3-4731-97C8-5FE877FFE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924806-97E1-441C-A473-2EA10BDAB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C7C10-27D4-43BF-958B-9CEFB4B0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48EAAD-D7DE-43EA-98ED-5DEF485E4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1ED162-6C0A-4BFE-AC3D-B2DCF1178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342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88CF7-E05B-4BD8-93FF-75CFB971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7B86E-028D-469D-9115-FD4173667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4395A5-7DA2-44FD-9832-E8808C8D1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FBEADA-DC7C-44C3-BE82-6D06A9FBC6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CE15E1-6FA4-42E7-A5AB-6F1194258E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9ADEEB-662C-4C10-AB69-182A89FB4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8D95FA-ADDD-4E14-870A-0D5FC5E3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4EB727-D122-48F3-BC5A-365E93E0F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67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3DE7-3A91-49C0-BDE1-70BBAC11A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E3A6D-E108-4CC6-AED7-444C93BDA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7CA57-F92E-47B2-995D-A621268F5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34E2E6-297C-4A5A-8F96-F0BF788F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0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1889E7-DC64-4D1B-A995-BAE298E94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972FD-763F-4487-B18D-73F623F6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F3142B-CD13-4A78-96C3-21F105BF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44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DA020-2C33-49C5-9A87-090A0B09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E8123-219C-47A8-921A-A6689EF73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E05C05-EA61-45F4-92FF-A13875D88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07292-FB7A-495D-8EDD-84E7F0457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614F5-34EE-48E0-82AD-42D1984EE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758DB7-1FCF-4865-A765-55B1A79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617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92359-EC6C-4958-93A2-1CC0D3082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45367D-007F-41FD-8C2F-A7B1B3460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4DF3A-3FFC-49AD-B489-4EE5020F4F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E6512-EB97-4E1F-91F0-69C88240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6F1654-F3D1-49B4-AFA3-388D047F2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3CC548-DE78-43C1-8E93-4045215F0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12254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687152-F271-4715-A0B3-B4C2FA5E6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F5DE2-5748-45FE-95A2-7337399E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9A03C1-335B-496C-8845-269EA32D65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2AE25-4CB4-44FE-8AD0-4429AA8312D5}" type="datetimeFigureOut">
              <a:rPr lang="fi-FI" smtClean="0"/>
              <a:t>3.7.2020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C4E48-D9EB-40D1-BFD3-D3FC5F227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E97696-C42E-40E0-81F2-7B14AFD892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1E318-0FA4-427B-A530-6233DFB97E6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649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091CB-195D-4D6D-99E0-9EC8137B4D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9690"/>
            <a:ext cx="9144000" cy="851910"/>
          </a:xfrm>
        </p:spPr>
        <p:txBody>
          <a:bodyPr>
            <a:noAutofit/>
          </a:bodyPr>
          <a:lstStyle/>
          <a:p>
            <a:pPr algn="l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#88e 				</a:t>
            </a:r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RP-201333</a:t>
            </a:r>
            <a: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Electronic Meeting, June 29 - July 3, 2020</a:t>
            </a:r>
            <a:endParaRPr lang="fi-FI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3C8D9E-9BA8-491C-8A73-F3BFD5108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 hangingPunct="0"/>
            <a:r>
              <a:rPr lang="en-GB" b="1" dirty="0"/>
              <a:t>Title:		</a:t>
            </a:r>
            <a:r>
              <a:rPr lang="en-GB" b="1" dirty="0" smtClean="0"/>
              <a:t>Final Proposal </a:t>
            </a:r>
            <a:r>
              <a:rPr lang="en-GB" b="1" dirty="0" smtClean="0"/>
              <a:t>for </a:t>
            </a:r>
            <a:r>
              <a:rPr lang="en-GB" b="1" dirty="0" err="1" smtClean="0"/>
              <a:t>Flex_BW</a:t>
            </a:r>
            <a:r>
              <a:rPr lang="en-GB" b="1" dirty="0"/>
              <a:t>		</a:t>
            </a:r>
          </a:p>
          <a:p>
            <a:pPr algn="l" hangingPunct="0"/>
            <a:r>
              <a:rPr lang="en-GB" b="1" dirty="0"/>
              <a:t>Source:	</a:t>
            </a:r>
            <a:r>
              <a:rPr lang="fi-FI" b="1" dirty="0" smtClean="0"/>
              <a:t>Vodafone </a:t>
            </a:r>
            <a:r>
              <a:rPr lang="fi-FI" b="1" dirty="0"/>
              <a:t>(moderator)</a:t>
            </a:r>
          </a:p>
          <a:p>
            <a:pPr algn="l" hangingPunct="0"/>
            <a:endParaRPr lang="fi-FI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0642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Final proposal as outcome of “</a:t>
            </a:r>
            <a:r>
              <a:rPr lang="en-GB" dirty="0" err="1" smtClean="0"/>
              <a:t>Flex_BW</a:t>
            </a:r>
            <a:r>
              <a:rPr lang="en-GB" dirty="0" smtClean="0"/>
              <a:t>” email discussion, which focussed on the proposals in document RP-201095.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5206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140" y="1480929"/>
            <a:ext cx="11221278" cy="5009323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Task RAN1 (cc: RAN2) to define TRS </a:t>
            </a:r>
            <a:r>
              <a:rPr lang="en-GB" dirty="0"/>
              <a:t>bandwidth </a:t>
            </a:r>
            <a:r>
              <a:rPr lang="en-GB" dirty="0" smtClean="0"/>
              <a:t>sizes of 28, 32, 36, 40, 44, 48 RBs.</a:t>
            </a:r>
          </a:p>
          <a:p>
            <a:pPr lvl="1"/>
            <a:r>
              <a:rPr lang="en-GB" sz="2600" dirty="0" smtClean="0"/>
              <a:t>All </a:t>
            </a:r>
            <a:r>
              <a:rPr lang="en-GB" sz="2600" dirty="0"/>
              <a:t>TRS configured </a:t>
            </a:r>
            <a:r>
              <a:rPr lang="en-GB" sz="2600" dirty="0" smtClean="0"/>
              <a:t>for a given BWP with </a:t>
            </a:r>
            <a:r>
              <a:rPr lang="en-GB" sz="2600" dirty="0"/>
              <a:t>the </a:t>
            </a:r>
            <a:r>
              <a:rPr lang="en-GB" sz="2600" dirty="0" smtClean="0"/>
              <a:t>newly defined </a:t>
            </a:r>
            <a:r>
              <a:rPr lang="en-GB" sz="2600" dirty="0"/>
              <a:t>TRS bandwidth sizes for a UE span the same set of </a:t>
            </a:r>
            <a:r>
              <a:rPr lang="en-GB" sz="2600" dirty="0" smtClean="0"/>
              <a:t>RBs.</a:t>
            </a:r>
            <a:endParaRPr lang="en-GB" sz="2600" dirty="0" smtClean="0"/>
          </a:p>
          <a:p>
            <a:pPr lvl="1"/>
            <a:r>
              <a:rPr lang="en-GB" sz="2600" dirty="0" smtClean="0"/>
              <a:t>All </a:t>
            </a:r>
            <a:r>
              <a:rPr lang="en-GB" sz="2600" dirty="0"/>
              <a:t>allocated PDSCH </a:t>
            </a:r>
            <a:r>
              <a:rPr lang="en-GB" sz="2600" dirty="0" smtClean="0"/>
              <a:t>RBs are confined within the bandwidth spanned by TRS + up to 3RBs beyond either/both of the highest RB and lowest RB of the </a:t>
            </a:r>
            <a:r>
              <a:rPr lang="en-GB" sz="2600" dirty="0" smtClean="0"/>
              <a:t>TRS.</a:t>
            </a:r>
            <a:endParaRPr lang="en-GB" sz="2600" dirty="0"/>
          </a:p>
          <a:p>
            <a:pPr lvl="1"/>
            <a:r>
              <a:rPr lang="en-GB" sz="2600" u="sng" dirty="0" smtClean="0"/>
              <a:t>Only</a:t>
            </a:r>
            <a:r>
              <a:rPr lang="en-GB" sz="2600" dirty="0" smtClean="0"/>
              <a:t> supported for 10MHz UE channel bandwidth, 52 RB BWP size, and 15kHz SCS, in FDD </a:t>
            </a:r>
            <a:r>
              <a:rPr lang="en-GB" sz="2600" dirty="0" smtClean="0"/>
              <a:t>bands.</a:t>
            </a:r>
            <a:endParaRPr lang="en-GB" sz="2600" dirty="0" smtClean="0"/>
          </a:p>
          <a:p>
            <a:pPr lvl="1"/>
            <a:r>
              <a:rPr lang="en-GB" sz="2600" dirty="0" smtClean="0"/>
              <a:t>Note: No new performance requirement on UE is introduced here.</a:t>
            </a:r>
          </a:p>
          <a:p>
            <a:r>
              <a:rPr lang="en-GB" dirty="0" smtClean="0"/>
              <a:t>A “per-band” UE capability is to be defined for this optional UE feature, that indicates per band support for one of: </a:t>
            </a:r>
            <a:endParaRPr lang="en-GB" dirty="0"/>
          </a:p>
          <a:p>
            <a:pPr lvl="1"/>
            <a:r>
              <a:rPr lang="en-GB" sz="2600" dirty="0" smtClean="0"/>
              <a:t>“All newly defined TRS bandwidth sizes”</a:t>
            </a:r>
          </a:p>
          <a:p>
            <a:pPr lvl="1"/>
            <a:r>
              <a:rPr lang="en-GB" sz="2600" dirty="0" smtClean="0"/>
              <a:t>“All newly defined TRS bandwidth sizes except 28 RB size”</a:t>
            </a:r>
          </a:p>
          <a:p>
            <a:r>
              <a:rPr lang="en-GB" dirty="0" smtClean="0"/>
              <a:t>Introduce from Release 16 as part of TEI16</a:t>
            </a:r>
          </a:p>
        </p:txBody>
      </p:sp>
    </p:spTree>
    <p:extLst>
      <p:ext uri="{BB962C8B-B14F-4D97-AF65-F5344CB8AC3E}">
        <p14:creationId xmlns:p14="http://schemas.microsoft.com/office/powerpoint/2010/main" val="20818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3GPP TSG RAN Meeting #88e     RP-201333 Electronic Meeting, June 29 - July 3, 2020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#88e     RP-20xxxx Electronic Meeting, June 29 - July 3, 2020</dc:title>
  <dc:creator>Sari Nielsen</dc:creator>
  <cp:lastModifiedBy>Tim Frost3</cp:lastModifiedBy>
  <cp:revision>49</cp:revision>
  <dcterms:created xsi:type="dcterms:W3CDTF">2020-06-30T12:06:29Z</dcterms:created>
  <dcterms:modified xsi:type="dcterms:W3CDTF">2020-07-03T07:27:08Z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tim.frost@vodafone.com</vt:lpwstr>
  </property>
  <property fmtid="{D5CDD505-2E9C-101B-9397-08002B2CF9AE}" pid="5" name="MSIP_Label_17da11e7-ad83-4459-98c6-12a88e2eac78_SetDate">
    <vt:lpwstr>2020-07-02T10:34:57.4283383Z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