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99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01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386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247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88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0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6886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219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5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2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636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39408-05B5-4206-A6F5-BB4670EDA9E4}" type="datetimeFigureOut">
              <a:rPr kumimoji="1" lang="ja-JP" altLang="en-US" smtClean="0"/>
              <a:t>2019/9/19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4401B-9B05-47B9-8959-B0693531BF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87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Work on CP-UP separation for LTE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INC., Ericsson, </a:t>
            </a:r>
            <a:r>
              <a:rPr lang="en-US" altLang="ja-JP" dirty="0" smtClean="0"/>
              <a:t>Vodafone, Deutsche Telekom, Orange</a:t>
            </a:r>
            <a:endParaRPr kumimoji="1" lang="ja-JP" altLang="en-US" dirty="0"/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85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16-20 September 2019, Newport Beach, USA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10233523" y="400814"/>
            <a:ext cx="1574854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RP-192321</a:t>
            </a:r>
          </a:p>
        </p:txBody>
      </p:sp>
    </p:spTree>
    <p:extLst>
      <p:ext uri="{BB962C8B-B14F-4D97-AF65-F5344CB8AC3E}">
        <p14:creationId xmlns:p14="http://schemas.microsoft.com/office/powerpoint/2010/main" val="416072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At RAN3 #105, the benefit of LTE CP-UP separation was discussed.</a:t>
            </a:r>
          </a:p>
          <a:p>
            <a:pPr lvl="1"/>
            <a:r>
              <a:rPr lang="en-US" altLang="ja-JP" sz="2000" b="1" dirty="0" smtClean="0"/>
              <a:t>There are substantial numbers of operators acknowledging benefit on achievable flexible architecture and would like to introduce in </a:t>
            </a:r>
            <a:r>
              <a:rPr lang="en-US" altLang="ja-JP" sz="2000" b="1" dirty="0" smtClean="0">
                <a:solidFill>
                  <a:srgbClr val="FF0000"/>
                </a:solidFill>
              </a:rPr>
              <a:t>Rel-16</a:t>
            </a:r>
            <a:r>
              <a:rPr lang="en-US" altLang="ja-JP" sz="2000" b="1" dirty="0" smtClean="0"/>
              <a:t>.</a:t>
            </a:r>
          </a:p>
          <a:p>
            <a:pPr lvl="1"/>
            <a:endParaRPr lang="en-US" altLang="ja-JP" sz="2000" b="1" dirty="0" smtClean="0"/>
          </a:p>
          <a:p>
            <a:r>
              <a:rPr kumimoji="1" lang="en-US" altLang="ja-JP" sz="2400" dirty="0" smtClean="0"/>
              <a:t>And, it is assumed to require limited work; almost copy and paste from E1 spec, which is the interface for NR CP-UP separation.</a:t>
            </a:r>
          </a:p>
          <a:p>
            <a:endParaRPr lang="en-US" altLang="ja-JP" sz="2400" dirty="0"/>
          </a:p>
          <a:p>
            <a:r>
              <a:rPr kumimoji="1" lang="en-US" altLang="ja-JP" sz="2400" dirty="0" smtClean="0"/>
              <a:t>On the other hand, there seems no WID </a:t>
            </a:r>
            <a:r>
              <a:rPr lang="en-US" altLang="ja-JP" sz="2400" dirty="0" smtClean="0"/>
              <a:t>including it </a:t>
            </a:r>
            <a:r>
              <a:rPr kumimoji="1" lang="en-US" altLang="ja-JP" sz="2400" dirty="0" smtClean="0"/>
              <a:t>in Rel-16 currently.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51932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RAN3 to specify LTE CP-UP separation interface for both E-UTRAN and </a:t>
            </a:r>
            <a:r>
              <a:rPr lang="en-US" altLang="ja-JP" dirty="0" smtClean="0"/>
              <a:t>NG-RAN in Rel-16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dirty="0" smtClean="0"/>
              <a:t>Under the WI on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(s) Architecture Evolution for E-UTRAN and NG-RAN, or</a:t>
            </a:r>
          </a:p>
          <a:p>
            <a:pPr marL="914400" lvl="1" indent="-457200">
              <a:buFont typeface="+mj-lt"/>
              <a:buAutoNum type="arabicPeriod"/>
            </a:pPr>
            <a:r>
              <a:rPr kumimoji="1" lang="en-US" altLang="ja-JP" dirty="0" smtClean="0"/>
              <a:t>TEI16, if the update of existing WID is not accepted.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8203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152</Words>
  <Application>Microsoft Office PowerPoint</Application>
  <PresentationFormat>ワイド画面</PresentationFormat>
  <Paragraphs>16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Batang</vt:lpstr>
      <vt:lpstr>ＭＳ Ｐゴシック</vt:lpstr>
      <vt:lpstr>游ゴシック</vt:lpstr>
      <vt:lpstr>游ゴシック Light</vt:lpstr>
      <vt:lpstr>Arial</vt:lpstr>
      <vt:lpstr>Calibri</vt:lpstr>
      <vt:lpstr>Times New Roman</vt:lpstr>
      <vt:lpstr>Office テーマ</vt:lpstr>
      <vt:lpstr>Work on CP-UP separation for LTE</vt:lpstr>
      <vt:lpstr>Background</vt:lpstr>
      <vt:lpstr>Proposals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19</cp:revision>
  <dcterms:created xsi:type="dcterms:W3CDTF">2019-09-19T01:19:29Z</dcterms:created>
  <dcterms:modified xsi:type="dcterms:W3CDTF">2019-09-19T23:52:26Z</dcterms:modified>
</cp:coreProperties>
</file>