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notesMasterIdLst>
    <p:notesMasterId r:id="rId8"/>
  </p:notesMasterIdLst>
  <p:sldIdLst>
    <p:sldId id="381" r:id="rId2"/>
    <p:sldId id="516" r:id="rId3"/>
    <p:sldId id="517" r:id="rId4"/>
    <p:sldId id="522" r:id="rId5"/>
    <p:sldId id="523" r:id="rId6"/>
    <p:sldId id="525"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FDAF"/>
    <a:srgbClr val="FFFFFF"/>
    <a:srgbClr val="00FF00"/>
    <a:srgbClr val="66FF66"/>
    <a:srgbClr val="9966FF"/>
    <a:srgbClr val="FF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837032-CC7D-4091-82FE-B3B350221723}" v="14" dt="2019-09-06T03:00:31.893"/>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90" autoAdjust="0"/>
    <p:restoredTop sz="95826" autoAdjust="0"/>
  </p:normalViewPr>
  <p:slideViewPr>
    <p:cSldViewPr>
      <p:cViewPr varScale="1">
        <p:scale>
          <a:sx n="84" d="100"/>
          <a:sy n="84" d="100"/>
        </p:scale>
        <p:origin x="-1315"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Xiaodong XU" userId="6b73a3b829124797" providerId="LiveId" clId="{D7484F9A-6DB1-4135-8315-1366932FE835}"/>
    <pc:docChg chg="undo custSel addSld delSld modSld">
      <pc:chgData name="Xiaodong XU" userId="6b73a3b829124797" providerId="LiveId" clId="{D7484F9A-6DB1-4135-8315-1366932FE835}" dt="2019-09-03T08:39:03.141" v="2543" actId="20577"/>
      <pc:docMkLst>
        <pc:docMk/>
      </pc:docMkLst>
      <pc:sldChg chg="modSp">
        <pc:chgData name="Xiaodong XU" userId="6b73a3b829124797" providerId="LiveId" clId="{D7484F9A-6DB1-4135-8315-1366932FE835}" dt="2019-09-03T08:05:56.939" v="1554" actId="20577"/>
        <pc:sldMkLst>
          <pc:docMk/>
          <pc:sldMk cId="658706724" sldId="516"/>
        </pc:sldMkLst>
        <pc:spChg chg="mod">
          <ac:chgData name="Xiaodong XU" userId="6b73a3b829124797" providerId="LiveId" clId="{D7484F9A-6DB1-4135-8315-1366932FE835}" dt="2019-09-03T08:05:56.939" v="1554" actId="20577"/>
          <ac:spMkLst>
            <pc:docMk/>
            <pc:sldMk cId="658706724" sldId="516"/>
            <ac:spMk id="3" creationId="{993EC4EF-9A80-4906-A07D-0EE1760DC8CD}"/>
          </ac:spMkLst>
        </pc:spChg>
      </pc:sldChg>
      <pc:sldChg chg="modSp">
        <pc:chgData name="Xiaodong XU" userId="6b73a3b829124797" providerId="LiveId" clId="{D7484F9A-6DB1-4135-8315-1366932FE835}" dt="2019-09-03T08:06:16.131" v="1557" actId="20577"/>
        <pc:sldMkLst>
          <pc:docMk/>
          <pc:sldMk cId="1834921232" sldId="517"/>
        </pc:sldMkLst>
        <pc:spChg chg="mod">
          <ac:chgData name="Xiaodong XU" userId="6b73a3b829124797" providerId="LiveId" clId="{D7484F9A-6DB1-4135-8315-1366932FE835}" dt="2019-09-03T08:06:16.131" v="1557" actId="20577"/>
          <ac:spMkLst>
            <pc:docMk/>
            <pc:sldMk cId="1834921232" sldId="517"/>
            <ac:spMk id="3" creationId="{3C7983C0-CB4C-4EA8-A001-C8B95E8F0221}"/>
          </ac:spMkLst>
        </pc:spChg>
      </pc:sldChg>
      <pc:sldChg chg="del">
        <pc:chgData name="Xiaodong XU" userId="6b73a3b829124797" providerId="LiveId" clId="{D7484F9A-6DB1-4135-8315-1366932FE835}" dt="2019-09-03T07:25:57.092" v="5" actId="2696"/>
        <pc:sldMkLst>
          <pc:docMk/>
          <pc:sldMk cId="570978554" sldId="519"/>
        </pc:sldMkLst>
      </pc:sldChg>
      <pc:sldChg chg="del">
        <pc:chgData name="Xiaodong XU" userId="6b73a3b829124797" providerId="LiveId" clId="{D7484F9A-6DB1-4135-8315-1366932FE835}" dt="2019-09-03T07:25:57.077" v="3" actId="2696"/>
        <pc:sldMkLst>
          <pc:docMk/>
          <pc:sldMk cId="4161010415" sldId="520"/>
        </pc:sldMkLst>
      </pc:sldChg>
      <pc:sldChg chg="add del">
        <pc:chgData name="Xiaodong XU" userId="6b73a3b829124797" providerId="LiveId" clId="{D7484F9A-6DB1-4135-8315-1366932FE835}" dt="2019-09-03T07:25:57.079" v="4" actId="2696"/>
        <pc:sldMkLst>
          <pc:docMk/>
          <pc:sldMk cId="2796188279" sldId="521"/>
        </pc:sldMkLst>
      </pc:sldChg>
      <pc:sldChg chg="modSp add">
        <pc:chgData name="Xiaodong XU" userId="6b73a3b829124797" providerId="LiveId" clId="{D7484F9A-6DB1-4135-8315-1366932FE835}" dt="2019-09-03T07:38:58.116" v="764" actId="20577"/>
        <pc:sldMkLst>
          <pc:docMk/>
          <pc:sldMk cId="3538950770" sldId="522"/>
        </pc:sldMkLst>
        <pc:spChg chg="mod">
          <ac:chgData name="Xiaodong XU" userId="6b73a3b829124797" providerId="LiveId" clId="{D7484F9A-6DB1-4135-8315-1366932FE835}" dt="2019-09-03T07:26:02.334" v="6" actId="20577"/>
          <ac:spMkLst>
            <pc:docMk/>
            <pc:sldMk cId="3538950770" sldId="522"/>
            <ac:spMk id="2" creationId="{FAF6E8B9-CF32-4BE9-B5BE-C1C18EDE3AED}"/>
          </ac:spMkLst>
        </pc:spChg>
        <pc:spChg chg="mod">
          <ac:chgData name="Xiaodong XU" userId="6b73a3b829124797" providerId="LiveId" clId="{D7484F9A-6DB1-4135-8315-1366932FE835}" dt="2019-09-03T07:38:58.116" v="764" actId="20577"/>
          <ac:spMkLst>
            <pc:docMk/>
            <pc:sldMk cId="3538950770" sldId="522"/>
            <ac:spMk id="3" creationId="{3C7983C0-CB4C-4EA8-A001-C8B95E8F0221}"/>
          </ac:spMkLst>
        </pc:spChg>
      </pc:sldChg>
      <pc:sldChg chg="modSp add">
        <pc:chgData name="Xiaodong XU" userId="6b73a3b829124797" providerId="LiveId" clId="{D7484F9A-6DB1-4135-8315-1366932FE835}" dt="2019-09-03T08:23:53.158" v="1649" actId="20577"/>
        <pc:sldMkLst>
          <pc:docMk/>
          <pc:sldMk cId="2911983462" sldId="523"/>
        </pc:sldMkLst>
        <pc:spChg chg="mod">
          <ac:chgData name="Xiaodong XU" userId="6b73a3b829124797" providerId="LiveId" clId="{D7484F9A-6DB1-4135-8315-1366932FE835}" dt="2019-09-03T07:26:05.751" v="7" actId="20577"/>
          <ac:spMkLst>
            <pc:docMk/>
            <pc:sldMk cId="2911983462" sldId="523"/>
            <ac:spMk id="2" creationId="{FAF6E8B9-CF32-4BE9-B5BE-C1C18EDE3AED}"/>
          </ac:spMkLst>
        </pc:spChg>
        <pc:spChg chg="mod">
          <ac:chgData name="Xiaodong XU" userId="6b73a3b829124797" providerId="LiveId" clId="{D7484F9A-6DB1-4135-8315-1366932FE835}" dt="2019-09-03T08:23:53.158" v="1649" actId="20577"/>
          <ac:spMkLst>
            <pc:docMk/>
            <pc:sldMk cId="2911983462" sldId="523"/>
            <ac:spMk id="3" creationId="{3C7983C0-CB4C-4EA8-A001-C8B95E8F0221}"/>
          </ac:spMkLst>
        </pc:spChg>
      </pc:sldChg>
      <pc:sldChg chg="add del">
        <pc:chgData name="Xiaodong XU" userId="6b73a3b829124797" providerId="LiveId" clId="{D7484F9A-6DB1-4135-8315-1366932FE835}" dt="2019-09-03T08:24:05.549" v="1652" actId="2696"/>
        <pc:sldMkLst>
          <pc:docMk/>
          <pc:sldMk cId="4082539951" sldId="524"/>
        </pc:sldMkLst>
      </pc:sldChg>
      <pc:sldChg chg="modSp add">
        <pc:chgData name="Xiaodong XU" userId="6b73a3b829124797" providerId="LiveId" clId="{D7484F9A-6DB1-4135-8315-1366932FE835}" dt="2019-09-03T08:39:03.141" v="2543" actId="20577"/>
        <pc:sldMkLst>
          <pc:docMk/>
          <pc:sldMk cId="1522970678" sldId="525"/>
        </pc:sldMkLst>
        <pc:spChg chg="mod">
          <ac:chgData name="Xiaodong XU" userId="6b73a3b829124797" providerId="LiveId" clId="{D7484F9A-6DB1-4135-8315-1366932FE835}" dt="2019-09-03T08:24:10.417" v="1661" actId="20577"/>
          <ac:spMkLst>
            <pc:docMk/>
            <pc:sldMk cId="1522970678" sldId="525"/>
            <ac:spMk id="2" creationId="{FAF6E8B9-CF32-4BE9-B5BE-C1C18EDE3AED}"/>
          </ac:spMkLst>
        </pc:spChg>
        <pc:spChg chg="mod">
          <ac:chgData name="Xiaodong XU" userId="6b73a3b829124797" providerId="LiveId" clId="{D7484F9A-6DB1-4135-8315-1366932FE835}" dt="2019-09-03T08:39:03.141" v="2543" actId="20577"/>
          <ac:spMkLst>
            <pc:docMk/>
            <pc:sldMk cId="1522970678" sldId="525"/>
            <ac:spMk id="3" creationId="{3C7983C0-CB4C-4EA8-A001-C8B95E8F0221}"/>
          </ac:spMkLst>
        </pc:spChg>
      </pc:sldChg>
    </pc:docChg>
  </pc:docChgLst>
  <pc:docChgLst>
    <pc:chgData name="Xiaodong XU" userId="6b73a3b829124797" providerId="LiveId" clId="{5C784D83-1778-4F01-9C2C-6A36ADDB4E6F}"/>
    <pc:docChg chg="undo custSel delSld modSld">
      <pc:chgData name="Xiaodong XU" userId="6b73a3b829124797" providerId="LiveId" clId="{5C784D83-1778-4F01-9C2C-6A36ADDB4E6F}" dt="2019-09-03T07:23:30.545" v="2611" actId="14100"/>
      <pc:docMkLst>
        <pc:docMk/>
      </pc:docMkLst>
      <pc:sldChg chg="modSp">
        <pc:chgData name="Xiaodong XU" userId="6b73a3b829124797" providerId="LiveId" clId="{5C784D83-1778-4F01-9C2C-6A36ADDB4E6F}" dt="2019-09-03T03:25:46.036" v="432" actId="20577"/>
        <pc:sldMkLst>
          <pc:docMk/>
          <pc:sldMk cId="0" sldId="381"/>
        </pc:sldMkLst>
        <pc:spChg chg="mod">
          <ac:chgData name="Xiaodong XU" userId="6b73a3b829124797" providerId="LiveId" clId="{5C784D83-1778-4F01-9C2C-6A36ADDB4E6F}" dt="2019-09-03T03:25:46.036" v="432" actId="20577"/>
          <ac:spMkLst>
            <pc:docMk/>
            <pc:sldMk cId="0" sldId="381"/>
            <ac:spMk id="5" creationId="{00000000-0000-0000-0000-000000000000}"/>
          </ac:spMkLst>
        </pc:spChg>
      </pc:sldChg>
      <pc:sldChg chg="del">
        <pc:chgData name="Xiaodong XU" userId="6b73a3b829124797" providerId="LiveId" clId="{5C784D83-1778-4F01-9C2C-6A36ADDB4E6F}" dt="2019-09-03T03:07:42.506" v="95" actId="2696"/>
        <pc:sldMkLst>
          <pc:docMk/>
          <pc:sldMk cId="4222607752" sldId="468"/>
        </pc:sldMkLst>
      </pc:sldChg>
      <pc:sldChg chg="modSp">
        <pc:chgData name="Xiaodong XU" userId="6b73a3b829124797" providerId="LiveId" clId="{5C784D83-1778-4F01-9C2C-6A36ADDB4E6F}" dt="2019-09-03T07:23:30.545" v="2611" actId="14100"/>
        <pc:sldMkLst>
          <pc:docMk/>
          <pc:sldMk cId="658706724" sldId="516"/>
        </pc:sldMkLst>
        <pc:spChg chg="mod">
          <ac:chgData name="Xiaodong XU" userId="6b73a3b829124797" providerId="LiveId" clId="{5C784D83-1778-4F01-9C2C-6A36ADDB4E6F}" dt="2019-09-03T07:05:54.426" v="2523" actId="20577"/>
          <ac:spMkLst>
            <pc:docMk/>
            <pc:sldMk cId="658706724" sldId="516"/>
            <ac:spMk id="2" creationId="{4DD01A03-8080-4A40-9C41-39FA8B5F637D}"/>
          </ac:spMkLst>
        </pc:spChg>
        <pc:spChg chg="mod">
          <ac:chgData name="Xiaodong XU" userId="6b73a3b829124797" providerId="LiveId" clId="{5C784D83-1778-4F01-9C2C-6A36ADDB4E6F}" dt="2019-09-03T07:23:30.545" v="2611" actId="14100"/>
          <ac:spMkLst>
            <pc:docMk/>
            <pc:sldMk cId="658706724" sldId="516"/>
            <ac:spMk id="3" creationId="{993EC4EF-9A80-4906-A07D-0EE1760DC8CD}"/>
          </ac:spMkLst>
        </pc:spChg>
      </pc:sldChg>
      <pc:sldChg chg="modSp">
        <pc:chgData name="Xiaodong XU" userId="6b73a3b829124797" providerId="LiveId" clId="{5C784D83-1778-4F01-9C2C-6A36ADDB4E6F}" dt="2019-09-03T07:23:03.927" v="2607" actId="120"/>
        <pc:sldMkLst>
          <pc:docMk/>
          <pc:sldMk cId="1834921232" sldId="517"/>
        </pc:sldMkLst>
        <pc:spChg chg="mod">
          <ac:chgData name="Xiaodong XU" userId="6b73a3b829124797" providerId="LiveId" clId="{5C784D83-1778-4F01-9C2C-6A36ADDB4E6F}" dt="2019-09-03T07:21:31.576" v="2587" actId="20577"/>
          <ac:spMkLst>
            <pc:docMk/>
            <pc:sldMk cId="1834921232" sldId="517"/>
            <ac:spMk id="2" creationId="{FAF6E8B9-CF32-4BE9-B5BE-C1C18EDE3AED}"/>
          </ac:spMkLst>
        </pc:spChg>
        <pc:spChg chg="mod">
          <ac:chgData name="Xiaodong XU" userId="6b73a3b829124797" providerId="LiveId" clId="{5C784D83-1778-4F01-9C2C-6A36ADDB4E6F}" dt="2019-09-03T07:23:03.927" v="2607" actId="120"/>
          <ac:spMkLst>
            <pc:docMk/>
            <pc:sldMk cId="1834921232" sldId="517"/>
            <ac:spMk id="3" creationId="{3C7983C0-CB4C-4EA8-A001-C8B95E8F0221}"/>
          </ac:spMkLst>
        </pc:spChg>
      </pc:sldChg>
    </pc:docChg>
  </pc:docChgLst>
  <pc:docChgLst>
    <pc:chgData name="Xiaodong XU" userId="6b73a3b829124797" providerId="LiveId" clId="{68837032-CC7D-4091-82FE-B3B350221723}"/>
    <pc:docChg chg="undo custSel modSld">
      <pc:chgData name="Xiaodong XU" userId="6b73a3b829124797" providerId="LiveId" clId="{68837032-CC7D-4091-82FE-B3B350221723}" dt="2019-09-06T03:00:31.893" v="966" actId="207"/>
      <pc:docMkLst>
        <pc:docMk/>
      </pc:docMkLst>
      <pc:sldChg chg="modSp">
        <pc:chgData name="Xiaodong XU" userId="6b73a3b829124797" providerId="LiveId" clId="{68837032-CC7D-4091-82FE-B3B350221723}" dt="2019-09-06T03:00:31.893" v="966" actId="207"/>
        <pc:sldMkLst>
          <pc:docMk/>
          <pc:sldMk cId="658706724" sldId="516"/>
        </pc:sldMkLst>
        <pc:spChg chg="mod">
          <ac:chgData name="Xiaodong XU" userId="6b73a3b829124797" providerId="LiveId" clId="{68837032-CC7D-4091-82FE-B3B350221723}" dt="2019-09-06T03:00:31.893" v="966" actId="207"/>
          <ac:spMkLst>
            <pc:docMk/>
            <pc:sldMk cId="658706724" sldId="516"/>
            <ac:spMk id="3" creationId="{993EC4EF-9A80-4906-A07D-0EE1760DC8CD}"/>
          </ac:spMkLst>
        </pc:spChg>
      </pc:sldChg>
      <pc:sldChg chg="modSp">
        <pc:chgData name="Xiaodong XU" userId="6b73a3b829124797" providerId="LiveId" clId="{68837032-CC7D-4091-82FE-B3B350221723}" dt="2019-09-06T01:24:30.472" v="12"/>
        <pc:sldMkLst>
          <pc:docMk/>
          <pc:sldMk cId="1834921232" sldId="517"/>
        </pc:sldMkLst>
        <pc:spChg chg="mod">
          <ac:chgData name="Xiaodong XU" userId="6b73a3b829124797" providerId="LiveId" clId="{68837032-CC7D-4091-82FE-B3B350221723}" dt="2019-09-06T01:24:30.472" v="12"/>
          <ac:spMkLst>
            <pc:docMk/>
            <pc:sldMk cId="1834921232" sldId="517"/>
            <ac:spMk id="3" creationId="{3C7983C0-CB4C-4EA8-A001-C8B95E8F0221}"/>
          </ac:spMkLst>
        </pc:spChg>
      </pc:sldChg>
      <pc:sldChg chg="modSp">
        <pc:chgData name="Xiaodong XU" userId="6b73a3b829124797" providerId="LiveId" clId="{68837032-CC7D-4091-82FE-B3B350221723}" dt="2019-09-06T02:01:13.811" v="695" actId="20577"/>
        <pc:sldMkLst>
          <pc:docMk/>
          <pc:sldMk cId="1522970678" sldId="525"/>
        </pc:sldMkLst>
        <pc:spChg chg="mod">
          <ac:chgData name="Xiaodong XU" userId="6b73a3b829124797" providerId="LiveId" clId="{68837032-CC7D-4091-82FE-B3B350221723}" dt="2019-09-06T02:01:13.811" v="695" actId="20577"/>
          <ac:spMkLst>
            <pc:docMk/>
            <pc:sldMk cId="1522970678" sldId="525"/>
            <ac:spMk id="3" creationId="{3C7983C0-CB4C-4EA8-A001-C8B95E8F022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9C3777-6D96-45C7-B31F-5D99E57D54D8}" type="datetimeFigureOut">
              <a:rPr lang="zh-CN" altLang="en-US" smtClean="0"/>
              <a:pPr/>
              <a:t>2019-09-18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45B666-2C56-488C-9ECB-C5CA4F498930}" type="slidenum">
              <a:rPr lang="zh-CN" altLang="en-US" smtClean="0"/>
              <a:pPr/>
              <a:t>‹#›</a:t>
            </a:fld>
            <a:endParaRPr lang="zh-CN" altLang="en-US"/>
          </a:p>
        </p:txBody>
      </p:sp>
    </p:spTree>
    <p:extLst>
      <p:ext uri="{BB962C8B-B14F-4D97-AF65-F5344CB8AC3E}">
        <p14:creationId xmlns:p14="http://schemas.microsoft.com/office/powerpoint/2010/main" xmlns="" val="3554827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FE83FE1-1AF8-9B4A-85A8-1B45DA92D004}" type="slidenum">
              <a:rPr kumimoji="1" lang="zh-CN" altLang="en-US" smtClean="0"/>
              <a:pPr/>
              <a:t>1</a:t>
            </a:fld>
            <a:endParaRPr kumimoji="1" lang="zh-CN" altLang="en-US"/>
          </a:p>
        </p:txBody>
      </p:sp>
    </p:spTree>
    <p:extLst>
      <p:ext uri="{BB962C8B-B14F-4D97-AF65-F5344CB8AC3E}">
        <p14:creationId xmlns:p14="http://schemas.microsoft.com/office/powerpoint/2010/main" xmlns="" val="17637966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6858000"/>
          </a:xfrm>
          <a:prstGeom prst="rect">
            <a:avLst/>
          </a:prstGeom>
        </p:spPr>
      </p:pic>
      <p:sp>
        <p:nvSpPr>
          <p:cNvPr id="3" name="矩形 2"/>
          <p:cNvSpPr/>
          <p:nvPr userDrawn="1"/>
        </p:nvSpPr>
        <p:spPr>
          <a:xfrm>
            <a:off x="6228184" y="6165304"/>
            <a:ext cx="1728192" cy="360040"/>
          </a:xfrm>
          <a:prstGeom prst="rect">
            <a:avLst/>
          </a:prstGeom>
          <a:solidFill>
            <a:srgbClr val="89B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TextBox 7"/>
          <p:cNvSpPr txBox="1">
            <a:spLocks noChangeArrowheads="1"/>
          </p:cNvSpPr>
          <p:nvPr userDrawn="1"/>
        </p:nvSpPr>
        <p:spPr bwMode="auto">
          <a:xfrm>
            <a:off x="8748715" y="6537326"/>
            <a:ext cx="395287" cy="276999"/>
          </a:xfrm>
          <a:prstGeom prst="rect">
            <a:avLst/>
          </a:prstGeom>
          <a:noFill/>
          <a:ln w="9525">
            <a:noFill/>
            <a:miter lim="800000"/>
            <a:headEnd/>
            <a:tailEnd/>
          </a:ln>
        </p:spPr>
        <p:txBody>
          <a:bodyPr>
            <a:spAutoFit/>
          </a:bodyPr>
          <a:lstStyle/>
          <a:p>
            <a:pPr algn="r"/>
            <a:fld id="{69609818-2F02-40F2-86A2-EF6702945CFC}" type="slidenum">
              <a:rPr lang="zh-CN" altLang="en-US" sz="1200" b="1">
                <a:solidFill>
                  <a:srgbClr val="9BBB59"/>
                </a:solidFill>
                <a:latin typeface="微软雅黑" pitchFamily="34" charset="-122"/>
                <a:ea typeface="微软雅黑" pitchFamily="34" charset="-122"/>
              </a:rPr>
              <a:pPr algn="r"/>
              <a:t>‹#›</a:t>
            </a:fld>
            <a:endParaRPr lang="zh-CN" altLang="en-US" sz="1200" b="1">
              <a:solidFill>
                <a:srgbClr val="9BBB59"/>
              </a:solidFill>
              <a:latin typeface="微软雅黑" pitchFamily="34" charset="-122"/>
              <a:ea typeface="微软雅黑" pitchFamily="34" charset="-122"/>
            </a:endParaRPr>
          </a:p>
        </p:txBody>
      </p:sp>
      <p:pic>
        <p:nvPicPr>
          <p:cNvPr id="3" name="Picture 3"/>
          <p:cNvPicPr>
            <a:picLocks noChangeAspect="1" noChangeArrowheads="1"/>
          </p:cNvPicPr>
          <p:nvPr userDrawn="1"/>
        </p:nvPicPr>
        <p:blipFill>
          <a:blip r:embed="rId2" cstate="print"/>
          <a:srcRect/>
          <a:stretch>
            <a:fillRect/>
          </a:stretch>
        </p:blipFill>
        <p:spPr bwMode="auto">
          <a:xfrm>
            <a:off x="4765" y="6351"/>
            <a:ext cx="9134475" cy="685800"/>
          </a:xfrm>
          <a:prstGeom prst="rect">
            <a:avLst/>
          </a:prstGeom>
          <a:noFill/>
          <a:ln w="9525">
            <a:noFill/>
            <a:miter lim="800000"/>
            <a:headEnd/>
            <a:tailEnd/>
          </a:ln>
        </p:spPr>
      </p:pic>
      <p:sp>
        <p:nvSpPr>
          <p:cNvPr id="4" name="TextBox 3"/>
          <p:cNvSpPr txBox="1">
            <a:spLocks noChangeArrowheads="1"/>
          </p:cNvSpPr>
          <p:nvPr userDrawn="1"/>
        </p:nvSpPr>
        <p:spPr bwMode="auto">
          <a:xfrm>
            <a:off x="6372225" y="6475414"/>
            <a:ext cx="2520950" cy="338554"/>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600" b="1" dirty="0">
                <a:solidFill>
                  <a:srgbClr val="0066FF"/>
                </a:solidFill>
                <a:latin typeface="微软雅黑" panose="020B0503020204020204" pitchFamily="34" charset="-122"/>
                <a:ea typeface="微软雅黑" panose="020B0503020204020204" pitchFamily="34" charset="-122"/>
              </a:rPr>
              <a:t>中国移动</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199564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6"/>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6"/>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xmlns="" val="5843321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pic>
        <p:nvPicPr>
          <p:cNvPr id="2" name="图片 6" descr="ppt模板-02.jp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 name="TextBox 7"/>
          <p:cNvSpPr txBox="1"/>
          <p:nvPr userDrawn="1"/>
        </p:nvSpPr>
        <p:spPr>
          <a:xfrm>
            <a:off x="8748713" y="6608763"/>
            <a:ext cx="395287" cy="276225"/>
          </a:xfrm>
          <a:prstGeom prst="rect">
            <a:avLst/>
          </a:prstGeom>
          <a:noFill/>
        </p:spPr>
        <p:txBody>
          <a:bodyPr>
            <a:spAutoFit/>
          </a:bodyPr>
          <a:lstStyle/>
          <a:p>
            <a:pPr algn="r">
              <a:defRPr/>
            </a:pPr>
            <a:fld id="{E8AEC129-14F3-4092-B4F0-1E35D9E9DA88}" type="slidenum">
              <a:rPr lang="zh-CN" altLang="en-US" sz="1200" b="1">
                <a:solidFill>
                  <a:srgbClr val="9BBB59"/>
                </a:solidFill>
                <a:latin typeface="微软雅黑" pitchFamily="34" charset="-122"/>
                <a:ea typeface="微软雅黑" pitchFamily="34" charset="-122"/>
              </a:rPr>
              <a:pPr algn="r">
                <a:defRPr/>
              </a:pPr>
              <a:t>‹#›</a:t>
            </a:fld>
            <a:endParaRPr lang="zh-CN" altLang="en-US" sz="1200" b="1" dirty="0">
              <a:solidFill>
                <a:srgbClr val="9BBB59"/>
              </a:solidFill>
              <a:latin typeface="微软雅黑" pitchFamily="34" charset="-122"/>
              <a:ea typeface="微软雅黑" pitchFamily="34"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5"/>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5"/>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468668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46866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5842" name="Picture 2"/>
          <p:cNvPicPr>
            <a:picLocks noChangeAspect="1" noChangeArrowheads="1"/>
          </p:cNvPicPr>
          <p:nvPr userDrawn="1"/>
        </p:nvPicPr>
        <p:blipFill>
          <a:blip r:embed="rId2" cstate="screen"/>
          <a:srcRect/>
          <a:stretch>
            <a:fillRect/>
          </a:stretch>
        </p:blipFill>
        <p:spPr bwMode="auto">
          <a:xfrm>
            <a:off x="-5747" y="0"/>
            <a:ext cx="9149747" cy="6858000"/>
          </a:xfrm>
          <a:prstGeom prst="rect">
            <a:avLst/>
          </a:prstGeom>
          <a:noFill/>
          <a:ln w="9525">
            <a:noFill/>
            <a:miter lim="800000"/>
            <a:headEnd/>
            <a:tailEnd/>
          </a:ln>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a:solidFill>
                  <a:srgbClr val="9BBB59"/>
                </a:solidFill>
                <a:latin typeface="微软雅黑" pitchFamily="34" charset="-122"/>
                <a:ea typeface="微软雅黑" pitchFamily="34" charset="-122"/>
              </a:rPr>
              <a:pPr algn="r"/>
              <a:t>‹#›</a:t>
            </a:fld>
            <a:endParaRPr lang="zh-CN" altLang="en-US" sz="1200" b="1" dirty="0">
              <a:solidFill>
                <a:srgbClr val="9BBB59"/>
              </a:solidFill>
              <a:latin typeface="微软雅黑" pitchFamily="34" charset="-122"/>
              <a:ea typeface="微软雅黑" pitchFamily="34" charset="-122"/>
            </a:endParaRPr>
          </a:p>
        </p:txBody>
      </p:sp>
      <p:sp>
        <p:nvSpPr>
          <p:cNvPr id="4" name="标题 3"/>
          <p:cNvSpPr>
            <a:spLocks noGrp="1"/>
          </p:cNvSpPr>
          <p:nvPr>
            <p:ph type="title"/>
          </p:nvPr>
        </p:nvSpPr>
        <p:spPr>
          <a:xfrm>
            <a:off x="179512" y="116632"/>
            <a:ext cx="8229600" cy="504056"/>
          </a:xfrm>
          <a:prstGeom prst="rect">
            <a:avLst/>
          </a:prstGeom>
        </p:spPr>
        <p:txBody>
          <a:bodyPr/>
          <a:lstStyle>
            <a:lvl1pPr algn="l">
              <a:defRPr sz="2800" b="1">
                <a:solidFill>
                  <a:schemeClr val="bg1"/>
                </a:solidFill>
                <a:latin typeface="微软雅黑" pitchFamily="34" charset="-122"/>
                <a:ea typeface="微软雅黑" pitchFamily="34" charset="-122"/>
              </a:defRPr>
            </a:lvl1pPr>
          </a:lstStyle>
          <a:p>
            <a:r>
              <a:rPr lang="zh-CN" altLang="en-US"/>
              <a:t>单击此处编辑母版标题样式</a:t>
            </a:r>
          </a:p>
        </p:txBody>
      </p:sp>
      <p:sp>
        <p:nvSpPr>
          <p:cNvPr id="10" name="内容占位符 9"/>
          <p:cNvSpPr>
            <a:spLocks noGrp="1"/>
          </p:cNvSpPr>
          <p:nvPr>
            <p:ph sz="quarter" idx="10"/>
          </p:nvPr>
        </p:nvSpPr>
        <p:spPr>
          <a:xfrm>
            <a:off x="250825" y="981075"/>
            <a:ext cx="8642350" cy="5400675"/>
          </a:xfrm>
          <a:prstGeom prst="rect">
            <a:avLst/>
          </a:prstGeo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pic>
        <p:nvPicPr>
          <p:cNvPr id="7" name="图片 6" descr="ppt模板-01.jpg"/>
          <p:cNvPicPr>
            <a:picLocks noChangeAspect="1"/>
          </p:cNvPicPr>
          <p:nvPr/>
        </p:nvPicPr>
        <p:blipFill>
          <a:blip r:embed="rId2" cstate="print"/>
          <a:stretch>
            <a:fillRect/>
          </a:stretch>
        </p:blipFill>
        <p:spPr>
          <a:xfrm>
            <a:off x="0" y="0"/>
            <a:ext cx="9144000" cy="6858000"/>
          </a:xfrm>
          <a:prstGeom prst="rect">
            <a:avLst/>
          </a:prstGeom>
        </p:spPr>
      </p:pic>
      <p:pic>
        <p:nvPicPr>
          <p:cNvPr id="3" name="图片 2" descr="ppt模板-01.jpg"/>
          <p:cNvPicPr>
            <a:picLocks noChangeAspect="1"/>
          </p:cNvPicPr>
          <p:nvPr userDrawn="1"/>
        </p:nvPicPr>
        <p:blipFill>
          <a:blip r:embed="rId2" cstate="print"/>
          <a:stretch>
            <a:fillRect/>
          </a:stretch>
        </p:blipFill>
        <p:spPr>
          <a:xfrm>
            <a:off x="0" y="0"/>
            <a:ext cx="9144000" cy="6858000"/>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9144000" cy="6858000"/>
          </a:xfrm>
          <a:prstGeom prst="rect">
            <a:avLst/>
          </a:prstGeom>
        </p:spPr>
      </p:pic>
      <p:sp>
        <p:nvSpPr>
          <p:cNvPr id="8" name="TextBox 7"/>
          <p:cNvSpPr txBox="1"/>
          <p:nvPr userDrawn="1"/>
        </p:nvSpPr>
        <p:spPr>
          <a:xfrm>
            <a:off x="8748464" y="6608385"/>
            <a:ext cx="395536"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itchFamily="34" charset="-122"/>
                <a:ea typeface="微软雅黑" pitchFamily="34" charset="-122"/>
              </a:rPr>
              <a:pPr algn="r"/>
              <a:t>‹#›</a:t>
            </a:fld>
            <a:endParaRPr lang="zh-CN" altLang="en-US" sz="1200" b="1" dirty="0">
              <a:solidFill>
                <a:schemeClr val="accent3"/>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62006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descr="ppt模板-03.jpg"/>
          <p:cNvPicPr>
            <a:picLocks noChangeAspect="1"/>
          </p:cNvPicPr>
          <p:nvPr userDrawn="1"/>
        </p:nvPicPr>
        <p:blipFill>
          <a:blip r:embed="rId2" cstate="screen"/>
          <a:stretch>
            <a:fillRect/>
          </a:stretch>
        </p:blipFill>
        <p:spPr>
          <a:xfrm>
            <a:off x="0" y="0"/>
            <a:ext cx="9144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7272808" cy="494928"/>
          </a:xfrm>
          <a:prstGeom prst="rect">
            <a:avLst/>
          </a:prstGeom>
        </p:spPr>
        <p:txBody>
          <a:bodyPr vert="horz" lIns="91440" tIns="45720" rIns="91440" bIns="45720" rtlCol="0" anchor="ctr">
            <a:noAutofit/>
          </a:bodyPr>
          <a:lstStyle>
            <a:lvl1pPr>
              <a:defRPr lang="zh-CN" altLang="en-US" sz="2400" b="1">
                <a:solidFill>
                  <a:schemeClr val="bg1"/>
                </a:solidFill>
                <a:latin typeface="微软雅黑" pitchFamily="34" charset="-122"/>
                <a:ea typeface="微软雅黑" pitchFamily="34" charset="-122"/>
              </a:defRPr>
            </a:lvl1pPr>
          </a:lstStyle>
          <a:p>
            <a:pPr lvl="0" algn="l"/>
            <a:r>
              <a:rPr lang="zh-CN" altLang="en-US" dirty="0"/>
              <a:t>单击此处编辑母版标题样式</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7272808" cy="494928"/>
          </a:xfrm>
          <a:prstGeom prst="rect">
            <a:avLst/>
          </a:prstGeom>
        </p:spPr>
        <p:txBody>
          <a:bodyPr vert="horz" lIns="91440" tIns="45720" rIns="91440" bIns="45720" rtlCol="0" anchor="ctr">
            <a:noAutofit/>
          </a:bodyPr>
          <a:lstStyle>
            <a:lvl1pPr>
              <a:defRPr lang="zh-CN" altLang="en-US" sz="2400" b="1">
                <a:solidFill>
                  <a:schemeClr val="bg1"/>
                </a:solidFill>
                <a:latin typeface="华文中宋" pitchFamily="2" charset="-122"/>
                <a:ea typeface="华文中宋" pitchFamily="2" charset="-122"/>
              </a:defRPr>
            </a:lvl1pPr>
          </a:lstStyle>
          <a:p>
            <a:pPr lvl="0" algn="l"/>
            <a:r>
              <a:rPr lang="zh-CN" altLang="en-US" dirty="0"/>
              <a:t>单击此处编辑母版标题样式</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40840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cstate="screen">
            <a:extLst>
              <a:ext uri="{28A0092B-C50C-407E-A947-70E740481C1C}">
                <a14:useLocalDpi xmlns:a14="http://schemas.microsoft.com/office/drawing/2010/main" xmlns="" val="0"/>
              </a:ext>
            </a:extLst>
          </a:blip>
          <a:srcRect/>
          <a:stretch>
            <a:fillRect/>
          </a:stretch>
        </p:blipFill>
        <p:spPr bwMode="auto">
          <a:xfrm>
            <a:off x="0" y="3950"/>
            <a:ext cx="9143999" cy="13388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标题 1"/>
          <p:cNvSpPr>
            <a:spLocks noGrp="1"/>
          </p:cNvSpPr>
          <p:nvPr>
            <p:ph type="title"/>
          </p:nvPr>
        </p:nvSpPr>
        <p:spPr>
          <a:xfrm>
            <a:off x="179512" y="197768"/>
            <a:ext cx="3960440" cy="494928"/>
          </a:xfrm>
          <a:prstGeom prst="rect">
            <a:avLst/>
          </a:prstGeom>
        </p:spPr>
        <p:txBody>
          <a:bodyPr>
            <a:normAutofit/>
          </a:bodyPr>
          <a:lstStyle>
            <a:lvl1pPr algn="l">
              <a:defRPr sz="2200" b="1">
                <a:solidFill>
                  <a:schemeClr val="bg1"/>
                </a:solidFill>
                <a:latin typeface="华文中宋" pitchFamily="2" charset="-122"/>
                <a:ea typeface="华文中宋" pitchFamily="2" charset="-122"/>
              </a:defRPr>
            </a:lvl1pPr>
          </a:lstStyle>
          <a:p>
            <a:r>
              <a:rPr lang="zh-CN" altLang="en-US"/>
              <a:t>单击此处编辑母版标题样式</a:t>
            </a:r>
          </a:p>
        </p:txBody>
      </p:sp>
      <p:sp>
        <p:nvSpPr>
          <p:cNvPr id="3" name="内容占位符 2"/>
          <p:cNvSpPr>
            <a:spLocks noGrp="1"/>
          </p:cNvSpPr>
          <p:nvPr>
            <p:ph idx="1"/>
          </p:nvPr>
        </p:nvSpPr>
        <p:spPr>
          <a:xfrm>
            <a:off x="457200" y="1412776"/>
            <a:ext cx="8229600" cy="4680520"/>
          </a:xfrm>
          <a:prstGeom prst="rect">
            <a:avLst/>
          </a:prstGeom>
        </p:spPr>
        <p:txBody>
          <a:bodyPr/>
          <a:lstStyle>
            <a:lvl1pPr>
              <a:lnSpc>
                <a:spcPct val="150000"/>
              </a:lnSpc>
              <a:defRPr sz="2400">
                <a:latin typeface="华文中宋" pitchFamily="2" charset="-122"/>
                <a:ea typeface="华文中宋" pitchFamily="2" charset="-122"/>
              </a:defRPr>
            </a:lvl1pPr>
            <a:lvl2pPr>
              <a:lnSpc>
                <a:spcPct val="150000"/>
              </a:lnSpc>
              <a:defRPr sz="2000">
                <a:latin typeface="华文中宋" pitchFamily="2" charset="-122"/>
                <a:ea typeface="华文中宋" pitchFamily="2" charset="-122"/>
              </a:defRPr>
            </a:lvl2pPr>
            <a:lvl3pPr>
              <a:lnSpc>
                <a:spcPct val="150000"/>
              </a:lnSpc>
              <a:defRPr sz="1700">
                <a:latin typeface="华文中宋" pitchFamily="2" charset="-122"/>
                <a:ea typeface="华文中宋" pitchFamily="2"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pic>
        <p:nvPicPr>
          <p:cNvPr id="6" name="Picture 2" descr="C:\Documents and Settings\guoliang_liu\桌面\中国移动通信logo.png"/>
          <p:cNvPicPr>
            <a:picLocks noChangeAspect="1" noChangeArrowheads="1"/>
          </p:cNvPicPr>
          <p:nvPr userDrawn="1"/>
        </p:nvPicPr>
        <p:blipFill>
          <a:blip r:embed="rId3" cstate="screen">
            <a:extLst>
              <a:ext uri="{28A0092B-C50C-407E-A947-70E740481C1C}">
                <a14:useLocalDpi xmlns:a14="http://schemas.microsoft.com/office/drawing/2010/main" xmlns="" val="0"/>
              </a:ext>
            </a:extLst>
          </a:blip>
          <a:srcRect/>
          <a:stretch>
            <a:fillRect/>
          </a:stretch>
        </p:blipFill>
        <p:spPr bwMode="auto">
          <a:xfrm>
            <a:off x="8007254" y="90713"/>
            <a:ext cx="1101250" cy="3859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 id="2147483757" r:id="rId18"/>
    <p:sldLayoutId id="2147483758" r:id="rId19"/>
    <p:sldLayoutId id="2147483759" r:id="rId20"/>
    <p:sldLayoutId id="2147483761" r:id="rId2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9"/>
          <p:cNvSpPr txBox="1">
            <a:spLocks noChangeArrowheads="1"/>
          </p:cNvSpPr>
          <p:nvPr/>
        </p:nvSpPr>
        <p:spPr bwMode="auto">
          <a:xfrm>
            <a:off x="642910" y="2786058"/>
            <a:ext cx="7992888" cy="1224136"/>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lnSpc>
                <a:spcPct val="170000"/>
              </a:lnSpc>
              <a:spcBef>
                <a:spcPct val="0"/>
              </a:spcBef>
              <a:defRPr/>
            </a:pPr>
            <a:r>
              <a:rPr lang="en-US" sz="2400" b="1" dirty="0">
                <a:solidFill>
                  <a:srgbClr val="0070C0"/>
                </a:solidFill>
                <a:latin typeface="微软雅黑" panose="020B0503020204020204" pitchFamily="34" charset="-122"/>
                <a:ea typeface="微软雅黑" panose="020B0503020204020204" pitchFamily="34" charset="-122"/>
                <a:cs typeface="+mj-cs"/>
              </a:rPr>
              <a:t>Discussion on the unpredicted/undefined UE capability from UE specific implementation</a:t>
            </a:r>
            <a:endParaRPr lang="zh-CN" altLang="en-US" sz="2400" b="1" dirty="0">
              <a:solidFill>
                <a:srgbClr val="0070C0"/>
              </a:solidFill>
              <a:latin typeface="微软雅黑" panose="020B0503020204020204" pitchFamily="34" charset="-122"/>
              <a:ea typeface="微软雅黑" panose="020B0503020204020204" pitchFamily="34" charset="-122"/>
              <a:cs typeface="+mj-cs"/>
            </a:endParaRPr>
          </a:p>
        </p:txBody>
      </p:sp>
      <p:sp>
        <p:nvSpPr>
          <p:cNvPr id="7" name="Rectangle 30"/>
          <p:cNvSpPr txBox="1">
            <a:spLocks noChangeArrowheads="1"/>
          </p:cNvSpPr>
          <p:nvPr/>
        </p:nvSpPr>
        <p:spPr bwMode="auto">
          <a:xfrm>
            <a:off x="918254" y="4713506"/>
            <a:ext cx="7442200" cy="919162"/>
          </a:xfrm>
          <a:prstGeom prst="rect">
            <a:avLst/>
          </a:prstGeom>
          <a:noFill/>
          <a:ln w="9525">
            <a:noFill/>
            <a:miter lim="800000"/>
            <a:headEnd/>
            <a:tailEnd/>
          </a:ln>
        </p:spPr>
        <p:txBody>
          <a:bodyPr/>
          <a:lstStyle/>
          <a:p>
            <a:pPr marL="342900" indent="-342900" algn="ctr">
              <a:spcBef>
                <a:spcPct val="20000"/>
              </a:spcBef>
            </a:pPr>
            <a:r>
              <a:rPr lang="en-US" altLang="zh-CN" sz="2000" b="1" dirty="0">
                <a:solidFill>
                  <a:srgbClr val="0070C0"/>
                </a:solidFill>
                <a:latin typeface="微软雅黑" panose="020B0503020204020204" pitchFamily="34" charset="-122"/>
                <a:ea typeface="微软雅黑" panose="020B0503020204020204" pitchFamily="34" charset="-122"/>
                <a:cs typeface="+mj-cs"/>
              </a:rPr>
              <a:t>CMCC</a:t>
            </a:r>
            <a:endParaRPr lang="zh-CN" altLang="en-US" sz="2000" b="1" dirty="0">
              <a:solidFill>
                <a:srgbClr val="0070C0"/>
              </a:solidFill>
              <a:latin typeface="微软雅黑" panose="020B0503020204020204" pitchFamily="34" charset="-122"/>
              <a:ea typeface="微软雅黑" panose="020B0503020204020204" pitchFamily="34" charset="-122"/>
              <a:cs typeface="+mj-cs"/>
            </a:endParaRPr>
          </a:p>
        </p:txBody>
      </p:sp>
      <p:sp>
        <p:nvSpPr>
          <p:cNvPr id="4" name="矩形 3">
            <a:extLst>
              <a:ext uri="{FF2B5EF4-FFF2-40B4-BE49-F238E27FC236}">
                <a16:creationId xmlns="" xmlns:a16="http://schemas.microsoft.com/office/drawing/2014/main" id="{400506CE-E728-41FA-856F-6CE0FE65508A}"/>
              </a:ext>
            </a:extLst>
          </p:cNvPr>
          <p:cNvSpPr/>
          <p:nvPr/>
        </p:nvSpPr>
        <p:spPr>
          <a:xfrm>
            <a:off x="571472" y="1214422"/>
            <a:ext cx="8001056" cy="1200329"/>
          </a:xfrm>
          <a:prstGeom prst="rect">
            <a:avLst/>
          </a:prstGeom>
        </p:spPr>
        <p:txBody>
          <a:bodyPr wrap="square">
            <a:spAutoFit/>
          </a:bodyPr>
          <a:lstStyle/>
          <a:p>
            <a:pPr lvl="0"/>
            <a:r>
              <a:rPr kumimoji="0" lang="en-US" altLang="zh-CN" sz="1800" b="0" i="0" u="none" strike="noStrike" kern="0" cap="none" spc="0" normalizeH="0" baseline="0" noProof="0" dirty="0">
                <a:ln>
                  <a:noFill/>
                </a:ln>
                <a:solidFill>
                  <a:sysClr val="windowText" lastClr="000000"/>
                </a:solidFill>
                <a:effectLst/>
                <a:uLnTx/>
                <a:uFillTx/>
              </a:rPr>
              <a:t>3GPP TSG RAN Meeting #85	 </a:t>
            </a:r>
            <a:r>
              <a:rPr kumimoji="0" lang="en-US" altLang="zh-CN" sz="1800" b="0" i="0" u="none" strike="noStrike" kern="0" cap="none" spc="0" normalizeH="0" baseline="0" noProof="0" dirty="0" smtClean="0">
                <a:ln>
                  <a:noFill/>
                </a:ln>
                <a:solidFill>
                  <a:sysClr val="windowText" lastClr="000000"/>
                </a:solidFill>
                <a:effectLst/>
                <a:uLnTx/>
                <a:uFillTx/>
              </a:rPr>
              <a:t>				</a:t>
            </a:r>
            <a:r>
              <a:rPr kumimoji="0" lang="en-US" altLang="zh-CN" sz="1800" b="0" i="0" u="none" strike="noStrike" kern="0" cap="none" spc="0" normalizeH="0" noProof="0" dirty="0" smtClean="0">
                <a:ln>
                  <a:noFill/>
                </a:ln>
                <a:solidFill>
                  <a:sysClr val="windowText" lastClr="000000"/>
                </a:solidFill>
                <a:effectLst/>
                <a:uLnTx/>
                <a:uFillTx/>
              </a:rPr>
              <a:t>       </a:t>
            </a:r>
            <a:r>
              <a:rPr lang="en-US" altLang="zh-CN" kern="0" dirty="0" smtClean="0">
                <a:solidFill>
                  <a:sysClr val="windowText" lastClr="000000"/>
                </a:solidFill>
              </a:rPr>
              <a:t>RP-192246</a:t>
            </a:r>
            <a:endParaRPr kumimoji="0" lang="en-US" altLang="zh-CN" sz="1800" b="0" i="0" u="none" strike="noStrike" kern="0" cap="none" spc="0" normalizeH="0" baseline="0" noProof="0" dirty="0">
              <a:ln>
                <a:noFill/>
              </a:ln>
              <a:solidFill>
                <a:sysClr val="windowText" lastClr="000000"/>
              </a:solidFill>
              <a:effectLst/>
              <a:uLnTx/>
              <a:uFillTx/>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rPr>
              <a:t>Newport Beach, USA, September 16-20, 2019</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rPr>
              <a:t>Document for: discussion</a:t>
            </a: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rPr>
              <a:t>Agenda Item: </a:t>
            </a:r>
            <a:r>
              <a:rPr lang="en-US" altLang="zh-CN" kern="0" dirty="0" smtClean="0">
                <a:solidFill>
                  <a:sysClr val="windowText" lastClr="000000"/>
                </a:solidFill>
              </a:rPr>
              <a:t>9.8</a:t>
            </a:r>
            <a:endParaRPr kumimoji="0" lang="en-US" altLang="zh-CN" sz="1800" b="0" i="0" u="none" strike="noStrike" kern="0" cap="none" spc="0" normalizeH="0" baseline="0" noProof="0" dirty="0">
              <a:ln>
                <a:noFill/>
              </a:ln>
              <a:solidFill>
                <a:sysClr val="windowText" lastClr="000000"/>
              </a:solidFill>
              <a:effectLst/>
              <a:uLnTx/>
              <a:uFillTx/>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DD01A03-8080-4A40-9C41-39FA8B5F637D}"/>
              </a:ext>
            </a:extLst>
          </p:cNvPr>
          <p:cNvSpPr/>
          <p:nvPr/>
        </p:nvSpPr>
        <p:spPr>
          <a:xfrm>
            <a:off x="323528" y="97468"/>
            <a:ext cx="2538515" cy="523220"/>
          </a:xfrm>
          <a:prstGeom prst="rect">
            <a:avLst/>
          </a:prstGeom>
        </p:spPr>
        <p:txBody>
          <a:bodyPr wrap="none">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Backgrounds</a:t>
            </a:r>
          </a:p>
        </p:txBody>
      </p:sp>
      <p:sp>
        <p:nvSpPr>
          <p:cNvPr id="3" name="内容占位符 1">
            <a:extLst>
              <a:ext uri="{FF2B5EF4-FFF2-40B4-BE49-F238E27FC236}">
                <a16:creationId xmlns:a16="http://schemas.microsoft.com/office/drawing/2014/main" xmlns="" id="{993EC4EF-9A80-4906-A07D-0EE1760DC8CD}"/>
              </a:ext>
            </a:extLst>
          </p:cNvPr>
          <p:cNvSpPr txBox="1">
            <a:spLocks/>
          </p:cNvSpPr>
          <p:nvPr/>
        </p:nvSpPr>
        <p:spPr>
          <a:xfrm>
            <a:off x="367930" y="908720"/>
            <a:ext cx="8408140" cy="5851812"/>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lvl="1"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In the procedure of 5G trial and frequency reframing, several </a:t>
            </a:r>
            <a:r>
              <a:rPr lang="en-US" altLang="zh-CN" sz="1600" b="1" dirty="0">
                <a:solidFill>
                  <a:srgbClr val="FF0000"/>
                </a:solidFill>
                <a:latin typeface="微软雅黑" panose="020B0503020204020204" pitchFamily="34" charset="-122"/>
                <a:ea typeface="微软雅黑" panose="020B0503020204020204" pitchFamily="34" charset="-122"/>
              </a:rPr>
              <a:t>unpredicted/undefined UE capabilities </a:t>
            </a:r>
            <a:r>
              <a:rPr lang="en-US" altLang="zh-CN" sz="1600" b="1" dirty="0">
                <a:latin typeface="微软雅黑" panose="020B0503020204020204" pitchFamily="34" charset="-122"/>
                <a:ea typeface="微软雅黑" panose="020B0503020204020204" pitchFamily="34" charset="-122"/>
              </a:rPr>
              <a:t>that resulted from UE specific implementation are identified, which will consequently </a:t>
            </a:r>
            <a:r>
              <a:rPr lang="en-US" altLang="zh-CN" sz="1600" b="1" dirty="0">
                <a:solidFill>
                  <a:srgbClr val="FF0000"/>
                </a:solidFill>
                <a:latin typeface="微软雅黑" panose="020B0503020204020204" pitchFamily="34" charset="-122"/>
                <a:ea typeface="微软雅黑" panose="020B0503020204020204" pitchFamily="34" charset="-122"/>
              </a:rPr>
              <a:t>impose some unpredicted burden or restriction on the network side or operator’s deployment</a:t>
            </a:r>
            <a:r>
              <a:rPr lang="en-US" altLang="zh-CN" sz="1600" b="1" dirty="0">
                <a:latin typeface="微软雅黑" panose="020B0503020204020204" pitchFamily="34" charset="-122"/>
                <a:ea typeface="微软雅黑" panose="020B0503020204020204" pitchFamily="34" charset="-122"/>
              </a:rPr>
              <a:t>, e.g.,</a:t>
            </a:r>
          </a:p>
          <a:p>
            <a:pPr marL="685506" lvl="2"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Case 1: Report defined capability but only partial part of the capability is supported from UE implementation</a:t>
            </a:r>
          </a:p>
          <a:p>
            <a:pPr marL="685506" lvl="2"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Case 2: Selective implementation of some features of a future set in some stage although the whole future set is mandatory capability</a:t>
            </a:r>
          </a:p>
          <a:p>
            <a:pPr marL="685506" lvl="2"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Case 3: </a:t>
            </a:r>
            <a:r>
              <a:rPr lang="en-US" altLang="zh-CN" sz="1400" b="1" dirty="0" smtClean="0">
                <a:latin typeface="微软雅黑" panose="020B0503020204020204" pitchFamily="34" charset="-122"/>
                <a:ea typeface="微软雅黑" panose="020B0503020204020204" pitchFamily="34" charset="-122"/>
              </a:rPr>
              <a:t>Different interpretations from different companies on the same description or definition of the procedure</a:t>
            </a:r>
            <a:endParaRPr lang="en-US" altLang="zh-CN" sz="1400" b="1" dirty="0">
              <a:latin typeface="微软雅黑" panose="020B0503020204020204" pitchFamily="34" charset="-122"/>
              <a:ea typeface="微软雅黑" panose="020B0503020204020204" pitchFamily="34" charset="-122"/>
            </a:endParaRPr>
          </a:p>
          <a:p>
            <a:pPr marL="685506" lvl="2" indent="-285750">
              <a:lnSpc>
                <a:spcPct val="150000"/>
              </a:lnSpc>
              <a:spcBef>
                <a:spcPts val="0"/>
              </a:spcBef>
              <a:buFont typeface="Wingdings" panose="05000000000000000000" pitchFamily="2" charset="2"/>
              <a:buChar char="n"/>
            </a:pPr>
            <a:r>
              <a:rPr lang="en-US" altLang="zh-CN" sz="1400" b="1" dirty="0">
                <a:latin typeface="微软雅黑" panose="020B0503020204020204" pitchFamily="34" charset="-122"/>
                <a:ea typeface="微软雅黑" panose="020B0503020204020204" pitchFamily="34" charset="-122"/>
              </a:rPr>
              <a:t>Case …...</a:t>
            </a:r>
            <a:endParaRPr lang="en-US" altLang="zh-CN" sz="900" b="1" dirty="0">
              <a:latin typeface="微软雅黑" panose="020B0503020204020204" pitchFamily="34" charset="-122"/>
              <a:ea typeface="微软雅黑" panose="020B0503020204020204" pitchFamily="34" charset="-122"/>
            </a:endParaRPr>
          </a:p>
          <a:p>
            <a:pPr marL="285750" lvl="1"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Such kind capabilities are forcing our network to take special mechanisms to accommodate their drawbacks, which is </a:t>
            </a:r>
            <a:r>
              <a:rPr lang="en-US" altLang="zh-CN" sz="1600" b="1" dirty="0">
                <a:solidFill>
                  <a:srgbClr val="FF0000"/>
                </a:solidFill>
                <a:latin typeface="微软雅黑" panose="020B0503020204020204" pitchFamily="34" charset="-122"/>
                <a:ea typeface="微软雅黑" panose="020B0503020204020204" pitchFamily="34" charset="-122"/>
              </a:rPr>
              <a:t>unfair </a:t>
            </a:r>
            <a:r>
              <a:rPr lang="en-US" altLang="zh-CN" sz="1600" b="1" dirty="0">
                <a:latin typeface="微软雅黑" panose="020B0503020204020204" pitchFamily="34" charset="-122"/>
                <a:ea typeface="微软雅黑" panose="020B0503020204020204" pitchFamily="34" charset="-122"/>
              </a:rPr>
              <a:t>to other compliant UEs</a:t>
            </a:r>
            <a:endParaRPr lang="en-US" altLang="zh-CN" sz="1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5870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F6E8B9-CF32-4BE9-B5BE-C1C18EDE3AED}"/>
              </a:ext>
            </a:extLst>
          </p:cNvPr>
          <p:cNvSpPr/>
          <p:nvPr/>
        </p:nvSpPr>
        <p:spPr>
          <a:xfrm>
            <a:off x="323528" y="97468"/>
            <a:ext cx="1309974"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Case 1</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a16="http://schemas.microsoft.com/office/drawing/2014/main" xmlns="" id="{3C7983C0-CB4C-4EA8-A001-C8B95E8F0221}"/>
              </a:ext>
            </a:extLst>
          </p:cNvPr>
          <p:cNvSpPr txBox="1">
            <a:spLocks/>
          </p:cNvSpPr>
          <p:nvPr/>
        </p:nvSpPr>
        <p:spPr>
          <a:xfrm>
            <a:off x="367930" y="1052736"/>
            <a:ext cx="8408140" cy="4608512"/>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506" lvl="2" indent="-285750">
              <a:lnSpc>
                <a:spcPct val="150000"/>
              </a:lnSpc>
              <a:spcBef>
                <a:spcPts val="0"/>
              </a:spcBef>
              <a:buFont typeface="Wingdings" panose="05000000000000000000" pitchFamily="2" charset="2"/>
              <a:buChar char="n"/>
            </a:pPr>
            <a:r>
              <a:rPr lang="en-US" altLang="zh-CN" sz="2000" b="1" dirty="0">
                <a:latin typeface="微软雅黑" panose="020B0503020204020204" pitchFamily="34" charset="-122"/>
                <a:ea typeface="微软雅黑" panose="020B0503020204020204" pitchFamily="34" charset="-122"/>
              </a:rPr>
              <a:t>Case 1: Report defined capability but only partial part of the capability is supported from UE implementation</a:t>
            </a:r>
          </a:p>
          <a:p>
            <a:pPr marL="1142369" lvl="3"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In LTE, some UE report its support B41, however, in fact, they only support partial part of the whole band, e.g., it may only supports 2575-2635MHz while the whole band spans 2496-2690MHz, which lead to fail in the measurement and hence unpredicted latency when they are configured with a measurement objective that is not supported. The network can not avoid the cases unless prohibit all UE claiming capable of B41 from measuring the frequency out of 2575-2635MHz</a:t>
            </a:r>
          </a:p>
          <a:p>
            <a:pPr marL="285750" lvl="1" indent="-285750">
              <a:lnSpc>
                <a:spcPct val="150000"/>
              </a:lnSpc>
              <a:spcBef>
                <a:spcPts val="0"/>
              </a:spcBef>
              <a:buFont typeface="Wingdings" panose="05000000000000000000" pitchFamily="2" charset="2"/>
              <a:buChar char="n"/>
            </a:pPr>
            <a:endParaRPr lang="en-US" altLang="zh-CN"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34921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F6E8B9-CF32-4BE9-B5BE-C1C18EDE3AED}"/>
              </a:ext>
            </a:extLst>
          </p:cNvPr>
          <p:cNvSpPr/>
          <p:nvPr/>
        </p:nvSpPr>
        <p:spPr>
          <a:xfrm>
            <a:off x="323528" y="97468"/>
            <a:ext cx="1309974"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Case 2</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a16="http://schemas.microsoft.com/office/drawing/2014/main" xmlns="" id="{3C7983C0-CB4C-4EA8-A001-C8B95E8F0221}"/>
              </a:ext>
            </a:extLst>
          </p:cNvPr>
          <p:cNvSpPr txBox="1">
            <a:spLocks/>
          </p:cNvSpPr>
          <p:nvPr/>
        </p:nvSpPr>
        <p:spPr>
          <a:xfrm>
            <a:off x="367930" y="1052736"/>
            <a:ext cx="8408140" cy="4608512"/>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506" lvl="2" indent="-285750">
              <a:lnSpc>
                <a:spcPct val="150000"/>
              </a:lnSpc>
              <a:spcBef>
                <a:spcPts val="0"/>
              </a:spcBef>
              <a:buFont typeface="Wingdings" panose="05000000000000000000" pitchFamily="2" charset="2"/>
              <a:buChar char="n"/>
            </a:pPr>
            <a:r>
              <a:rPr lang="en-US" altLang="zh-CN" sz="2000" b="1" dirty="0">
                <a:latin typeface="微软雅黑" panose="020B0503020204020204" pitchFamily="34" charset="-122"/>
                <a:ea typeface="微软雅黑" panose="020B0503020204020204" pitchFamily="34" charset="-122"/>
              </a:rPr>
              <a:t>Case 2: Selective implementation of some features of a feature set in some stage although the whole future set is mandatory capability</a:t>
            </a:r>
          </a:p>
          <a:p>
            <a:pPr marL="1142369" lvl="3"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In NR, some UE functionalities are categorized into one capability, however, some UE only implemented partial functionalities of the capability while no claiming its missed functionalities, which is even worse when the capability is mandatory one. The network has to be forced to preclude some operation or scheduling behaviors to guarantee some kind of UE still alive in the network.</a:t>
            </a:r>
          </a:p>
          <a:p>
            <a:pPr marL="285750" lvl="1" indent="-285750">
              <a:lnSpc>
                <a:spcPct val="150000"/>
              </a:lnSpc>
              <a:spcBef>
                <a:spcPts val="0"/>
              </a:spcBef>
              <a:buFont typeface="Wingdings" panose="05000000000000000000" pitchFamily="2" charset="2"/>
              <a:buChar char="n"/>
            </a:pPr>
            <a:endParaRPr lang="en-US" altLang="zh-CN"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538950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F6E8B9-CF32-4BE9-B5BE-C1C18EDE3AED}"/>
              </a:ext>
            </a:extLst>
          </p:cNvPr>
          <p:cNvSpPr/>
          <p:nvPr/>
        </p:nvSpPr>
        <p:spPr>
          <a:xfrm>
            <a:off x="323528" y="97468"/>
            <a:ext cx="1309974"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Case 3</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a16="http://schemas.microsoft.com/office/drawing/2014/main" xmlns="" id="{3C7983C0-CB4C-4EA8-A001-C8B95E8F0221}"/>
              </a:ext>
            </a:extLst>
          </p:cNvPr>
          <p:cNvSpPr txBox="1">
            <a:spLocks/>
          </p:cNvSpPr>
          <p:nvPr/>
        </p:nvSpPr>
        <p:spPr>
          <a:xfrm>
            <a:off x="395536" y="836712"/>
            <a:ext cx="8408140" cy="5400600"/>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506" lvl="2" indent="-285750">
              <a:lnSpc>
                <a:spcPct val="150000"/>
              </a:lnSpc>
              <a:spcBef>
                <a:spcPts val="0"/>
              </a:spcBef>
              <a:buFont typeface="Wingdings" panose="05000000000000000000" pitchFamily="2" charset="2"/>
              <a:buChar char="n"/>
            </a:pPr>
            <a:r>
              <a:rPr lang="en-US" altLang="zh-CN" sz="2000" b="1" dirty="0">
                <a:latin typeface="微软雅黑" panose="020B0503020204020204" pitchFamily="34" charset="-122"/>
                <a:ea typeface="微软雅黑" panose="020B0503020204020204" pitchFamily="34" charset="-122"/>
              </a:rPr>
              <a:t>Case 3: </a:t>
            </a:r>
            <a:r>
              <a:rPr lang="en-US" altLang="zh-CN" sz="2000" b="1" dirty="0" smtClean="0">
                <a:latin typeface="微软雅黑" panose="020B0503020204020204" pitchFamily="34" charset="-122"/>
                <a:ea typeface="微软雅黑" panose="020B0503020204020204" pitchFamily="34" charset="-122"/>
              </a:rPr>
              <a:t>Different interpretations from different companies on the same description/definition of the procedure</a:t>
            </a:r>
            <a:endParaRPr lang="en-US" altLang="zh-CN" sz="2000" b="1" dirty="0">
              <a:latin typeface="微软雅黑" panose="020B0503020204020204" pitchFamily="34" charset="-122"/>
              <a:ea typeface="微软雅黑" panose="020B0503020204020204" pitchFamily="34" charset="-122"/>
            </a:endParaRPr>
          </a:p>
          <a:p>
            <a:pPr marL="1142369" lvl="3"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In </a:t>
            </a:r>
            <a:r>
              <a:rPr lang="en-US" altLang="zh-CN" sz="1600" b="1" dirty="0" smtClean="0">
                <a:latin typeface="微软雅黑" panose="020B0503020204020204" pitchFamily="34" charset="-122"/>
                <a:ea typeface="微软雅黑" panose="020B0503020204020204" pitchFamily="34" charset="-122"/>
              </a:rPr>
              <a:t>LTE, some UE implementation think that closed-loop enabled or not only impacts the PUSCH behavior. So for SRS transmit in open-loop antenna selection, even it is not implicitly specified, some UE implementation follows the SRS transmit rule defined in closed-loop since this rule is quite reasonable which will not only help the network to decide which antenna is good for PUSCH transmission, but also help the network to exploit the reciprocity for PDSCH transmission, however, unfortunately, PUSCH transmit rule in open-loop is dependent only on UE’s perceived path-loss, and when PUSCH and SRS transmit is not coordinated appropriately in the implementation, UE will crash if closed-loop antenna selection is not enabled </a:t>
            </a:r>
            <a:endParaRPr lang="en-US" altLang="zh-CN" sz="1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911983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F6E8B9-CF32-4BE9-B5BE-C1C18EDE3AED}"/>
              </a:ext>
            </a:extLst>
          </p:cNvPr>
          <p:cNvSpPr/>
          <p:nvPr/>
        </p:nvSpPr>
        <p:spPr>
          <a:xfrm>
            <a:off x="323528" y="97468"/>
            <a:ext cx="1849930" cy="523220"/>
          </a:xfrm>
          <a:prstGeom prst="rect">
            <a:avLst/>
          </a:prstGeom>
        </p:spPr>
        <p:txBody>
          <a:bodyPr wrap="none">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Proposals</a:t>
            </a:r>
            <a:endParaRPr lang="en-US" altLang="zh-CN" sz="2800" b="1" dirty="0">
              <a:solidFill>
                <a:schemeClr val="bg1"/>
              </a:solidFill>
              <a:latin typeface="微软雅黑" pitchFamily="34" charset="-122"/>
              <a:ea typeface="微软雅黑" pitchFamily="34" charset="-122"/>
            </a:endParaRPr>
          </a:p>
        </p:txBody>
      </p:sp>
      <p:sp>
        <p:nvSpPr>
          <p:cNvPr id="3" name="内容占位符 1">
            <a:extLst>
              <a:ext uri="{FF2B5EF4-FFF2-40B4-BE49-F238E27FC236}">
                <a16:creationId xmlns:a16="http://schemas.microsoft.com/office/drawing/2014/main" xmlns="" id="{3C7983C0-CB4C-4EA8-A001-C8B95E8F0221}"/>
              </a:ext>
            </a:extLst>
          </p:cNvPr>
          <p:cNvSpPr txBox="1">
            <a:spLocks/>
          </p:cNvSpPr>
          <p:nvPr/>
        </p:nvSpPr>
        <p:spPr>
          <a:xfrm>
            <a:off x="367930" y="764704"/>
            <a:ext cx="8408140" cy="5760640"/>
          </a:xfrm>
          <a:prstGeom prst="rect">
            <a:avLst/>
          </a:prstGeom>
          <a:ln w="19050">
            <a:solidFill>
              <a:srgbClr val="00B0F0"/>
            </a:solidFill>
          </a:ln>
        </p:spPr>
        <p:txBody>
          <a:bodyPr/>
          <a:lstStyle>
            <a:lvl1pPr marL="342648" indent="-34264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407" indent="-2855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163" indent="-228433"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599026"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5893" indent="-228433"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275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62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486"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3353" indent="-228433" algn="l" defTabSz="91373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85506" lvl="2" indent="-285750">
              <a:lnSpc>
                <a:spcPct val="150000"/>
              </a:lnSpc>
              <a:spcBef>
                <a:spcPts val="0"/>
              </a:spcBef>
              <a:buFont typeface="Wingdings" panose="05000000000000000000" pitchFamily="2" charset="2"/>
              <a:buChar char="n"/>
            </a:pPr>
            <a:r>
              <a:rPr lang="en-US" altLang="zh-CN" sz="1800" b="1" dirty="0">
                <a:latin typeface="微软雅黑" panose="020B0503020204020204" pitchFamily="34" charset="-122"/>
                <a:ea typeface="微软雅黑" panose="020B0503020204020204" pitchFamily="34" charset="-122"/>
              </a:rPr>
              <a:t>To avoid forcing the network to take uniform solution for all UEs by introducing standard mechanism/solutions to allow(provide opportunity to ) the network to take additional handle for UEs with </a:t>
            </a:r>
            <a:r>
              <a:rPr lang="en-US" altLang="zh-CN" sz="1800" b="1" dirty="0" smtClean="0">
                <a:latin typeface="微软雅黑" panose="020B0503020204020204" pitchFamily="34" charset="-122"/>
                <a:ea typeface="微软雅黑" panose="020B0503020204020204" pitchFamily="34" charset="-122"/>
              </a:rPr>
              <a:t>unpredicted/undefined capability or with unexpected implementation</a:t>
            </a:r>
            <a:endParaRPr lang="en-US" altLang="zh-CN" sz="1800" b="1" dirty="0">
              <a:latin typeface="微软雅黑" panose="020B0503020204020204" pitchFamily="34" charset="-122"/>
              <a:ea typeface="微软雅黑" panose="020B0503020204020204" pitchFamily="34" charset="-122"/>
            </a:endParaRPr>
          </a:p>
          <a:p>
            <a:pPr marL="685506" lvl="2" indent="-285750">
              <a:lnSpc>
                <a:spcPct val="150000"/>
              </a:lnSpc>
              <a:spcBef>
                <a:spcPts val="0"/>
              </a:spcBef>
              <a:buFont typeface="Wingdings" panose="05000000000000000000" pitchFamily="2" charset="2"/>
              <a:buChar char="n"/>
            </a:pPr>
            <a:r>
              <a:rPr lang="en-US" altLang="zh-CN" sz="1800" b="1" dirty="0">
                <a:latin typeface="微软雅黑" panose="020B0503020204020204" pitchFamily="34" charset="-122"/>
                <a:ea typeface="微软雅黑" panose="020B0503020204020204" pitchFamily="34" charset="-122"/>
              </a:rPr>
              <a:t>Introduce </a:t>
            </a:r>
            <a:r>
              <a:rPr lang="en-US" altLang="zh-CN" sz="1800" b="1" dirty="0" smtClean="0">
                <a:latin typeface="微软雅黑" panose="020B0503020204020204" pitchFamily="34" charset="-122"/>
                <a:ea typeface="微软雅黑" panose="020B0503020204020204" pitchFamily="34" charset="-122"/>
              </a:rPr>
              <a:t>RAN aware </a:t>
            </a:r>
            <a:r>
              <a:rPr lang="en-US" altLang="zh-CN" sz="1800" b="1" dirty="0">
                <a:latin typeface="微软雅黑" panose="020B0503020204020204" pitchFamily="34" charset="-122"/>
                <a:ea typeface="微软雅黑" panose="020B0503020204020204" pitchFamily="34" charset="-122"/>
              </a:rPr>
              <a:t>implementation specific version based on information composed of at least UE/chipset version and/or launch time </a:t>
            </a:r>
          </a:p>
          <a:p>
            <a:pPr marL="1142369" lvl="3" indent="-285750">
              <a:lnSpc>
                <a:spcPct val="150000"/>
              </a:lnSpc>
              <a:spcBef>
                <a:spcPts val="0"/>
              </a:spcBef>
              <a:buFont typeface="Wingdings" panose="05000000000000000000" pitchFamily="2" charset="2"/>
              <a:buChar char="n"/>
            </a:pPr>
            <a:r>
              <a:rPr lang="en-US" altLang="zh-CN" sz="1600" b="1" dirty="0">
                <a:latin typeface="微软雅黑" panose="020B0503020204020204" pitchFamily="34" charset="-122"/>
                <a:ea typeface="微软雅黑" panose="020B0503020204020204" pitchFamily="34" charset="-122"/>
              </a:rPr>
              <a:t>Such version information should not necessarily be reported by default, and it can be reported based on UE manufactory triggering after some unexpected behavior </a:t>
            </a:r>
            <a:r>
              <a:rPr lang="en-US" altLang="zh-CN" sz="1600" b="1" dirty="0" smtClean="0">
                <a:latin typeface="微软雅黑" panose="020B0503020204020204" pitchFamily="34" charset="-122"/>
                <a:ea typeface="微软雅黑" panose="020B0503020204020204" pitchFamily="34" charset="-122"/>
              </a:rPr>
              <a:t>identified</a:t>
            </a:r>
            <a:endParaRPr lang="en-US" altLang="zh-CN" sz="1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22970678"/>
      </p:ext>
    </p:extLst>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58227</TotalTime>
  <Words>560</Words>
  <Application>Microsoft Office PowerPoint</Application>
  <PresentationFormat>全屏显示(4:3)</PresentationFormat>
  <Paragraphs>27</Paragraphs>
  <Slides>6</Slides>
  <Notes>1</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1_Office 主题</vt:lpstr>
      <vt:lpstr>幻灯片 1</vt:lpstr>
      <vt:lpstr>幻灯片 2</vt:lpstr>
      <vt:lpstr>幻灯片 3</vt:lpstr>
      <vt:lpstr>幻灯片 4</vt:lpstr>
      <vt:lpstr>幻灯片 5</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大气波导干扰优化</dc:title>
  <dc:creator>张龙</dc:creator>
  <cp:lastModifiedBy>cmcc</cp:lastModifiedBy>
  <cp:revision>928</cp:revision>
  <dcterms:created xsi:type="dcterms:W3CDTF">2015-05-11T04:00:27Z</dcterms:created>
  <dcterms:modified xsi:type="dcterms:W3CDTF">2019-09-17T21:50:22Z</dcterms:modified>
  <cp:version>1.0</cp:version>
</cp:coreProperties>
</file>