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737" r:id="rId2"/>
  </p:sldMasterIdLst>
  <p:notesMasterIdLst>
    <p:notesMasterId r:id="rId14"/>
  </p:notesMasterIdLst>
  <p:handoutMasterIdLst>
    <p:handoutMasterId r:id="rId15"/>
  </p:handoutMasterIdLst>
  <p:sldIdLst>
    <p:sldId id="285" r:id="rId3"/>
    <p:sldId id="397" r:id="rId4"/>
    <p:sldId id="398" r:id="rId5"/>
    <p:sldId id="400" r:id="rId6"/>
    <p:sldId id="401" r:id="rId7"/>
    <p:sldId id="402" r:id="rId8"/>
    <p:sldId id="404" r:id="rId9"/>
    <p:sldId id="405" r:id="rId10"/>
    <p:sldId id="406" r:id="rId11"/>
    <p:sldId id="407" r:id="rId12"/>
    <p:sldId id="284" r:id="rId13"/>
  </p:sldIdLst>
  <p:sldSz cx="12188825" cy="6858000"/>
  <p:notesSz cx="6400800" cy="117316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A6BFC381-9DBC-9B47-9D16-E651729A1C82}">
          <p14:sldIdLst>
            <p14:sldId id="285"/>
            <p14:sldId id="397"/>
            <p14:sldId id="398"/>
            <p14:sldId id="400"/>
            <p14:sldId id="401"/>
            <p14:sldId id="402"/>
            <p14:sldId id="404"/>
            <p14:sldId id="405"/>
            <p14:sldId id="406"/>
            <p14:sldId id="407"/>
            <p14:sldId id="284"/>
          </p14:sldIdLst>
        </p14:section>
        <p14:section name="Titles and Dividers" id="{1E7DD9E6-8846-8448-AF36-6CA7C36D3FBC}">
          <p14:sldIdLst/>
        </p14:section>
        <p14:section name="Content" id="{380C3243-BEFC-A549-B533-A4F0BFEA40A1}">
          <p14:sldIdLst/>
        </p14:section>
        <p14:section name="Example slides" id="{6F4BDC45-F9AA-BE40-B27C-BCB372411A4C}">
          <p14:sldIdLst/>
        </p14:section>
      </p14:sectionLst>
    </p:ext>
    <p:ext uri="{EFAFB233-063F-42B5-8137-9DF3F51BA10A}">
      <p15:sldGuideLst xmlns:p15="http://schemas.microsoft.com/office/powerpoint/2012/main">
        <p15:guide id="1" orient="horz" pos="232">
          <p15:clr>
            <a:srgbClr val="A4A3A4"/>
          </p15:clr>
        </p15:guide>
        <p15:guide id="2" orient="horz" pos="4096">
          <p15:clr>
            <a:srgbClr val="A4A3A4"/>
          </p15:clr>
        </p15:guide>
        <p15:guide id="3" orient="horz" pos="3688">
          <p15:clr>
            <a:srgbClr val="A4A3A4"/>
          </p15:clr>
        </p15:guide>
        <p15:guide id="4" orient="horz" pos="760">
          <p15:clr>
            <a:srgbClr val="A4A3A4"/>
          </p15:clr>
        </p15:guide>
        <p15:guide id="5" orient="horz" pos="488">
          <p15:clr>
            <a:srgbClr val="A4A3A4"/>
          </p15:clr>
        </p15:guide>
        <p15:guide id="6" pos="309">
          <p15:clr>
            <a:srgbClr val="A4A3A4"/>
          </p15:clr>
        </p15:guide>
        <p15:guide id="7" pos="7371">
          <p15:clr>
            <a:srgbClr val="A4A3A4"/>
          </p15:clr>
        </p15:guide>
        <p15:guide id="8"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2577"/>
    <a:srgbClr val="4CA90C"/>
    <a:srgbClr val="009FDB"/>
    <a:srgbClr val="FFCC99"/>
    <a:srgbClr val="007A3E"/>
    <a:srgbClr val="00FF00"/>
    <a:srgbClr val="FF00FF"/>
    <a:srgbClr val="00FFFF"/>
    <a:srgbClr val="FF99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355" autoAdjust="0"/>
    <p:restoredTop sz="75264" autoAdjust="0"/>
  </p:normalViewPr>
  <p:slideViewPr>
    <p:cSldViewPr snapToGrid="0">
      <p:cViewPr varScale="1">
        <p:scale>
          <a:sx n="67" d="100"/>
          <a:sy n="67" d="100"/>
        </p:scale>
        <p:origin x="752" y="56"/>
      </p:cViewPr>
      <p:guideLst>
        <p:guide orient="horz" pos="232"/>
        <p:guide orient="horz" pos="4096"/>
        <p:guide orient="horz" pos="3688"/>
        <p:guide orient="horz" pos="760"/>
        <p:guide orient="horz" pos="488"/>
        <p:guide pos="309"/>
        <p:guide pos="7371"/>
        <p:guide pos="3839"/>
      </p:guideLst>
    </p:cSldViewPr>
  </p:slideViewPr>
  <p:outlineViewPr>
    <p:cViewPr>
      <p:scale>
        <a:sx n="33" d="100"/>
        <a:sy n="33" d="100"/>
      </p:scale>
      <p:origin x="0" y="-2964"/>
    </p:cViewPr>
  </p:outlineViewPr>
  <p:notesTextViewPr>
    <p:cViewPr>
      <p:scale>
        <a:sx n="100" d="100"/>
        <a:sy n="100" d="100"/>
      </p:scale>
      <p:origin x="0" y="0"/>
    </p:cViewPr>
  </p:notesTextViewPr>
  <p:sorterViewPr>
    <p:cViewPr>
      <p:scale>
        <a:sx n="66" d="100"/>
        <a:sy n="66" d="100"/>
      </p:scale>
      <p:origin x="0" y="40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773680" cy="586581"/>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3625639" y="0"/>
            <a:ext cx="2773680" cy="586581"/>
          </a:xfrm>
          <a:prstGeom prst="rect">
            <a:avLst/>
          </a:prstGeom>
        </p:spPr>
        <p:txBody>
          <a:bodyPr vert="horz" lIns="96661" tIns="48331" rIns="96661" bIns="48331" rtlCol="0"/>
          <a:lstStyle>
            <a:lvl1pPr algn="r">
              <a:defRPr sz="1300"/>
            </a:lvl1pPr>
          </a:lstStyle>
          <a:p>
            <a:fld id="{D4A5829C-7C6A-DF41-92FC-FE30E34D6DBD}" type="datetimeFigureOut">
              <a:rPr lang="en-US" smtClean="0"/>
              <a:t>9/8/2019</a:t>
            </a:fld>
            <a:endParaRPr lang="en-US"/>
          </a:p>
        </p:txBody>
      </p:sp>
      <p:sp>
        <p:nvSpPr>
          <p:cNvPr id="4" name="Footer Placeholder 3"/>
          <p:cNvSpPr>
            <a:spLocks noGrp="1"/>
          </p:cNvSpPr>
          <p:nvPr>
            <p:ph type="ftr" sz="quarter" idx="2"/>
          </p:nvPr>
        </p:nvSpPr>
        <p:spPr>
          <a:xfrm>
            <a:off x="0" y="11143008"/>
            <a:ext cx="2773680" cy="586581"/>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3625639" y="11143008"/>
            <a:ext cx="2773680" cy="586581"/>
          </a:xfrm>
          <a:prstGeom prst="rect">
            <a:avLst/>
          </a:prstGeom>
        </p:spPr>
        <p:txBody>
          <a:bodyPr vert="horz" lIns="96661" tIns="48331" rIns="96661" bIns="48331" rtlCol="0" anchor="b"/>
          <a:lstStyle>
            <a:lvl1pPr algn="r">
              <a:defRPr sz="1300"/>
            </a:lvl1pPr>
          </a:lstStyle>
          <a:p>
            <a:fld id="{C600A37F-B7DA-9E4D-A068-4D61982E80FA}" type="slidenum">
              <a:rPr lang="en-US" smtClean="0"/>
              <a:t>‹#›</a:t>
            </a:fld>
            <a:endParaRPr lang="en-US"/>
          </a:p>
        </p:txBody>
      </p:sp>
    </p:spTree>
    <p:extLst>
      <p:ext uri="{BB962C8B-B14F-4D97-AF65-F5344CB8AC3E}">
        <p14:creationId xmlns:p14="http://schemas.microsoft.com/office/powerpoint/2010/main" val="23851657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773680" cy="586581"/>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3625639" y="0"/>
            <a:ext cx="2773680" cy="586581"/>
          </a:xfrm>
          <a:prstGeom prst="rect">
            <a:avLst/>
          </a:prstGeom>
        </p:spPr>
        <p:txBody>
          <a:bodyPr vert="horz" lIns="96661" tIns="48331" rIns="96661" bIns="48331" rtlCol="0"/>
          <a:lstStyle>
            <a:lvl1pPr algn="r">
              <a:defRPr sz="1300"/>
            </a:lvl1pPr>
          </a:lstStyle>
          <a:p>
            <a:fld id="{16C7A9F4-9AF1-BE4F-A500-2756F8488435}" type="datetimeFigureOut">
              <a:rPr lang="en-US" smtClean="0"/>
              <a:t>9/8/2019</a:t>
            </a:fld>
            <a:endParaRPr lang="en-US"/>
          </a:p>
        </p:txBody>
      </p:sp>
      <p:sp>
        <p:nvSpPr>
          <p:cNvPr id="4" name="Slide Image Placeholder 3"/>
          <p:cNvSpPr>
            <a:spLocks noGrp="1" noRot="1" noChangeAspect="1"/>
          </p:cNvSpPr>
          <p:nvPr>
            <p:ph type="sldImg" idx="2"/>
          </p:nvPr>
        </p:nvSpPr>
        <p:spPr>
          <a:xfrm>
            <a:off x="-708025" y="881063"/>
            <a:ext cx="7816850" cy="4398962"/>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640080" y="5572522"/>
            <a:ext cx="5120640" cy="5279231"/>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1143008"/>
            <a:ext cx="2773680" cy="586581"/>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3625639" y="11143008"/>
            <a:ext cx="2773680" cy="586581"/>
          </a:xfrm>
          <a:prstGeom prst="rect">
            <a:avLst/>
          </a:prstGeom>
        </p:spPr>
        <p:txBody>
          <a:bodyPr vert="horz" lIns="96661" tIns="48331" rIns="96661" bIns="48331" rtlCol="0" anchor="b"/>
          <a:lstStyle>
            <a:lvl1pPr algn="r">
              <a:defRPr sz="1300"/>
            </a:lvl1pPr>
          </a:lstStyle>
          <a:p>
            <a:fld id="{BCFD9196-B747-C840-B910-EBFFFCF7545D}" type="slidenum">
              <a:rPr lang="en-US" smtClean="0"/>
              <a:t>‹#›</a:t>
            </a:fld>
            <a:endParaRPr lang="en-US"/>
          </a:p>
        </p:txBody>
      </p:sp>
    </p:spTree>
    <p:extLst>
      <p:ext uri="{BB962C8B-B14F-4D97-AF65-F5344CB8AC3E}">
        <p14:creationId xmlns:p14="http://schemas.microsoft.com/office/powerpoint/2010/main" val="394186214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Option 1">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2019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spcAft>
                <a:spcPts val="400"/>
              </a:spcAft>
              <a:buFontTx/>
              <a:buNone/>
              <a:defRPr sz="1400" b="0" i="0">
                <a:solidFill>
                  <a:schemeClr val="bg2"/>
                </a:solidFill>
              </a:defRPr>
            </a:lvl1pPr>
            <a:lvl2pPr marL="0" indent="0">
              <a:spcAft>
                <a:spcPts val="400"/>
              </a:spcAft>
              <a:buFontTx/>
              <a:buNone/>
              <a:defRPr sz="1400">
                <a:solidFill>
                  <a:schemeClr val="bg2"/>
                </a:solidFill>
              </a:defRPr>
            </a:lvl2pPr>
            <a:lvl3pPr marL="0" indent="0">
              <a:spcAft>
                <a:spcPts val="400"/>
              </a:spcAft>
              <a:buFontTx/>
              <a:buNone/>
              <a:defRPr sz="1400">
                <a:solidFill>
                  <a:schemeClr val="bg2"/>
                </a:solidFill>
              </a:defRPr>
            </a:lvl3pPr>
            <a:lvl4pPr marL="0" indent="0">
              <a:spcAft>
                <a:spcPts val="400"/>
              </a:spcAft>
              <a:buFontTx/>
              <a:buNone/>
              <a:defRPr sz="1400">
                <a:solidFill>
                  <a:schemeClr val="bg2"/>
                </a:solidFill>
              </a:defRPr>
            </a:lvl4pPr>
            <a:lvl5pPr marL="0" indent="0">
              <a:spcAft>
                <a:spcPts val="400"/>
              </a:spcAft>
              <a:buFontTx/>
              <a:buNone/>
              <a:defRPr sz="14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8798" y="927100"/>
            <a:ext cx="11209064" cy="1523098"/>
          </a:xfrm>
          <a:effectLst/>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8"/>
          </p:nvPr>
        </p:nvSpPr>
        <p:spPr>
          <a:xfrm>
            <a:off x="498798" y="2459736"/>
            <a:ext cx="11213719" cy="914400"/>
          </a:xfrm>
          <a:effectLst/>
        </p:spPr>
        <p:txBody>
          <a:bodyPr/>
          <a:lstStyle>
            <a:lvl1pPr>
              <a:defRPr/>
            </a:lvl1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a:solidFill>
                  <a:schemeClr val="bg2"/>
                </a:solidFill>
              </a:defRPr>
            </a:lvl1pPr>
            <a:lvl2pPr marL="0" indent="0">
              <a:lnSpc>
                <a:spcPct val="100000"/>
              </a:lnSpc>
              <a:spcAft>
                <a:spcPts val="600"/>
              </a:spcAft>
              <a:buFontTx/>
              <a:buNone/>
              <a:defRPr sz="2000">
                <a:solidFill>
                  <a:schemeClr val="bg2"/>
                </a:solidFill>
              </a:defRPr>
            </a:lvl2pPr>
            <a:lvl3pPr marL="0" indent="0">
              <a:lnSpc>
                <a:spcPct val="100000"/>
              </a:lnSpc>
              <a:spcAft>
                <a:spcPts val="600"/>
              </a:spcAft>
              <a:buFontTx/>
              <a:buNone/>
              <a:defRPr sz="2000">
                <a:solidFill>
                  <a:schemeClr val="bg2"/>
                </a:solidFill>
              </a:defRPr>
            </a:lvl3pPr>
            <a:lvl4pPr marL="0" indent="0">
              <a:lnSpc>
                <a:spcPct val="100000"/>
              </a:lnSpc>
              <a:spcAft>
                <a:spcPts val="600"/>
              </a:spcAft>
              <a:buFontTx/>
              <a:buNone/>
              <a:defRPr sz="2000">
                <a:solidFill>
                  <a:schemeClr val="bg2"/>
                </a:solidFill>
              </a:defRPr>
            </a:lvl4pPr>
            <a:lvl5pPr marL="0" indent="0">
              <a:lnSpc>
                <a:spcPct val="100000"/>
              </a:lnSpc>
              <a:spcAft>
                <a:spcPts val="600"/>
              </a:spcAft>
              <a:buFontTx/>
              <a:buNone/>
              <a:defRPr sz="20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8991439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Option 2">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34067"/>
            <a:ext cx="11209064" cy="1515534"/>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chemeClr val="tx1"/>
                </a:solidFill>
              </a:defRPr>
            </a:lvl1pPr>
            <a:lvl2pPr marL="0" indent="0">
              <a:lnSpc>
                <a:spcPct val="90000"/>
              </a:lnSpc>
              <a:spcAft>
                <a:spcPts val="600"/>
              </a:spcAft>
              <a:buFontTx/>
              <a:buNone/>
              <a:defRPr sz="2400">
                <a:solidFill>
                  <a:schemeClr val="tx1"/>
                </a:solidFill>
              </a:defRPr>
            </a:lvl2pPr>
            <a:lvl3pPr marL="0" indent="0">
              <a:lnSpc>
                <a:spcPct val="90000"/>
              </a:lnSpc>
              <a:spcAft>
                <a:spcPts val="600"/>
              </a:spcAft>
              <a:buFontTx/>
              <a:buNone/>
              <a:defRPr sz="2400">
                <a:solidFill>
                  <a:schemeClr val="tx1"/>
                </a:solidFill>
              </a:defRPr>
            </a:lvl3pPr>
            <a:lvl4pPr marL="0" indent="0">
              <a:lnSpc>
                <a:spcPct val="90000"/>
              </a:lnSpc>
              <a:spcAft>
                <a:spcPts val="600"/>
              </a:spcAft>
              <a:buFontTx/>
              <a:buNone/>
              <a:defRPr sz="2400">
                <a:solidFill>
                  <a:schemeClr val="tx1"/>
                </a:solidFill>
              </a:defRPr>
            </a:lvl4pPr>
            <a:lvl5pPr marL="0" indent="0">
              <a:lnSpc>
                <a:spcPct val="90000"/>
              </a:lnSpc>
              <a:spcAft>
                <a:spcPts val="600"/>
              </a:spcAft>
              <a:buFontTx/>
              <a:buNone/>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11494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Option 3">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rgbClr val="FFFFFF"/>
                </a:solidFill>
              </a:defRPr>
            </a:lvl1pPr>
            <a:lvl2pPr marL="0" indent="0">
              <a:lnSpc>
                <a:spcPct val="90000"/>
              </a:lnSpc>
              <a:spcAft>
                <a:spcPts val="600"/>
              </a:spcAft>
              <a:buFontTx/>
              <a:buNone/>
              <a:defRPr sz="2400">
                <a:solidFill>
                  <a:srgbClr val="FFFFFF"/>
                </a:solidFill>
              </a:defRPr>
            </a:lvl2pPr>
            <a:lvl3pPr marL="0" indent="0">
              <a:lnSpc>
                <a:spcPct val="90000"/>
              </a:lnSpc>
              <a:spcAft>
                <a:spcPts val="600"/>
              </a:spcAft>
              <a:buFontTx/>
              <a:buNone/>
              <a:defRPr sz="2400">
                <a:solidFill>
                  <a:srgbClr val="FFFFFF"/>
                </a:solidFill>
              </a:defRPr>
            </a:lvl3pPr>
            <a:lvl4pPr marL="0" indent="0">
              <a:lnSpc>
                <a:spcPct val="90000"/>
              </a:lnSpc>
              <a:spcAft>
                <a:spcPts val="600"/>
              </a:spcAft>
              <a:buFontTx/>
              <a:buNone/>
              <a:defRPr sz="2400">
                <a:solidFill>
                  <a:srgbClr val="FFFFFF"/>
                </a:solidFill>
              </a:defRPr>
            </a:lvl4pPr>
            <a:lvl5pPr marL="0" indent="0">
              <a:lnSpc>
                <a:spcPct val="90000"/>
              </a:lnSpc>
              <a:spcAft>
                <a:spcPts val="600"/>
              </a:spcAft>
              <a:buFontTx/>
              <a:buNone/>
              <a:defRPr sz="2400">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4448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8798" y="1642533"/>
            <a:ext cx="11209064" cy="1512147"/>
          </a:xfrm>
        </p:spPr>
        <p:txBody>
          <a:bodyPr anchor="b" anchorCtr="0"/>
          <a:lstStyle>
            <a:lvl1pPr>
              <a:lnSpc>
                <a:spcPct val="82000"/>
              </a:lnSpc>
              <a:spcAft>
                <a:spcPts val="800"/>
              </a:spcAft>
              <a:defRPr sz="3600">
                <a:solidFill>
                  <a:schemeClr val="tx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94639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Option 5">
    <p:spTree>
      <p:nvGrpSpPr>
        <p:cNvPr id="1" name=""/>
        <p:cNvGrpSpPr/>
        <p:nvPr/>
      </p:nvGrpSpPr>
      <p:grpSpPr>
        <a:xfrm>
          <a:off x="0" y="0"/>
          <a:ext cx="0" cy="0"/>
          <a:chOff x="0" y="0"/>
          <a:chExt cx="0" cy="0"/>
        </a:xfrm>
      </p:grpSpPr>
      <p:sp>
        <p:nvSpPr>
          <p:cNvPr id="6" name="Picture Placeholder 5"/>
          <p:cNvSpPr>
            <a:spLocks noGrp="1"/>
          </p:cNvSpPr>
          <p:nvPr>
            <p:ph type="pic" sz="quarter" idx="14" hasCustomPrompt="1"/>
          </p:nvPr>
        </p:nvSpPr>
        <p:spPr>
          <a:xfrm>
            <a:off x="0" y="774700"/>
            <a:ext cx="12188825" cy="6083300"/>
          </a:xfrm>
          <a:solidFill>
            <a:schemeClr val="bg2"/>
          </a:solidFill>
        </p:spPr>
        <p:txBody>
          <a:bodyPr/>
          <a:lstStyle>
            <a:lvl1pPr>
              <a:defRPr sz="1800">
                <a:solidFill>
                  <a:schemeClr val="bg1"/>
                </a:solidFill>
              </a:defRPr>
            </a:lvl1pPr>
          </a:lstStyle>
          <a:p>
            <a:r>
              <a:rPr lang="en-US" dirty="0"/>
              <a:t>Drag picture to placeholder or click icon to add. Globe logo should sit on top of picture.</a:t>
            </a:r>
          </a:p>
        </p:txBody>
      </p:sp>
      <p:sp>
        <p:nvSpPr>
          <p:cNvPr id="2" name="Title 1"/>
          <p:cNvSpPr>
            <a:spLocks noGrp="1"/>
          </p:cNvSpPr>
          <p:nvPr>
            <p:ph type="title" hasCustomPrompt="1"/>
          </p:nvPr>
        </p:nvSpPr>
        <p:spPr bwMode="white">
          <a:xfrm>
            <a:off x="498798" y="1638300"/>
            <a:ext cx="11209064" cy="1516378"/>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769542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490939" y="1139370"/>
            <a:ext cx="11209064" cy="48121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4722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490939" y="1139629"/>
            <a:ext cx="11209064" cy="4800600"/>
          </a:xfrm>
        </p:spPr>
        <p:txBody>
          <a:bodyPr/>
          <a:lstStyle>
            <a:lvl1pPr>
              <a:lnSpc>
                <a:spcPct val="90000"/>
              </a:lnSpc>
              <a:spcAft>
                <a:spcPts val="600"/>
              </a:spcAft>
              <a:defRPr sz="2400" baseline="0"/>
            </a:lvl1pPr>
            <a:lvl2pPr>
              <a:defRPr b="1">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227092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Col">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239751"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59228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Col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4"/>
          </p:nvPr>
        </p:nvSpPr>
        <p:spPr>
          <a:xfrm>
            <a:off x="6227426" y="1206500"/>
            <a:ext cx="5474693" cy="4648200"/>
          </a:xfrm>
        </p:spPr>
        <p:txBody>
          <a:bodyPr/>
          <a:lstStyle>
            <a:lvl1pPr>
              <a:defRPr sz="1800">
                <a:solidFill>
                  <a:schemeClr val="bg2"/>
                </a:solidFill>
              </a:defRPr>
            </a:lvl1pPr>
          </a:lstStyle>
          <a:p>
            <a:r>
              <a:rPr lang="en-US"/>
              <a:t>Click icon to add picture</a:t>
            </a:r>
            <a:endParaRPr lang="en-US" dirty="0"/>
          </a:p>
        </p:txBody>
      </p:sp>
    </p:spTree>
    <p:extLst>
      <p:ext uri="{BB962C8B-B14F-4D97-AF65-F5344CB8AC3E}">
        <p14:creationId xmlns:p14="http://schemas.microsoft.com/office/powerpoint/2010/main" val="4076965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Col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87661" y="1139546"/>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2261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3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43000"/>
            <a:ext cx="699935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746809" y="1143000"/>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75673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Option 2">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11" name="TextBox 10"/>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2019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9064" y="594859"/>
            <a:ext cx="5609823" cy="244486"/>
          </a:xfrm>
        </p:spPr>
        <p:txBody>
          <a:bodyPr/>
          <a:lstStyle>
            <a:lvl1pPr marL="0" indent="0">
              <a:spcAft>
                <a:spcPts val="400"/>
              </a:spcAft>
              <a:buFontTx/>
              <a:buNone/>
              <a:defRPr sz="1400">
                <a:solidFill>
                  <a:schemeClr val="tx2"/>
                </a:solidFill>
              </a:defRPr>
            </a:lvl1pPr>
            <a:lvl2pPr marL="0" indent="0">
              <a:spcAft>
                <a:spcPts val="400"/>
              </a:spcAft>
              <a:buFontTx/>
              <a:buNone/>
              <a:defRPr sz="1400">
                <a:solidFill>
                  <a:schemeClr val="tx2"/>
                </a:solidFill>
              </a:defRPr>
            </a:lvl2pPr>
            <a:lvl3pPr marL="0" indent="0">
              <a:spcAft>
                <a:spcPts val="400"/>
              </a:spcAft>
              <a:buFontTx/>
              <a:buNone/>
              <a:defRPr sz="1400">
                <a:solidFill>
                  <a:schemeClr val="tx2"/>
                </a:solidFill>
              </a:defRPr>
            </a:lvl3pPr>
            <a:lvl4pPr marL="0" indent="0">
              <a:spcAft>
                <a:spcPts val="400"/>
              </a:spcAft>
              <a:buFontTx/>
              <a:buNone/>
              <a:defRPr sz="1400">
                <a:solidFill>
                  <a:schemeClr val="tx2"/>
                </a:solidFill>
              </a:defRPr>
            </a:lvl4pPr>
            <a:lvl5pPr marL="0" indent="0">
              <a:spcAft>
                <a:spcPts val="400"/>
              </a:spcAft>
              <a:buFontTx/>
              <a:buNone/>
              <a:defRPr sz="1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9063" y="939800"/>
            <a:ext cx="11209064" cy="1511764"/>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9063" y="2459736"/>
            <a:ext cx="11213719" cy="914400"/>
          </a:xfrm>
        </p:spPr>
        <p:txBody>
          <a:bodyPr/>
          <a:lstStyle>
            <a:lvl1pPr>
              <a:defRPr sz="2400" baseline="0"/>
            </a:lvl1pPr>
            <a:lvl2pPr>
              <a:defRPr sz="2000" baseline="0"/>
            </a:lvl2pPr>
            <a:lvl3pPr>
              <a:defRPr sz="2000" baseline="0"/>
            </a:lvl3pPr>
            <a:lvl4pPr>
              <a:defRPr sz="2000" baseline="0"/>
            </a:lvl4pPr>
            <a:lvl5pPr>
              <a:defRPr sz="2000" baseline="0"/>
            </a:lvl5pPr>
          </a:lstStyle>
          <a:p>
            <a:pPr lvl="0"/>
            <a:r>
              <a:rPr lang="en-US"/>
              <a:t>Click to edit Master text styles</a:t>
            </a:r>
          </a:p>
        </p:txBody>
      </p:sp>
      <p:sp>
        <p:nvSpPr>
          <p:cNvPr id="10" name="Text Placeholder 9"/>
          <p:cNvSpPr>
            <a:spLocks noGrp="1"/>
          </p:cNvSpPr>
          <p:nvPr>
            <p:ph type="body" sz="quarter" idx="13"/>
          </p:nvPr>
        </p:nvSpPr>
        <p:spPr>
          <a:xfrm>
            <a:off x="499064" y="3474721"/>
            <a:ext cx="5609823" cy="2335211"/>
          </a:xfrm>
        </p:spPr>
        <p:txBody>
          <a:bodyPr/>
          <a:lstStyle>
            <a:lvl1pPr marL="0" indent="0">
              <a:lnSpc>
                <a:spcPct val="100000"/>
              </a:lnSpc>
              <a:spcAft>
                <a:spcPts val="600"/>
              </a:spcAft>
              <a:buFontTx/>
              <a:buNone/>
              <a:defRPr sz="2000" baseline="0">
                <a:solidFill>
                  <a:schemeClr val="tx2"/>
                </a:solidFill>
              </a:defRPr>
            </a:lvl1pPr>
            <a:lvl2pPr marL="0" indent="0">
              <a:lnSpc>
                <a:spcPct val="100000"/>
              </a:lnSpc>
              <a:spcAft>
                <a:spcPts val="600"/>
              </a:spcAft>
              <a:buFontTx/>
              <a:buNone/>
              <a:defRPr sz="2000" baseline="0">
                <a:solidFill>
                  <a:schemeClr val="tx2"/>
                </a:solidFill>
              </a:defRPr>
            </a:lvl2pPr>
            <a:lvl3pPr marL="0" indent="0">
              <a:lnSpc>
                <a:spcPct val="100000"/>
              </a:lnSpc>
              <a:spcAft>
                <a:spcPts val="600"/>
              </a:spcAft>
              <a:buFontTx/>
              <a:buNone/>
              <a:defRPr sz="2000" baseline="0">
                <a:solidFill>
                  <a:schemeClr val="tx2"/>
                </a:solidFill>
              </a:defRPr>
            </a:lvl3pPr>
            <a:lvl4pPr marL="0" indent="0">
              <a:lnSpc>
                <a:spcPct val="100000"/>
              </a:lnSpc>
              <a:spcAft>
                <a:spcPts val="600"/>
              </a:spcAft>
              <a:buFontTx/>
              <a:buNone/>
              <a:defRPr sz="2000" baseline="0">
                <a:solidFill>
                  <a:schemeClr val="tx2"/>
                </a:solidFill>
              </a:defRPr>
            </a:lvl4pPr>
            <a:lvl5pPr marL="0" indent="0">
              <a:lnSpc>
                <a:spcPct val="100000"/>
              </a:lnSpc>
              <a:spcAft>
                <a:spcPts val="600"/>
              </a:spcAft>
              <a:buFontTx/>
              <a:buNone/>
              <a:defRPr sz="20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4509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3 Pho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Picture Placeholder 3"/>
          <p:cNvSpPr>
            <a:spLocks noGrp="1"/>
          </p:cNvSpPr>
          <p:nvPr>
            <p:ph type="pic" sz="quarter" idx="14"/>
          </p:nvPr>
        </p:nvSpPr>
        <p:spPr>
          <a:xfrm>
            <a:off x="490940" y="1206501"/>
            <a:ext cx="6994062" cy="4648199"/>
          </a:xfrm>
        </p:spPr>
        <p:txBody>
          <a:bodyPr/>
          <a:lstStyle>
            <a:lvl1pPr>
              <a:defRPr sz="1800">
                <a:solidFill>
                  <a:schemeClr val="bg2"/>
                </a:solidFill>
              </a:defRPr>
            </a:lvl1pPr>
          </a:lstStyle>
          <a:p>
            <a:r>
              <a:rPr lang="en-US"/>
              <a:t>Click icon to add picture</a:t>
            </a:r>
          </a:p>
        </p:txBody>
      </p:sp>
      <p:sp>
        <p:nvSpPr>
          <p:cNvPr id="11" name="Content Placeholder 5"/>
          <p:cNvSpPr>
            <a:spLocks noGrp="1"/>
          </p:cNvSpPr>
          <p:nvPr>
            <p:ph sz="quarter" idx="13"/>
          </p:nvPr>
        </p:nvSpPr>
        <p:spPr>
          <a:xfrm>
            <a:off x="7746809" y="1139825"/>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516893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9" name="Straight Connector 8"/>
          <p:cNvCxnSpPr/>
          <p:nvPr userDrawn="1"/>
        </p:nvCxnSpPr>
        <p:spPr>
          <a:xfrm>
            <a:off x="760775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687207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855021" y="1139825"/>
            <a:ext cx="3844981"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0577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quarter" idx="14"/>
          </p:nvPr>
        </p:nvSpPr>
        <p:spPr>
          <a:xfrm>
            <a:off x="6337490" y="1118312"/>
            <a:ext cx="5362514" cy="4833226"/>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907734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Text Placeholder 3"/>
          <p:cNvSpPr>
            <a:spLocks noGrp="1"/>
          </p:cNvSpPr>
          <p:nvPr>
            <p:ph type="body" sz="quarter" idx="14"/>
          </p:nvPr>
        </p:nvSpPr>
        <p:spPr>
          <a:xfrm>
            <a:off x="487662" y="1117916"/>
            <a:ext cx="11213296" cy="4833623"/>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52289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1" y="1206500"/>
            <a:ext cx="12188825"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10032806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0" y="1206500"/>
            <a:ext cx="610660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a:t>
            </a:r>
          </a:p>
        </p:txBody>
      </p:sp>
      <p:sp>
        <p:nvSpPr>
          <p:cNvPr id="9" name="Picture Placeholder 5"/>
          <p:cNvSpPr>
            <a:spLocks noGrp="1"/>
          </p:cNvSpPr>
          <p:nvPr>
            <p:ph type="pic" sz="quarter" idx="13" hasCustomPrompt="1"/>
          </p:nvPr>
        </p:nvSpPr>
        <p:spPr>
          <a:xfrm>
            <a:off x="6094413" y="1206500"/>
            <a:ext cx="609441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35647848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3520578"/>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87661" y="1206500"/>
            <a:ext cx="2844059" cy="2128838"/>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5571"/>
            <a:ext cx="8024310" cy="2306404"/>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Picture Placeholder 5"/>
          <p:cNvSpPr>
            <a:spLocks noGrp="1"/>
          </p:cNvSpPr>
          <p:nvPr>
            <p:ph type="pic" sz="quarter" idx="17"/>
          </p:nvPr>
        </p:nvSpPr>
        <p:spPr>
          <a:xfrm>
            <a:off x="487661" y="3721100"/>
            <a:ext cx="2844059" cy="2133600"/>
          </a:xfrm>
        </p:spPr>
        <p:txBody>
          <a:bodyPr/>
          <a:lstStyle>
            <a:lvl1pPr>
              <a:defRPr sz="1800">
                <a:solidFill>
                  <a:schemeClr val="bg2"/>
                </a:solidFill>
              </a:defRPr>
            </a:lvl1pPr>
          </a:lstStyle>
          <a:p>
            <a:r>
              <a:rPr lang="en-US"/>
              <a:t>Click icon to add picture</a:t>
            </a:r>
          </a:p>
        </p:txBody>
      </p:sp>
      <p:sp>
        <p:nvSpPr>
          <p:cNvPr id="22" name="Text Placeholder 20"/>
          <p:cNvSpPr>
            <a:spLocks noGrp="1"/>
          </p:cNvSpPr>
          <p:nvPr>
            <p:ph type="body" sz="quarter" idx="19"/>
          </p:nvPr>
        </p:nvSpPr>
        <p:spPr>
          <a:xfrm>
            <a:off x="3675693" y="3632261"/>
            <a:ext cx="8024310" cy="2309752"/>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88660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2690205"/>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490939" y="4365061"/>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90939" y="1209839"/>
            <a:ext cx="2844059" cy="1299796"/>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6867"/>
            <a:ext cx="8024310" cy="1461642"/>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7" name="Picture Placeholder 5"/>
          <p:cNvSpPr>
            <a:spLocks noGrp="1"/>
          </p:cNvSpPr>
          <p:nvPr>
            <p:ph type="pic" sz="quarter" idx="19"/>
          </p:nvPr>
        </p:nvSpPr>
        <p:spPr>
          <a:xfrm>
            <a:off x="490939" y="2868174"/>
            <a:ext cx="2844059" cy="1299796"/>
          </a:xfrm>
        </p:spPr>
        <p:txBody>
          <a:bodyPr/>
          <a:lstStyle>
            <a:lvl1pPr>
              <a:defRPr sz="1800">
                <a:solidFill>
                  <a:schemeClr val="bg2"/>
                </a:solidFill>
              </a:defRPr>
            </a:lvl1pPr>
          </a:lstStyle>
          <a:p>
            <a:r>
              <a:rPr lang="en-US"/>
              <a:t>Click icon to add picture</a:t>
            </a:r>
            <a:endParaRPr lang="en-US" dirty="0"/>
          </a:p>
        </p:txBody>
      </p:sp>
      <p:sp>
        <p:nvSpPr>
          <p:cNvPr id="38" name="Text Placeholder 20"/>
          <p:cNvSpPr>
            <a:spLocks noGrp="1"/>
          </p:cNvSpPr>
          <p:nvPr>
            <p:ph type="body" sz="quarter" idx="20"/>
          </p:nvPr>
        </p:nvSpPr>
        <p:spPr>
          <a:xfrm>
            <a:off x="3675693" y="2778378"/>
            <a:ext cx="8024310" cy="1456917"/>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9" name="Picture Placeholder 5"/>
          <p:cNvSpPr>
            <a:spLocks noGrp="1"/>
          </p:cNvSpPr>
          <p:nvPr>
            <p:ph type="pic" sz="quarter" idx="21"/>
          </p:nvPr>
        </p:nvSpPr>
        <p:spPr>
          <a:xfrm>
            <a:off x="490939" y="4546625"/>
            <a:ext cx="2844059" cy="1299796"/>
          </a:xfrm>
        </p:spPr>
        <p:txBody>
          <a:bodyPr/>
          <a:lstStyle>
            <a:lvl1pPr>
              <a:defRPr sz="1800">
                <a:solidFill>
                  <a:schemeClr val="bg2"/>
                </a:solidFill>
              </a:defRPr>
            </a:lvl1pPr>
          </a:lstStyle>
          <a:p>
            <a:r>
              <a:rPr lang="en-US"/>
              <a:t>Click icon to add picture</a:t>
            </a:r>
            <a:endParaRPr lang="en-US" dirty="0"/>
          </a:p>
        </p:txBody>
      </p:sp>
      <p:sp>
        <p:nvSpPr>
          <p:cNvPr id="40" name="Text Placeholder 20"/>
          <p:cNvSpPr>
            <a:spLocks noGrp="1"/>
          </p:cNvSpPr>
          <p:nvPr>
            <p:ph type="body" sz="quarter" idx="22"/>
          </p:nvPr>
        </p:nvSpPr>
        <p:spPr>
          <a:xfrm>
            <a:off x="3675693" y="4465965"/>
            <a:ext cx="8024310" cy="1485573"/>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1221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19" name="Picture Placeholder 18"/>
          <p:cNvSpPr>
            <a:spLocks noGrp="1"/>
          </p:cNvSpPr>
          <p:nvPr>
            <p:ph type="pic" sz="quarter" idx="14"/>
          </p:nvPr>
        </p:nvSpPr>
        <p:spPr>
          <a:xfrm>
            <a:off x="486707" y="1209839"/>
            <a:ext cx="5360121"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15"/>
          </p:nvPr>
        </p:nvSpPr>
        <p:spPr>
          <a:xfrm>
            <a:off x="6339882" y="1209839"/>
            <a:ext cx="5360121" cy="2317504"/>
          </a:xfrm>
        </p:spPr>
        <p:txBody>
          <a:bodyPr/>
          <a:lstStyle>
            <a:lvl1pPr>
              <a:defRPr sz="1800">
                <a:solidFill>
                  <a:schemeClr val="bg2"/>
                </a:solidFill>
              </a:defRPr>
            </a:lvl1pPr>
          </a:lstStyle>
          <a:p>
            <a:r>
              <a:rPr lang="en-US"/>
              <a:t>Click icon to add picture</a:t>
            </a:r>
          </a:p>
        </p:txBody>
      </p:sp>
      <p:sp>
        <p:nvSpPr>
          <p:cNvPr id="6" name="Content Placeholder 5"/>
          <p:cNvSpPr>
            <a:spLocks noGrp="1"/>
          </p:cNvSpPr>
          <p:nvPr>
            <p:ph sz="quarter" idx="12"/>
          </p:nvPr>
        </p:nvSpPr>
        <p:spPr>
          <a:xfrm>
            <a:off x="486707"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64711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20" name="Picture Placeholder 18"/>
          <p:cNvSpPr>
            <a:spLocks noGrp="1"/>
          </p:cNvSpPr>
          <p:nvPr>
            <p:ph type="pic" sz="quarter" idx="14"/>
          </p:nvPr>
        </p:nvSpPr>
        <p:spPr>
          <a:xfrm>
            <a:off x="486706" y="1208088"/>
            <a:ext cx="3400552"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20"/>
          </p:nvPr>
        </p:nvSpPr>
        <p:spPr>
          <a:xfrm>
            <a:off x="4396253" y="1208088"/>
            <a:ext cx="3400552" cy="2317504"/>
          </a:xfrm>
        </p:spPr>
        <p:txBody>
          <a:bodyPr/>
          <a:lstStyle>
            <a:lvl1pPr>
              <a:defRPr sz="1800">
                <a:solidFill>
                  <a:schemeClr val="bg2"/>
                </a:solidFill>
              </a:defRPr>
            </a:lvl1pPr>
          </a:lstStyle>
          <a:p>
            <a:r>
              <a:rPr lang="en-US"/>
              <a:t>Click icon to add picture</a:t>
            </a:r>
          </a:p>
        </p:txBody>
      </p:sp>
      <p:sp>
        <p:nvSpPr>
          <p:cNvPr id="22" name="Picture Placeholder 18"/>
          <p:cNvSpPr>
            <a:spLocks noGrp="1"/>
          </p:cNvSpPr>
          <p:nvPr>
            <p:ph type="pic" sz="quarter" idx="21"/>
          </p:nvPr>
        </p:nvSpPr>
        <p:spPr>
          <a:xfrm>
            <a:off x="8299451" y="1208088"/>
            <a:ext cx="3400552" cy="2317504"/>
          </a:xfrm>
        </p:spPr>
        <p:txBody>
          <a:bodyPr/>
          <a:lstStyle>
            <a:lvl1pPr>
              <a:defRPr sz="1800">
                <a:solidFill>
                  <a:schemeClr val="bg2"/>
                </a:solidFill>
              </a:defRPr>
            </a:lvl1pPr>
          </a:lstStyle>
          <a:p>
            <a:r>
              <a:rPr lang="en-US"/>
              <a:t>Click icon to add picture</a:t>
            </a:r>
          </a:p>
        </p:txBody>
      </p:sp>
      <p:sp>
        <p:nvSpPr>
          <p:cNvPr id="14" name="Content Placeholder 5"/>
          <p:cNvSpPr>
            <a:spLocks noGrp="1"/>
          </p:cNvSpPr>
          <p:nvPr>
            <p:ph sz="quarter" idx="17"/>
          </p:nvPr>
        </p:nvSpPr>
        <p:spPr>
          <a:xfrm>
            <a:off x="486707" y="3692708"/>
            <a:ext cx="3405614" cy="225406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36026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Option 3">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2019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lnSpc>
                <a:spcPct val="90000"/>
              </a:lnSpc>
              <a:spcAft>
                <a:spcPts val="400"/>
              </a:spcAft>
              <a:buFontTx/>
              <a:buNone/>
              <a:defRPr sz="1400">
                <a:solidFill>
                  <a:schemeClr val="tx1"/>
                </a:solidFill>
              </a:defRPr>
            </a:lvl1pPr>
            <a:lvl2pPr marL="0" indent="0">
              <a:lnSpc>
                <a:spcPct val="90000"/>
              </a:lnSpc>
              <a:spcAft>
                <a:spcPts val="400"/>
              </a:spcAft>
              <a:buFontTx/>
              <a:buNone/>
              <a:defRPr sz="1400">
                <a:solidFill>
                  <a:schemeClr val="tx1"/>
                </a:solidFill>
              </a:defRPr>
            </a:lvl2pPr>
            <a:lvl3pPr marL="0" indent="0">
              <a:lnSpc>
                <a:spcPct val="90000"/>
              </a:lnSpc>
              <a:spcAft>
                <a:spcPts val="400"/>
              </a:spcAft>
              <a:buFontTx/>
              <a:buNone/>
              <a:defRPr sz="1400">
                <a:solidFill>
                  <a:schemeClr val="tx1"/>
                </a:solidFill>
              </a:defRPr>
            </a:lvl3pPr>
            <a:lvl4pPr marL="0" indent="0">
              <a:lnSpc>
                <a:spcPct val="90000"/>
              </a:lnSpc>
              <a:spcAft>
                <a:spcPts val="400"/>
              </a:spcAft>
              <a:buFontTx/>
              <a:buNone/>
              <a:defRPr sz="1400">
                <a:solidFill>
                  <a:schemeClr val="tx1"/>
                </a:solidFill>
              </a:defRPr>
            </a:lvl4pPr>
            <a:lvl5pPr marL="0" indent="0">
              <a:lnSpc>
                <a:spcPct val="90000"/>
              </a:lnSpc>
              <a:spcAft>
                <a:spcPts val="400"/>
              </a:spcAft>
              <a:buFontTx/>
              <a:buNone/>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8798" y="939801"/>
            <a:ext cx="11209064" cy="1511763"/>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8798" y="2459736"/>
            <a:ext cx="11213719" cy="914400"/>
          </a:xfrm>
        </p:spPr>
        <p:txBody>
          <a:bodyPr/>
          <a:lstStyle>
            <a:lvl1pPr>
              <a:defRPr sz="2400" baseline="0"/>
            </a:lvl1pPr>
            <a:lvl2pPr>
              <a:defRPr sz="2400" baseline="0"/>
            </a:lvl2pPr>
            <a:lvl3pPr>
              <a:defRPr sz="2400" baseline="0"/>
            </a:lvl3pPr>
            <a:lvl4pPr>
              <a:defRPr sz="2400" baseline="0"/>
            </a:lvl4pPr>
            <a:lvl5pPr>
              <a:defRPr sz="2400" baseline="0"/>
            </a:lvl5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baseline="0">
                <a:solidFill>
                  <a:schemeClr val="bg1"/>
                </a:solidFill>
              </a:defRPr>
            </a:lvl1pPr>
            <a:lvl2pPr marL="0" indent="0">
              <a:lnSpc>
                <a:spcPct val="100000"/>
              </a:lnSpc>
              <a:spcAft>
                <a:spcPts val="600"/>
              </a:spcAft>
              <a:buFontTx/>
              <a:buNone/>
              <a:defRPr sz="2000" baseline="0">
                <a:solidFill>
                  <a:schemeClr val="bg1"/>
                </a:solidFill>
              </a:defRPr>
            </a:lvl2pPr>
            <a:lvl3pPr marL="0" indent="0">
              <a:lnSpc>
                <a:spcPct val="100000"/>
              </a:lnSpc>
              <a:spcAft>
                <a:spcPts val="600"/>
              </a:spcAft>
              <a:buFontTx/>
              <a:buNone/>
              <a:defRPr sz="2000" baseline="0">
                <a:solidFill>
                  <a:schemeClr val="bg1"/>
                </a:solidFill>
              </a:defRPr>
            </a:lvl3pPr>
            <a:lvl4pPr marL="0" indent="0">
              <a:lnSpc>
                <a:spcPct val="100000"/>
              </a:lnSpc>
              <a:spcAft>
                <a:spcPts val="600"/>
              </a:spcAft>
              <a:buFontTx/>
              <a:buNone/>
              <a:defRPr sz="2000" baseline="0">
                <a:solidFill>
                  <a:schemeClr val="bg1"/>
                </a:solidFill>
              </a:defRPr>
            </a:lvl4pPr>
            <a:lvl5pPr marL="0" indent="0">
              <a:lnSpc>
                <a:spcPct val="100000"/>
              </a:lnSpc>
              <a:spcAft>
                <a:spcPts val="600"/>
              </a:spcAft>
              <a:buFontTx/>
              <a:buNone/>
              <a:defRPr sz="2000"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0270181"/>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8645" y="1209675"/>
            <a:ext cx="0" cy="4652786"/>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24" name="Picture Placeholder 18"/>
          <p:cNvSpPr>
            <a:spLocks noGrp="1"/>
          </p:cNvSpPr>
          <p:nvPr>
            <p:ph type="pic" sz="quarter" idx="14"/>
          </p:nvPr>
        </p:nvSpPr>
        <p:spPr>
          <a:xfrm>
            <a:off x="486707" y="1208088"/>
            <a:ext cx="2460086" cy="2317504"/>
          </a:xfrm>
        </p:spPr>
        <p:txBody>
          <a:bodyPr/>
          <a:lstStyle>
            <a:lvl1pPr>
              <a:defRPr sz="1800">
                <a:solidFill>
                  <a:schemeClr val="bg2"/>
                </a:solidFill>
              </a:defRPr>
            </a:lvl1pPr>
          </a:lstStyle>
          <a:p>
            <a:r>
              <a:rPr lang="en-US"/>
              <a:t>Click icon to add picture</a:t>
            </a:r>
          </a:p>
        </p:txBody>
      </p:sp>
      <p:sp>
        <p:nvSpPr>
          <p:cNvPr id="25" name="Picture Placeholder 18"/>
          <p:cNvSpPr>
            <a:spLocks noGrp="1"/>
          </p:cNvSpPr>
          <p:nvPr>
            <p:ph type="pic" sz="quarter" idx="21"/>
          </p:nvPr>
        </p:nvSpPr>
        <p:spPr>
          <a:xfrm>
            <a:off x="3412422" y="1208088"/>
            <a:ext cx="2460086" cy="2317504"/>
          </a:xfrm>
        </p:spPr>
        <p:txBody>
          <a:bodyPr/>
          <a:lstStyle>
            <a:lvl1pPr>
              <a:defRPr sz="1800">
                <a:solidFill>
                  <a:schemeClr val="bg2"/>
                </a:solidFill>
              </a:defRPr>
            </a:lvl1pPr>
          </a:lstStyle>
          <a:p>
            <a:r>
              <a:rPr lang="en-US"/>
              <a:t>Click icon to add picture</a:t>
            </a:r>
          </a:p>
        </p:txBody>
      </p:sp>
      <p:sp>
        <p:nvSpPr>
          <p:cNvPr id="26" name="Picture Placeholder 18"/>
          <p:cNvSpPr>
            <a:spLocks noGrp="1"/>
          </p:cNvSpPr>
          <p:nvPr>
            <p:ph type="pic" sz="quarter" idx="22"/>
          </p:nvPr>
        </p:nvSpPr>
        <p:spPr>
          <a:xfrm>
            <a:off x="6332423" y="1208088"/>
            <a:ext cx="2460086" cy="2317504"/>
          </a:xfrm>
        </p:spPr>
        <p:txBody>
          <a:bodyPr/>
          <a:lstStyle>
            <a:lvl1pPr>
              <a:defRPr sz="1800">
                <a:solidFill>
                  <a:schemeClr val="bg2"/>
                </a:solidFill>
              </a:defRPr>
            </a:lvl1pPr>
          </a:lstStyle>
          <a:p>
            <a:r>
              <a:rPr lang="en-US"/>
              <a:t>Click icon to add picture</a:t>
            </a:r>
          </a:p>
        </p:txBody>
      </p:sp>
      <p:sp>
        <p:nvSpPr>
          <p:cNvPr id="27" name="Picture Placeholder 18"/>
          <p:cNvSpPr>
            <a:spLocks noGrp="1"/>
          </p:cNvSpPr>
          <p:nvPr>
            <p:ph type="pic" sz="quarter" idx="23"/>
          </p:nvPr>
        </p:nvSpPr>
        <p:spPr>
          <a:xfrm>
            <a:off x="9239918" y="1208088"/>
            <a:ext cx="2460086" cy="2317504"/>
          </a:xfrm>
        </p:spPr>
        <p:txBody>
          <a:bodyPr/>
          <a:lstStyle>
            <a:lvl1pPr>
              <a:defRPr sz="1800">
                <a:solidFill>
                  <a:schemeClr val="bg2"/>
                </a:solidFill>
              </a:defRPr>
            </a:lvl1pPr>
          </a:lstStyle>
          <a:p>
            <a:r>
              <a:rPr lang="en-US"/>
              <a:t>Click icon to add picture</a:t>
            </a:r>
          </a:p>
        </p:txBody>
      </p:sp>
      <p:sp>
        <p:nvSpPr>
          <p:cNvPr id="13" name="Content Placeholder 5"/>
          <p:cNvSpPr>
            <a:spLocks noGrp="1"/>
          </p:cNvSpPr>
          <p:nvPr>
            <p:ph sz="quarter" idx="17"/>
          </p:nvPr>
        </p:nvSpPr>
        <p:spPr>
          <a:xfrm>
            <a:off x="486707"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115370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86707" y="1118870"/>
            <a:ext cx="11209064" cy="1340190"/>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4603"/>
            <a:ext cx="5363083" cy="3315823"/>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71570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414290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804969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39349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8300289"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66598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3167640"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3355"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9019071"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8670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5"/>
          <p:cNvSpPr>
            <a:spLocks noGrp="1"/>
          </p:cNvSpPr>
          <p:nvPr>
            <p:ph sz="quarter" idx="16"/>
          </p:nvPr>
        </p:nvSpPr>
        <p:spPr>
          <a:xfrm>
            <a:off x="3412422"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7"/>
          </p:nvPr>
        </p:nvSpPr>
        <p:spPr>
          <a:xfrm>
            <a:off x="633813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9263851"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477487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9"/>
          <p:cNvSpPr>
            <a:spLocks noGrp="1"/>
          </p:cNvSpPr>
          <p:nvPr>
            <p:ph type="body" sz="quarter" idx="16"/>
          </p:nvPr>
        </p:nvSpPr>
        <p:spPr>
          <a:xfrm>
            <a:off x="6327186"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90939" y="2624603"/>
            <a:ext cx="5363083" cy="3315823"/>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28192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 Placeholder 9"/>
          <p:cNvSpPr>
            <a:spLocks noGrp="1"/>
          </p:cNvSpPr>
          <p:nvPr>
            <p:ph type="body" sz="quarter" idx="20"/>
          </p:nvPr>
        </p:nvSpPr>
        <p:spPr>
          <a:xfrm>
            <a:off x="4393498"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9"/>
          <p:cNvSpPr>
            <a:spLocks noGrp="1"/>
          </p:cNvSpPr>
          <p:nvPr>
            <p:ph type="body" sz="quarter" idx="21"/>
          </p:nvPr>
        </p:nvSpPr>
        <p:spPr>
          <a:xfrm>
            <a:off x="830028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5"/>
          <p:cNvSpPr>
            <a:spLocks noGrp="1"/>
          </p:cNvSpPr>
          <p:nvPr>
            <p:ph sz="quarter" idx="17"/>
          </p:nvPr>
        </p:nvSpPr>
        <p:spPr>
          <a:xfrm>
            <a:off x="490939" y="2623098"/>
            <a:ext cx="3405614" cy="3317328"/>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1929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791167"/>
            <a:ext cx="0" cy="4073058"/>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780313"/>
            <a:ext cx="0" cy="408391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9"/>
          <p:cNvSpPr>
            <a:spLocks noGrp="1"/>
          </p:cNvSpPr>
          <p:nvPr>
            <p:ph type="body" sz="quarter" idx="21"/>
          </p:nvPr>
        </p:nvSpPr>
        <p:spPr>
          <a:xfrm>
            <a:off x="3412422"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9"/>
          <p:cNvSpPr>
            <a:spLocks noGrp="1"/>
          </p:cNvSpPr>
          <p:nvPr>
            <p:ph type="body" sz="quarter" idx="22"/>
          </p:nvPr>
        </p:nvSpPr>
        <p:spPr>
          <a:xfrm>
            <a:off x="6332423"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9"/>
          <p:cNvSpPr>
            <a:spLocks noGrp="1"/>
          </p:cNvSpPr>
          <p:nvPr>
            <p:ph type="body" sz="quarter" idx="23"/>
          </p:nvPr>
        </p:nvSpPr>
        <p:spPr>
          <a:xfrm>
            <a:off x="9255280"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5"/>
          <p:cNvSpPr>
            <a:spLocks noGrp="1"/>
          </p:cNvSpPr>
          <p:nvPr>
            <p:ph sz="quarter" idx="17"/>
          </p:nvPr>
        </p:nvSpPr>
        <p:spPr>
          <a:xfrm>
            <a:off x="490939"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84981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allout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39825"/>
            <a:ext cx="7942744" cy="4806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03261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allout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5"/>
          </p:nvPr>
        </p:nvSpPr>
        <p:spPr>
          <a:xfrm>
            <a:off x="490939" y="1206500"/>
            <a:ext cx="7937550" cy="4648200"/>
          </a:xfrm>
        </p:spPr>
        <p:txBody>
          <a:bodyPr/>
          <a:lstStyle>
            <a:lvl1pPr>
              <a:defRPr sz="1800">
                <a:solidFill>
                  <a:schemeClr val="bg2"/>
                </a:solidFill>
              </a:defRPr>
            </a:lvl1pPr>
          </a:lstStyle>
          <a:p>
            <a:r>
              <a:rPr lang="en-US"/>
              <a:t>Click icon to add picture</a:t>
            </a:r>
          </a:p>
        </p:txBody>
      </p:sp>
    </p:spTree>
    <p:extLst>
      <p:ext uri="{BB962C8B-B14F-4D97-AF65-F5344CB8AC3E}">
        <p14:creationId xmlns:p14="http://schemas.microsoft.com/office/powerpoint/2010/main" val="33564600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rom 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5" name="Rectangle 4"/>
          <p:cNvSpPr/>
          <p:nvPr userDrawn="1"/>
        </p:nvSpPr>
        <p:spPr>
          <a:xfrm>
            <a:off x="489338"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a:xfrm>
            <a:off x="6352209"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2" name="Title 1"/>
          <p:cNvSpPr>
            <a:spLocks noGrp="1"/>
          </p:cNvSpPr>
          <p:nvPr>
            <p:ph type="title"/>
          </p:nvPr>
        </p:nvSpPr>
        <p:spPr>
          <a:xfrm>
            <a:off x="489338"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89339" y="1142212"/>
            <a:ext cx="5347755"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729005"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
          <p:cNvSpPr>
            <a:spLocks noGrp="1"/>
          </p:cNvSpPr>
          <p:nvPr>
            <p:ph type="body" sz="quarter" idx="15"/>
          </p:nvPr>
        </p:nvSpPr>
        <p:spPr>
          <a:xfrm>
            <a:off x="6361399" y="1142212"/>
            <a:ext cx="5338604"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6586412"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Picture 9"/>
          <p:cNvPicPr>
            <a:picLocks noChangeAspect="1"/>
          </p:cNvPicPr>
          <p:nvPr userDrawn="1"/>
        </p:nvPicPr>
        <p:blipFill>
          <a:blip r:embed="rId2"/>
          <a:stretch>
            <a:fillRect/>
          </a:stretch>
        </p:blipFill>
        <p:spPr>
          <a:xfrm>
            <a:off x="5983968" y="3217928"/>
            <a:ext cx="253934" cy="596900"/>
          </a:xfrm>
          <a:prstGeom prst="rect">
            <a:avLst/>
          </a:prstGeom>
        </p:spPr>
      </p:pic>
    </p:spTree>
    <p:extLst>
      <p:ext uri="{BB962C8B-B14F-4D97-AF65-F5344CB8AC3E}">
        <p14:creationId xmlns:p14="http://schemas.microsoft.com/office/powerpoint/2010/main" val="1624993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Option 4">
    <p:spTree>
      <p:nvGrpSpPr>
        <p:cNvPr id="1" name=""/>
        <p:cNvGrpSpPr/>
        <p:nvPr/>
      </p:nvGrpSpPr>
      <p:grpSpPr>
        <a:xfrm>
          <a:off x="0" y="0"/>
          <a:ext cx="0" cy="0"/>
          <a:chOff x="0" y="0"/>
          <a:chExt cx="0" cy="0"/>
        </a:xfrm>
      </p:grpSpPr>
      <p:pic>
        <p:nvPicPr>
          <p:cNvPr id="15" name="Picture 1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4" name="Picture Placeholder 3"/>
          <p:cNvSpPr>
            <a:spLocks noGrp="1"/>
          </p:cNvSpPr>
          <p:nvPr>
            <p:ph type="pic" sz="quarter" idx="15"/>
          </p:nvPr>
        </p:nvSpPr>
        <p:spPr>
          <a:xfrm>
            <a:off x="-1" y="0"/>
            <a:ext cx="2999232" cy="1645920"/>
          </a:xfrm>
        </p:spPr>
        <p:txBody>
          <a:bodyPr/>
          <a:lstStyle>
            <a:lvl1pPr>
              <a:defRPr sz="1800">
                <a:solidFill>
                  <a:schemeClr val="bg2"/>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bg2"/>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bg2"/>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bg2"/>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bg2"/>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bg2"/>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bg2"/>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bg2"/>
                </a:solidFill>
              </a:defRPr>
            </a:lvl1pPr>
          </a:lstStyle>
          <a:p>
            <a:r>
              <a:rPr lang="en-US"/>
              <a:t>Click icon to add picture</a:t>
            </a:r>
          </a:p>
        </p:txBody>
      </p:sp>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2019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a:t>
            </a:r>
            <a:r>
              <a:rPr lang="en-US" sz="600" baseline="0" dirty="0">
                <a:solidFill>
                  <a:schemeClr val="tx2"/>
                </a:solidFill>
              </a:rPr>
              <a:t> </a:t>
            </a:r>
            <a:r>
              <a:rPr lang="en-US" sz="600" dirty="0">
                <a:solidFill>
                  <a:schemeClr val="tx2"/>
                </a:solidFill>
              </a:rPr>
              <a:t>All other marks are the property of their respective owners. AT&amp;T Proprietary (Internal Use Only). Not for use or disclosure outside the AT&amp;T companies except under written agreement.</a:t>
            </a:r>
          </a:p>
        </p:txBody>
      </p:sp>
      <p:sp>
        <p:nvSpPr>
          <p:cNvPr id="2" name="Title 1"/>
          <p:cNvSpPr>
            <a:spLocks noGrp="1"/>
          </p:cNvSpPr>
          <p:nvPr>
            <p:ph type="title" hasCustomPrompt="1"/>
          </p:nvPr>
        </p:nvSpPr>
        <p:spPr>
          <a:xfrm>
            <a:off x="499742" y="3657600"/>
            <a:ext cx="11209064" cy="1517904"/>
          </a:xfrm>
        </p:spPr>
        <p:txBody>
          <a:bodyPr anchor="t" anchorCtr="0"/>
          <a:lstStyle>
            <a:lvl1pPr>
              <a:lnSpc>
                <a:spcPct val="82000"/>
              </a:lnSpc>
              <a:spcAft>
                <a:spcPts val="800"/>
              </a:spcAft>
              <a:defRPr sz="3600">
                <a:solidFill>
                  <a:schemeClr val="tx1"/>
                </a:solidFill>
              </a:defRPr>
            </a:lvl1pPr>
          </a:lstStyle>
          <a:p>
            <a:r>
              <a:rPr lang="en-US" dirty="0"/>
              <a:t>Click to edit Master title style</a:t>
            </a:r>
            <a:br>
              <a:rPr lang="en-US" dirty="0"/>
            </a:br>
            <a:r>
              <a:rPr lang="en-US" dirty="0"/>
              <a:t>type style</a:t>
            </a:r>
          </a:p>
        </p:txBody>
      </p:sp>
      <p:sp>
        <p:nvSpPr>
          <p:cNvPr id="5" name="Text Placeholder 4"/>
          <p:cNvSpPr>
            <a:spLocks noGrp="1"/>
          </p:cNvSpPr>
          <p:nvPr>
            <p:ph type="body" sz="quarter" idx="23"/>
          </p:nvPr>
        </p:nvSpPr>
        <p:spPr>
          <a:xfrm>
            <a:off x="499742"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9743"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227882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5240408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Footer Only">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Tree>
    <p:extLst>
      <p:ext uri="{BB962C8B-B14F-4D97-AF65-F5344CB8AC3E}">
        <p14:creationId xmlns:p14="http://schemas.microsoft.com/office/powerpoint/2010/main" val="18014987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Globe White Background">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071100" y="6078714"/>
            <a:ext cx="2117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4306927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Globe Black Background">
    <p:bg>
      <p:bgRef idx="1001">
        <a:schemeClr val="bg2"/>
      </p:bgRef>
    </p:bg>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287000" y="6078714"/>
            <a:ext cx="1901825" cy="77928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066482028"/>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Globe Blue Background">
    <p:bg>
      <p:bgRef idx="1001">
        <a:schemeClr val="bg1"/>
      </p:bgRef>
    </p:bg>
    <p:spTree>
      <p:nvGrpSpPr>
        <p:cNvPr id="1" name=""/>
        <p:cNvGrpSpPr/>
        <p:nvPr/>
      </p:nvGrpSpPr>
      <p:grpSpPr>
        <a:xfrm>
          <a:off x="0" y="0"/>
          <a:ext cx="0" cy="0"/>
          <a:chOff x="0" y="0"/>
          <a:chExt cx="0" cy="0"/>
        </a:xfrm>
      </p:grpSpPr>
      <p:sp>
        <p:nvSpPr>
          <p:cNvPr id="14" name="Rectangle 13"/>
          <p:cNvSpPr/>
          <p:nvPr userDrawn="1"/>
        </p:nvSpPr>
        <p:spPr bwMode="white">
          <a:xfrm>
            <a:off x="1" y="1"/>
            <a:ext cx="4348722"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579100" y="6078714"/>
            <a:ext cx="1609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2888874604"/>
      </p:ext>
    </p:extLst>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itle Option 1">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508226" y="566578"/>
            <a:ext cx="5609823" cy="244486"/>
          </a:xfrm>
        </p:spPr>
        <p:txBody>
          <a:bodyPr/>
          <a:lstStyle>
            <a:lvl1pPr marL="0" indent="0">
              <a:spcAft>
                <a:spcPts val="400"/>
              </a:spcAft>
              <a:buFontTx/>
              <a:buNone/>
              <a:defRPr sz="1400" b="0" i="0">
                <a:solidFill>
                  <a:schemeClr val="bg2"/>
                </a:solidFill>
              </a:defRPr>
            </a:lvl1pPr>
            <a:lvl2pPr marL="0" indent="0">
              <a:spcAft>
                <a:spcPts val="400"/>
              </a:spcAft>
              <a:buFontTx/>
              <a:buNone/>
              <a:defRPr sz="1400">
                <a:solidFill>
                  <a:schemeClr val="bg2"/>
                </a:solidFill>
              </a:defRPr>
            </a:lvl2pPr>
            <a:lvl3pPr marL="0" indent="0">
              <a:spcAft>
                <a:spcPts val="400"/>
              </a:spcAft>
              <a:buFontTx/>
              <a:buNone/>
              <a:defRPr sz="1400">
                <a:solidFill>
                  <a:schemeClr val="bg2"/>
                </a:solidFill>
              </a:defRPr>
            </a:lvl3pPr>
            <a:lvl4pPr marL="0" indent="0">
              <a:spcAft>
                <a:spcPts val="400"/>
              </a:spcAft>
              <a:buFontTx/>
              <a:buNone/>
              <a:defRPr sz="1400">
                <a:solidFill>
                  <a:schemeClr val="bg2"/>
                </a:solidFill>
              </a:defRPr>
            </a:lvl4pPr>
            <a:lvl5pPr marL="0" indent="0">
              <a:spcAft>
                <a:spcPts val="400"/>
              </a:spcAft>
              <a:buFontTx/>
              <a:buNone/>
              <a:defRPr sz="1400">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98798" y="927100"/>
            <a:ext cx="11209064" cy="1523098"/>
          </a:xfrm>
          <a:effectLst/>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8"/>
          </p:nvPr>
        </p:nvSpPr>
        <p:spPr>
          <a:xfrm>
            <a:off x="498798" y="2459736"/>
            <a:ext cx="11213719" cy="914400"/>
          </a:xfrm>
          <a:effectLst/>
        </p:spPr>
        <p:txBody>
          <a:bodyPr/>
          <a:lstStyle>
            <a:lvl1pPr>
              <a:defRPr/>
            </a:lvl1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a:solidFill>
                  <a:schemeClr val="bg2"/>
                </a:solidFill>
              </a:defRPr>
            </a:lvl1pPr>
            <a:lvl2pPr marL="0" indent="0">
              <a:lnSpc>
                <a:spcPct val="100000"/>
              </a:lnSpc>
              <a:spcAft>
                <a:spcPts val="600"/>
              </a:spcAft>
              <a:buFontTx/>
              <a:buNone/>
              <a:defRPr sz="2000">
                <a:solidFill>
                  <a:schemeClr val="bg2"/>
                </a:solidFill>
              </a:defRPr>
            </a:lvl2pPr>
            <a:lvl3pPr marL="0" indent="0">
              <a:lnSpc>
                <a:spcPct val="100000"/>
              </a:lnSpc>
              <a:spcAft>
                <a:spcPts val="600"/>
              </a:spcAft>
              <a:buFontTx/>
              <a:buNone/>
              <a:defRPr sz="2000">
                <a:solidFill>
                  <a:schemeClr val="bg2"/>
                </a:solidFill>
              </a:defRPr>
            </a:lvl3pPr>
            <a:lvl4pPr marL="0" indent="0">
              <a:lnSpc>
                <a:spcPct val="100000"/>
              </a:lnSpc>
              <a:spcAft>
                <a:spcPts val="600"/>
              </a:spcAft>
              <a:buFontTx/>
              <a:buNone/>
              <a:defRPr sz="2000">
                <a:solidFill>
                  <a:schemeClr val="bg2"/>
                </a:solidFill>
              </a:defRPr>
            </a:lvl4pPr>
            <a:lvl5pPr marL="0" indent="0">
              <a:lnSpc>
                <a:spcPct val="100000"/>
              </a:lnSpc>
              <a:spcAft>
                <a:spcPts val="600"/>
              </a:spcAft>
              <a:buFontTx/>
              <a:buNone/>
              <a:defRPr sz="20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4222320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itle Option 2">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11" name="TextBox 10"/>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2016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9064" y="594859"/>
            <a:ext cx="5609823" cy="244486"/>
          </a:xfrm>
        </p:spPr>
        <p:txBody>
          <a:bodyPr/>
          <a:lstStyle>
            <a:lvl1pPr marL="0" indent="0">
              <a:spcAft>
                <a:spcPts val="400"/>
              </a:spcAft>
              <a:buFontTx/>
              <a:buNone/>
              <a:defRPr sz="1400">
                <a:solidFill>
                  <a:schemeClr val="tx2"/>
                </a:solidFill>
              </a:defRPr>
            </a:lvl1pPr>
            <a:lvl2pPr marL="0" indent="0">
              <a:spcAft>
                <a:spcPts val="400"/>
              </a:spcAft>
              <a:buFontTx/>
              <a:buNone/>
              <a:defRPr sz="1400">
                <a:solidFill>
                  <a:schemeClr val="tx2"/>
                </a:solidFill>
              </a:defRPr>
            </a:lvl2pPr>
            <a:lvl3pPr marL="0" indent="0">
              <a:spcAft>
                <a:spcPts val="400"/>
              </a:spcAft>
              <a:buFontTx/>
              <a:buNone/>
              <a:defRPr sz="1400">
                <a:solidFill>
                  <a:schemeClr val="tx2"/>
                </a:solidFill>
              </a:defRPr>
            </a:lvl3pPr>
            <a:lvl4pPr marL="0" indent="0">
              <a:spcAft>
                <a:spcPts val="400"/>
              </a:spcAft>
              <a:buFontTx/>
              <a:buNone/>
              <a:defRPr sz="1400">
                <a:solidFill>
                  <a:schemeClr val="tx2"/>
                </a:solidFill>
              </a:defRPr>
            </a:lvl4pPr>
            <a:lvl5pPr marL="0" indent="0">
              <a:spcAft>
                <a:spcPts val="400"/>
              </a:spcAft>
              <a:buFontTx/>
              <a:buNone/>
              <a:defRPr sz="1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9063" y="939800"/>
            <a:ext cx="11209064" cy="1511764"/>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9063" y="2459736"/>
            <a:ext cx="11213719" cy="914400"/>
          </a:xfrm>
        </p:spPr>
        <p:txBody>
          <a:bodyPr/>
          <a:lstStyle>
            <a:lvl1pPr>
              <a:defRPr sz="2400" baseline="0"/>
            </a:lvl1pPr>
            <a:lvl2pPr>
              <a:defRPr sz="2000" baseline="0"/>
            </a:lvl2pPr>
            <a:lvl3pPr>
              <a:defRPr sz="2000" baseline="0"/>
            </a:lvl3pPr>
            <a:lvl4pPr>
              <a:defRPr sz="2000" baseline="0"/>
            </a:lvl4pPr>
            <a:lvl5pPr>
              <a:defRPr sz="2000" baseline="0"/>
            </a:lvl5pPr>
          </a:lstStyle>
          <a:p>
            <a:pPr lvl="0"/>
            <a:r>
              <a:rPr lang="en-US"/>
              <a:t>Click to edit Master text styles</a:t>
            </a:r>
          </a:p>
        </p:txBody>
      </p:sp>
      <p:sp>
        <p:nvSpPr>
          <p:cNvPr id="10" name="Text Placeholder 9"/>
          <p:cNvSpPr>
            <a:spLocks noGrp="1"/>
          </p:cNvSpPr>
          <p:nvPr>
            <p:ph type="body" sz="quarter" idx="13"/>
          </p:nvPr>
        </p:nvSpPr>
        <p:spPr>
          <a:xfrm>
            <a:off x="499064" y="3474721"/>
            <a:ext cx="5609823" cy="2335211"/>
          </a:xfrm>
        </p:spPr>
        <p:txBody>
          <a:bodyPr/>
          <a:lstStyle>
            <a:lvl1pPr marL="0" indent="0">
              <a:lnSpc>
                <a:spcPct val="100000"/>
              </a:lnSpc>
              <a:spcAft>
                <a:spcPts val="600"/>
              </a:spcAft>
              <a:buFontTx/>
              <a:buNone/>
              <a:defRPr sz="2000" baseline="0">
                <a:solidFill>
                  <a:schemeClr val="tx2"/>
                </a:solidFill>
              </a:defRPr>
            </a:lvl1pPr>
            <a:lvl2pPr marL="0" indent="0">
              <a:lnSpc>
                <a:spcPct val="100000"/>
              </a:lnSpc>
              <a:spcAft>
                <a:spcPts val="600"/>
              </a:spcAft>
              <a:buFontTx/>
              <a:buNone/>
              <a:defRPr sz="2000" baseline="0">
                <a:solidFill>
                  <a:schemeClr val="tx2"/>
                </a:solidFill>
              </a:defRPr>
            </a:lvl2pPr>
            <a:lvl3pPr marL="0" indent="0">
              <a:lnSpc>
                <a:spcPct val="100000"/>
              </a:lnSpc>
              <a:spcAft>
                <a:spcPts val="600"/>
              </a:spcAft>
              <a:buFontTx/>
              <a:buNone/>
              <a:defRPr sz="2000" baseline="0">
                <a:solidFill>
                  <a:schemeClr val="tx2"/>
                </a:solidFill>
              </a:defRPr>
            </a:lvl3pPr>
            <a:lvl4pPr marL="0" indent="0">
              <a:lnSpc>
                <a:spcPct val="100000"/>
              </a:lnSpc>
              <a:spcAft>
                <a:spcPts val="600"/>
              </a:spcAft>
              <a:buFontTx/>
              <a:buNone/>
              <a:defRPr sz="2000" baseline="0">
                <a:solidFill>
                  <a:schemeClr val="tx2"/>
                </a:solidFill>
              </a:defRPr>
            </a:lvl4pPr>
            <a:lvl5pPr marL="0" indent="0">
              <a:lnSpc>
                <a:spcPct val="100000"/>
              </a:lnSpc>
              <a:spcAft>
                <a:spcPts val="600"/>
              </a:spcAft>
              <a:buFontTx/>
              <a:buNone/>
              <a:defRPr sz="20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60772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Title Option 3">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lnSpc>
                <a:spcPct val="90000"/>
              </a:lnSpc>
              <a:spcAft>
                <a:spcPts val="400"/>
              </a:spcAft>
              <a:buFontTx/>
              <a:buNone/>
              <a:defRPr sz="1400">
                <a:solidFill>
                  <a:schemeClr val="tx1"/>
                </a:solidFill>
              </a:defRPr>
            </a:lvl1pPr>
            <a:lvl2pPr marL="0" indent="0">
              <a:lnSpc>
                <a:spcPct val="90000"/>
              </a:lnSpc>
              <a:spcAft>
                <a:spcPts val="400"/>
              </a:spcAft>
              <a:buFontTx/>
              <a:buNone/>
              <a:defRPr sz="1400">
                <a:solidFill>
                  <a:schemeClr val="tx1"/>
                </a:solidFill>
              </a:defRPr>
            </a:lvl2pPr>
            <a:lvl3pPr marL="0" indent="0">
              <a:lnSpc>
                <a:spcPct val="90000"/>
              </a:lnSpc>
              <a:spcAft>
                <a:spcPts val="400"/>
              </a:spcAft>
              <a:buFontTx/>
              <a:buNone/>
              <a:defRPr sz="1400">
                <a:solidFill>
                  <a:schemeClr val="tx1"/>
                </a:solidFill>
              </a:defRPr>
            </a:lvl3pPr>
            <a:lvl4pPr marL="0" indent="0">
              <a:lnSpc>
                <a:spcPct val="90000"/>
              </a:lnSpc>
              <a:spcAft>
                <a:spcPts val="400"/>
              </a:spcAft>
              <a:buFontTx/>
              <a:buNone/>
              <a:defRPr sz="1400">
                <a:solidFill>
                  <a:schemeClr val="tx1"/>
                </a:solidFill>
              </a:defRPr>
            </a:lvl4pPr>
            <a:lvl5pPr marL="0" indent="0">
              <a:lnSpc>
                <a:spcPct val="90000"/>
              </a:lnSpc>
              <a:spcAft>
                <a:spcPts val="400"/>
              </a:spcAft>
              <a:buFontTx/>
              <a:buNone/>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8798" y="939801"/>
            <a:ext cx="11209064" cy="1511763"/>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8798" y="2459736"/>
            <a:ext cx="11213719" cy="914400"/>
          </a:xfrm>
        </p:spPr>
        <p:txBody>
          <a:bodyPr/>
          <a:lstStyle>
            <a:lvl1pPr>
              <a:defRPr sz="2400" baseline="0"/>
            </a:lvl1pPr>
            <a:lvl2pPr>
              <a:defRPr sz="2400" baseline="0"/>
            </a:lvl2pPr>
            <a:lvl3pPr>
              <a:defRPr sz="2400" baseline="0"/>
            </a:lvl3pPr>
            <a:lvl4pPr>
              <a:defRPr sz="2400" baseline="0"/>
            </a:lvl4pPr>
            <a:lvl5pPr>
              <a:defRPr sz="2400" baseline="0"/>
            </a:lvl5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baseline="0">
                <a:solidFill>
                  <a:schemeClr val="bg1"/>
                </a:solidFill>
              </a:defRPr>
            </a:lvl1pPr>
            <a:lvl2pPr marL="0" indent="0">
              <a:lnSpc>
                <a:spcPct val="100000"/>
              </a:lnSpc>
              <a:spcAft>
                <a:spcPts val="600"/>
              </a:spcAft>
              <a:buFontTx/>
              <a:buNone/>
              <a:defRPr sz="2000" baseline="0">
                <a:solidFill>
                  <a:schemeClr val="bg1"/>
                </a:solidFill>
              </a:defRPr>
            </a:lvl2pPr>
            <a:lvl3pPr marL="0" indent="0">
              <a:lnSpc>
                <a:spcPct val="100000"/>
              </a:lnSpc>
              <a:spcAft>
                <a:spcPts val="600"/>
              </a:spcAft>
              <a:buFontTx/>
              <a:buNone/>
              <a:defRPr sz="2000" baseline="0">
                <a:solidFill>
                  <a:schemeClr val="bg1"/>
                </a:solidFill>
              </a:defRPr>
            </a:lvl3pPr>
            <a:lvl4pPr marL="0" indent="0">
              <a:lnSpc>
                <a:spcPct val="100000"/>
              </a:lnSpc>
              <a:spcAft>
                <a:spcPts val="600"/>
              </a:spcAft>
              <a:buFontTx/>
              <a:buNone/>
              <a:defRPr sz="2000" baseline="0">
                <a:solidFill>
                  <a:schemeClr val="bg1"/>
                </a:solidFill>
              </a:defRPr>
            </a:lvl4pPr>
            <a:lvl5pPr marL="0" indent="0">
              <a:lnSpc>
                <a:spcPct val="100000"/>
              </a:lnSpc>
              <a:spcAft>
                <a:spcPts val="600"/>
              </a:spcAft>
              <a:buFontTx/>
              <a:buNone/>
              <a:defRPr sz="2000"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19436401"/>
      </p:ext>
    </p:extLst>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itle Option 4">
    <p:spTree>
      <p:nvGrpSpPr>
        <p:cNvPr id="1" name=""/>
        <p:cNvGrpSpPr/>
        <p:nvPr/>
      </p:nvGrpSpPr>
      <p:grpSpPr>
        <a:xfrm>
          <a:off x="0" y="0"/>
          <a:ext cx="0" cy="0"/>
          <a:chOff x="0" y="0"/>
          <a:chExt cx="0" cy="0"/>
        </a:xfrm>
      </p:grpSpPr>
      <p:pic>
        <p:nvPicPr>
          <p:cNvPr id="15" name="Picture 1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4" name="Picture Placeholder 3"/>
          <p:cNvSpPr>
            <a:spLocks noGrp="1"/>
          </p:cNvSpPr>
          <p:nvPr>
            <p:ph type="pic" sz="quarter" idx="15"/>
          </p:nvPr>
        </p:nvSpPr>
        <p:spPr>
          <a:xfrm>
            <a:off x="-1" y="0"/>
            <a:ext cx="2999232" cy="1645920"/>
          </a:xfrm>
        </p:spPr>
        <p:txBody>
          <a:bodyPr/>
          <a:lstStyle>
            <a:lvl1pPr>
              <a:defRPr sz="1800">
                <a:solidFill>
                  <a:schemeClr val="bg2"/>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bg2"/>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bg2"/>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bg2"/>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bg2"/>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bg2"/>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bg2"/>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bg2"/>
                </a:solidFill>
              </a:defRPr>
            </a:lvl1pPr>
          </a:lstStyle>
          <a:p>
            <a:r>
              <a:rPr lang="en-US"/>
              <a:t>Click icon to add picture</a:t>
            </a:r>
          </a:p>
        </p:txBody>
      </p:sp>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2016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a:t>
            </a:r>
            <a:r>
              <a:rPr lang="en-US" sz="600" baseline="0" dirty="0">
                <a:solidFill>
                  <a:schemeClr val="tx2"/>
                </a:solidFill>
              </a:rPr>
              <a:t> </a:t>
            </a:r>
            <a:r>
              <a:rPr lang="en-US" sz="600" dirty="0">
                <a:solidFill>
                  <a:schemeClr val="tx2"/>
                </a:solidFill>
              </a:rPr>
              <a:t>All other marks are the property of their respective owners. AT&amp;T Proprietary (Internal Use Only). Not for use or disclosure outside the AT&amp;T companies except under written agreement.</a:t>
            </a:r>
          </a:p>
        </p:txBody>
      </p:sp>
      <p:sp>
        <p:nvSpPr>
          <p:cNvPr id="2" name="Title 1"/>
          <p:cNvSpPr>
            <a:spLocks noGrp="1"/>
          </p:cNvSpPr>
          <p:nvPr>
            <p:ph type="title" hasCustomPrompt="1"/>
          </p:nvPr>
        </p:nvSpPr>
        <p:spPr>
          <a:xfrm>
            <a:off x="499742" y="3657600"/>
            <a:ext cx="11209064" cy="1517904"/>
          </a:xfrm>
        </p:spPr>
        <p:txBody>
          <a:bodyPr anchor="t" anchorCtr="0"/>
          <a:lstStyle>
            <a:lvl1pPr>
              <a:lnSpc>
                <a:spcPct val="82000"/>
              </a:lnSpc>
              <a:spcAft>
                <a:spcPts val="800"/>
              </a:spcAft>
              <a:defRPr sz="3600">
                <a:solidFill>
                  <a:schemeClr val="tx1"/>
                </a:solidFill>
              </a:defRPr>
            </a:lvl1pPr>
          </a:lstStyle>
          <a:p>
            <a:r>
              <a:rPr lang="en-US" dirty="0"/>
              <a:t>Click to edit Master title style</a:t>
            </a:r>
            <a:br>
              <a:rPr lang="en-US" dirty="0"/>
            </a:br>
            <a:r>
              <a:rPr lang="en-US" dirty="0"/>
              <a:t>type style</a:t>
            </a:r>
          </a:p>
        </p:txBody>
      </p:sp>
      <p:sp>
        <p:nvSpPr>
          <p:cNvPr id="5" name="Text Placeholder 4"/>
          <p:cNvSpPr>
            <a:spLocks noGrp="1"/>
          </p:cNvSpPr>
          <p:nvPr>
            <p:ph type="body" sz="quarter" idx="23"/>
          </p:nvPr>
        </p:nvSpPr>
        <p:spPr>
          <a:xfrm>
            <a:off x="499742"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9743"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730756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itle Option 5">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2016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bg2"/>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95565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Option 5">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2019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bg2"/>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3286371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itle Option 6">
    <p:bg>
      <p:bgRef idx="1001">
        <a:schemeClr val="bg2"/>
      </p:bgRef>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4" name="Picture Placeholder 3"/>
          <p:cNvSpPr>
            <a:spLocks noGrp="1"/>
          </p:cNvSpPr>
          <p:nvPr>
            <p:ph type="pic" sz="quarter" idx="15"/>
          </p:nvPr>
        </p:nvSpPr>
        <p:spPr>
          <a:xfrm>
            <a:off x="-1" y="0"/>
            <a:ext cx="2999232" cy="1645920"/>
          </a:xfrm>
        </p:spPr>
        <p:txBody>
          <a:bodyPr/>
          <a:lstStyle>
            <a:lvl1pPr>
              <a:defRPr sz="1800">
                <a:solidFill>
                  <a:schemeClr val="accent6"/>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accent6"/>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accent6"/>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accent6"/>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accent6"/>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accent6"/>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accent6"/>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accent6"/>
                </a:solidFill>
              </a:defRPr>
            </a:lvl1pPr>
          </a:lstStyle>
          <a:p>
            <a:r>
              <a:rPr lang="en-US"/>
              <a:t>Click icon to add picture</a:t>
            </a:r>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5" name="Text Placeholder 4"/>
          <p:cNvSpPr>
            <a:spLocks noGrp="1"/>
          </p:cNvSpPr>
          <p:nvPr>
            <p:ph type="body" sz="quarter" idx="23"/>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99705738"/>
      </p:ext>
    </p:extLst>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itle Option 7">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accent6"/>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80437533"/>
      </p:ext>
    </p:extLst>
  </p:cSld>
  <p:clrMapOvr>
    <a:overrideClrMapping bg1="dk1" tx1="lt1" bg2="dk2" tx2="lt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 Option 8">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11124979" y="6075784"/>
            <a:ext cx="661784" cy="496467"/>
          </a:xfrm>
          <a:prstGeom prst="rect">
            <a:avLst/>
          </a:prstGeom>
        </p:spPr>
      </p:pic>
      <p:sp>
        <p:nvSpPr>
          <p:cNvPr id="12" name="Picture Placeholder 3"/>
          <p:cNvSpPr>
            <a:spLocks noGrp="1"/>
          </p:cNvSpPr>
          <p:nvPr>
            <p:ph type="pic" sz="quarter" idx="16" hasCustomPrompt="1"/>
          </p:nvPr>
        </p:nvSpPr>
        <p:spPr>
          <a:xfrm>
            <a:off x="0" y="0"/>
            <a:ext cx="12188825" cy="6858000"/>
          </a:xfrm>
          <a:solidFill>
            <a:schemeClr val="bg2"/>
          </a:solidFill>
        </p:spPr>
        <p:txBody>
          <a:bodyPr/>
          <a:lstStyle>
            <a:lvl1pPr marL="0" marR="0" indent="0" algn="l" defTabSz="457200" rtl="0" eaLnBrk="1" fontAlgn="auto" latinLnBrk="0" hangingPunct="1">
              <a:lnSpc>
                <a:spcPct val="90000"/>
              </a:lnSpc>
              <a:spcBef>
                <a:spcPts val="0"/>
              </a:spcBef>
              <a:spcAft>
                <a:spcPts val="600"/>
              </a:spcAft>
              <a:buClr>
                <a:schemeClr val="tx1"/>
              </a:buClr>
              <a:buSzTx/>
              <a:buFont typeface="Arial"/>
              <a:buNone/>
              <a:tabLst/>
              <a:defRPr sz="1800" baseline="0">
                <a:solidFill>
                  <a:schemeClr val="bg1"/>
                </a:solidFill>
              </a:defRPr>
            </a:lvl1pPr>
          </a:lstStyle>
          <a:p>
            <a:r>
              <a:rPr lang="en-US" dirty="0"/>
              <a:t>Drag picture to placeholder or click icon to add. Globe logo and footer should sit on top of picture.</a:t>
            </a:r>
          </a:p>
        </p:txBody>
      </p:sp>
      <p:sp>
        <p:nvSpPr>
          <p:cNvPr id="2" name="Title 1"/>
          <p:cNvSpPr>
            <a:spLocks noGrp="1"/>
          </p:cNvSpPr>
          <p:nvPr>
            <p:ph type="title"/>
          </p:nvPr>
        </p:nvSpPr>
        <p:spPr bwMode="white">
          <a:xfrm>
            <a:off x="498798" y="3276600"/>
            <a:ext cx="11209064" cy="1510747"/>
          </a:xfrm>
        </p:spPr>
        <p:txBody>
          <a:bodyPr anchor="b" anchorCtr="0"/>
          <a:lstStyle>
            <a:lvl1pPr>
              <a:lnSpc>
                <a:spcPct val="82000"/>
              </a:lnSpc>
              <a:spcAft>
                <a:spcPts val="800"/>
              </a:spcAft>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809744"/>
            <a:ext cx="10885298" cy="444500"/>
          </a:xfrm>
        </p:spPr>
        <p:txBody>
          <a:bodyPr/>
          <a:lstStyle>
            <a:lvl1pPr>
              <a:defRPr>
                <a:solidFill>
                  <a:schemeClr val="bg1"/>
                </a:solidFill>
              </a:defRPr>
            </a:lvl1p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7346732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ivider Option 1">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503030"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677224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ivider Option 2">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34067"/>
            <a:ext cx="11209064" cy="1515534"/>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chemeClr val="tx1"/>
                </a:solidFill>
              </a:defRPr>
            </a:lvl1pPr>
            <a:lvl2pPr marL="0" indent="0">
              <a:lnSpc>
                <a:spcPct val="90000"/>
              </a:lnSpc>
              <a:spcAft>
                <a:spcPts val="600"/>
              </a:spcAft>
              <a:buFontTx/>
              <a:buNone/>
              <a:defRPr sz="2400">
                <a:solidFill>
                  <a:schemeClr val="tx1"/>
                </a:solidFill>
              </a:defRPr>
            </a:lvl2pPr>
            <a:lvl3pPr marL="0" indent="0">
              <a:lnSpc>
                <a:spcPct val="90000"/>
              </a:lnSpc>
              <a:spcAft>
                <a:spcPts val="600"/>
              </a:spcAft>
              <a:buFontTx/>
              <a:buNone/>
              <a:defRPr sz="2400">
                <a:solidFill>
                  <a:schemeClr val="tx1"/>
                </a:solidFill>
              </a:defRPr>
            </a:lvl3pPr>
            <a:lvl4pPr marL="0" indent="0">
              <a:lnSpc>
                <a:spcPct val="90000"/>
              </a:lnSpc>
              <a:spcAft>
                <a:spcPts val="600"/>
              </a:spcAft>
              <a:buFontTx/>
              <a:buNone/>
              <a:defRPr sz="2400">
                <a:solidFill>
                  <a:schemeClr val="tx1"/>
                </a:solidFill>
              </a:defRPr>
            </a:lvl4pPr>
            <a:lvl5pPr marL="0" indent="0">
              <a:lnSpc>
                <a:spcPct val="90000"/>
              </a:lnSpc>
              <a:spcAft>
                <a:spcPts val="600"/>
              </a:spcAft>
              <a:buFontTx/>
              <a:buNone/>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108266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ivider Option 3">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rgbClr val="FFFFFF"/>
                </a:solidFill>
              </a:defRPr>
            </a:lvl1pPr>
            <a:lvl2pPr marL="0" indent="0">
              <a:lnSpc>
                <a:spcPct val="90000"/>
              </a:lnSpc>
              <a:spcAft>
                <a:spcPts val="600"/>
              </a:spcAft>
              <a:buFontTx/>
              <a:buNone/>
              <a:defRPr sz="2400">
                <a:solidFill>
                  <a:srgbClr val="FFFFFF"/>
                </a:solidFill>
              </a:defRPr>
            </a:lvl2pPr>
            <a:lvl3pPr marL="0" indent="0">
              <a:lnSpc>
                <a:spcPct val="90000"/>
              </a:lnSpc>
              <a:spcAft>
                <a:spcPts val="600"/>
              </a:spcAft>
              <a:buFontTx/>
              <a:buNone/>
              <a:defRPr sz="2400">
                <a:solidFill>
                  <a:srgbClr val="FFFFFF"/>
                </a:solidFill>
              </a:defRPr>
            </a:lvl3pPr>
            <a:lvl4pPr marL="0" indent="0">
              <a:lnSpc>
                <a:spcPct val="90000"/>
              </a:lnSpc>
              <a:spcAft>
                <a:spcPts val="600"/>
              </a:spcAft>
              <a:buFontTx/>
              <a:buNone/>
              <a:defRPr sz="2400">
                <a:solidFill>
                  <a:srgbClr val="FFFFFF"/>
                </a:solidFill>
              </a:defRPr>
            </a:lvl4pPr>
            <a:lvl5pPr marL="0" indent="0">
              <a:lnSpc>
                <a:spcPct val="90000"/>
              </a:lnSpc>
              <a:spcAft>
                <a:spcPts val="600"/>
              </a:spcAft>
              <a:buFontTx/>
              <a:buNone/>
              <a:defRPr sz="2400">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148081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ivider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8798" y="1642533"/>
            <a:ext cx="11209064" cy="1512147"/>
          </a:xfrm>
        </p:spPr>
        <p:txBody>
          <a:bodyPr anchor="b" anchorCtr="0"/>
          <a:lstStyle>
            <a:lvl1pPr>
              <a:lnSpc>
                <a:spcPct val="82000"/>
              </a:lnSpc>
              <a:spcAft>
                <a:spcPts val="800"/>
              </a:spcAft>
              <a:defRPr sz="3600">
                <a:solidFill>
                  <a:schemeClr val="tx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855621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ivider Option 5">
    <p:spTree>
      <p:nvGrpSpPr>
        <p:cNvPr id="1" name=""/>
        <p:cNvGrpSpPr/>
        <p:nvPr/>
      </p:nvGrpSpPr>
      <p:grpSpPr>
        <a:xfrm>
          <a:off x="0" y="0"/>
          <a:ext cx="0" cy="0"/>
          <a:chOff x="0" y="0"/>
          <a:chExt cx="0" cy="0"/>
        </a:xfrm>
      </p:grpSpPr>
      <p:sp>
        <p:nvSpPr>
          <p:cNvPr id="6" name="Picture Placeholder 5"/>
          <p:cNvSpPr>
            <a:spLocks noGrp="1"/>
          </p:cNvSpPr>
          <p:nvPr>
            <p:ph type="pic" sz="quarter" idx="14" hasCustomPrompt="1"/>
          </p:nvPr>
        </p:nvSpPr>
        <p:spPr>
          <a:xfrm>
            <a:off x="0" y="774700"/>
            <a:ext cx="12188825" cy="6083300"/>
          </a:xfrm>
          <a:solidFill>
            <a:schemeClr val="bg2"/>
          </a:solidFill>
        </p:spPr>
        <p:txBody>
          <a:bodyPr/>
          <a:lstStyle>
            <a:lvl1pPr>
              <a:defRPr sz="1800">
                <a:solidFill>
                  <a:schemeClr val="bg1"/>
                </a:solidFill>
              </a:defRPr>
            </a:lvl1pPr>
          </a:lstStyle>
          <a:p>
            <a:r>
              <a:rPr lang="en-US" dirty="0"/>
              <a:t>Drag picture to placeholder or click icon to add. Globe logo should sit on top of picture.</a:t>
            </a:r>
          </a:p>
        </p:txBody>
      </p:sp>
      <p:sp>
        <p:nvSpPr>
          <p:cNvPr id="2" name="Title 1"/>
          <p:cNvSpPr>
            <a:spLocks noGrp="1"/>
          </p:cNvSpPr>
          <p:nvPr>
            <p:ph type="title" hasCustomPrompt="1"/>
          </p:nvPr>
        </p:nvSpPr>
        <p:spPr bwMode="white">
          <a:xfrm>
            <a:off x="498798" y="1638300"/>
            <a:ext cx="11209064" cy="1516378"/>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4273819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lvl1pPr>
              <a:defRPr sz="1400"/>
            </a:lvl1p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rgbClr val="0C2577"/>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490939" y="1139370"/>
            <a:ext cx="11209064" cy="4812167"/>
          </a:xfrm>
        </p:spPr>
        <p:txBody>
          <a:bodyPr/>
          <a:lstStyle>
            <a:lvl1pPr>
              <a:defRPr>
                <a:solidFill>
                  <a:srgbClr val="0C2577"/>
                </a:solidFill>
              </a:defRPr>
            </a:lvl1pPr>
            <a:lvl2pPr>
              <a:defRPr>
                <a:solidFill>
                  <a:srgbClr val="0C2577"/>
                </a:solidFill>
              </a:defRPr>
            </a:lvl2pPr>
            <a:lvl3pPr>
              <a:defRPr>
                <a:solidFill>
                  <a:srgbClr val="0C2577"/>
                </a:solidFill>
              </a:defRPr>
            </a:lvl3pPr>
            <a:lvl4pPr>
              <a:defRPr>
                <a:solidFill>
                  <a:srgbClr val="0C2577"/>
                </a:solidFill>
              </a:defRPr>
            </a:lvl4pPr>
            <a:lvl5pPr>
              <a:defRPr>
                <a:solidFill>
                  <a:srgbClr val="0C2577"/>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6672212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490939" y="1139629"/>
            <a:ext cx="11209064" cy="4800600"/>
          </a:xfrm>
        </p:spPr>
        <p:txBody>
          <a:bodyPr/>
          <a:lstStyle>
            <a:lvl1pPr>
              <a:lnSpc>
                <a:spcPct val="90000"/>
              </a:lnSpc>
              <a:spcAft>
                <a:spcPts val="600"/>
              </a:spcAft>
              <a:defRPr sz="2400" baseline="0"/>
            </a:lvl1pPr>
            <a:lvl2pPr>
              <a:defRPr b="1">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0712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ption 6">
    <p:bg>
      <p:bgRef idx="1001">
        <a:schemeClr val="bg2"/>
      </p:bgRef>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2019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4" name="Picture Placeholder 3"/>
          <p:cNvSpPr>
            <a:spLocks noGrp="1"/>
          </p:cNvSpPr>
          <p:nvPr>
            <p:ph type="pic" sz="quarter" idx="15"/>
          </p:nvPr>
        </p:nvSpPr>
        <p:spPr>
          <a:xfrm>
            <a:off x="-1" y="0"/>
            <a:ext cx="2999232" cy="1645920"/>
          </a:xfrm>
        </p:spPr>
        <p:txBody>
          <a:bodyPr/>
          <a:lstStyle>
            <a:lvl1pPr>
              <a:defRPr sz="1800">
                <a:solidFill>
                  <a:schemeClr val="accent6"/>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accent6"/>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accent6"/>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accent6"/>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accent6"/>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accent6"/>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accent6"/>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accent6"/>
                </a:solidFill>
              </a:defRPr>
            </a:lvl1pPr>
          </a:lstStyle>
          <a:p>
            <a:r>
              <a:rPr lang="en-US"/>
              <a:t>Click icon to add picture</a:t>
            </a:r>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5" name="Text Placeholder 4"/>
          <p:cNvSpPr>
            <a:spLocks noGrp="1"/>
          </p:cNvSpPr>
          <p:nvPr>
            <p:ph type="body" sz="quarter" idx="23"/>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86710583"/>
      </p:ext>
    </p:extLst>
  </p:cSld>
  <p:clrMapOvr>
    <a:overrideClrMapping bg1="dk1" tx1="lt1" bg2="dk2" tx2="lt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Col">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239751"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346511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Col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4"/>
          </p:nvPr>
        </p:nvSpPr>
        <p:spPr>
          <a:xfrm>
            <a:off x="6227426" y="1206500"/>
            <a:ext cx="5474693" cy="4648200"/>
          </a:xfrm>
        </p:spPr>
        <p:txBody>
          <a:bodyPr/>
          <a:lstStyle>
            <a:lvl1pPr>
              <a:defRPr sz="1800">
                <a:solidFill>
                  <a:schemeClr val="bg2"/>
                </a:solidFill>
              </a:defRPr>
            </a:lvl1pPr>
          </a:lstStyle>
          <a:p>
            <a:r>
              <a:rPr lang="en-US"/>
              <a:t>Click icon to add picture</a:t>
            </a:r>
            <a:endParaRPr lang="en-US" dirty="0"/>
          </a:p>
        </p:txBody>
      </p:sp>
    </p:spTree>
    <p:extLst>
      <p:ext uri="{BB962C8B-B14F-4D97-AF65-F5344CB8AC3E}">
        <p14:creationId xmlns:p14="http://schemas.microsoft.com/office/powerpoint/2010/main" val="31384052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Col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87661" y="1139546"/>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561979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3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43000"/>
            <a:ext cx="699935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746809" y="1143000"/>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3369118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3 Pho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Picture Placeholder 3"/>
          <p:cNvSpPr>
            <a:spLocks noGrp="1"/>
          </p:cNvSpPr>
          <p:nvPr>
            <p:ph type="pic" sz="quarter" idx="14"/>
          </p:nvPr>
        </p:nvSpPr>
        <p:spPr>
          <a:xfrm>
            <a:off x="490940" y="1206501"/>
            <a:ext cx="6994062" cy="4648199"/>
          </a:xfrm>
        </p:spPr>
        <p:txBody>
          <a:bodyPr/>
          <a:lstStyle>
            <a:lvl1pPr>
              <a:defRPr sz="1800">
                <a:solidFill>
                  <a:schemeClr val="bg2"/>
                </a:solidFill>
              </a:defRPr>
            </a:lvl1pPr>
          </a:lstStyle>
          <a:p>
            <a:r>
              <a:rPr lang="en-US"/>
              <a:t>Click icon to add picture</a:t>
            </a:r>
          </a:p>
        </p:txBody>
      </p:sp>
      <p:sp>
        <p:nvSpPr>
          <p:cNvPr id="11" name="Content Placeholder 5"/>
          <p:cNvSpPr>
            <a:spLocks noGrp="1"/>
          </p:cNvSpPr>
          <p:nvPr>
            <p:ph sz="quarter" idx="13"/>
          </p:nvPr>
        </p:nvSpPr>
        <p:spPr>
          <a:xfrm>
            <a:off x="7746809" y="1139825"/>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833469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3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9" name="Straight Connector 8"/>
          <p:cNvCxnSpPr/>
          <p:nvPr userDrawn="1"/>
        </p:nvCxnSpPr>
        <p:spPr>
          <a:xfrm>
            <a:off x="760775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687207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855021" y="1139825"/>
            <a:ext cx="3844981"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905451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ent + 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quarter" idx="14"/>
          </p:nvPr>
        </p:nvSpPr>
        <p:spPr>
          <a:xfrm>
            <a:off x="6337490" y="1118312"/>
            <a:ext cx="5362514" cy="4833226"/>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391776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Text Placeholder 3"/>
          <p:cNvSpPr>
            <a:spLocks noGrp="1"/>
          </p:cNvSpPr>
          <p:nvPr>
            <p:ph type="body" sz="quarter" idx="14"/>
          </p:nvPr>
        </p:nvSpPr>
        <p:spPr>
          <a:xfrm>
            <a:off x="487662" y="1117916"/>
            <a:ext cx="11213296" cy="4833623"/>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9665631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1" y="1206500"/>
            <a:ext cx="12188825"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407126075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0" y="1206500"/>
            <a:ext cx="610660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a:t>
            </a:r>
          </a:p>
        </p:txBody>
      </p:sp>
      <p:sp>
        <p:nvSpPr>
          <p:cNvPr id="9" name="Picture Placeholder 5"/>
          <p:cNvSpPr>
            <a:spLocks noGrp="1"/>
          </p:cNvSpPr>
          <p:nvPr>
            <p:ph type="pic" sz="quarter" idx="13" hasCustomPrompt="1"/>
          </p:nvPr>
        </p:nvSpPr>
        <p:spPr>
          <a:xfrm>
            <a:off x="6094413" y="1206500"/>
            <a:ext cx="609441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2686666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ption 7">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2019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accent6"/>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92854984"/>
      </p:ext>
    </p:extLst>
  </p:cSld>
  <p:clrMapOvr>
    <a:overrideClrMapping bg1="dk1" tx1="lt1" bg2="dk2" tx2="lt2" accent1="accent1" accent2="accent2" accent3="accent3" accent4="accent4" accent5="accent5" accent6="accent6" hlink="hlink" folHlink="folHlink"/>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3520578"/>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87661" y="1206500"/>
            <a:ext cx="2844059" cy="2128838"/>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5571"/>
            <a:ext cx="8024310" cy="2306404"/>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Picture Placeholder 5"/>
          <p:cNvSpPr>
            <a:spLocks noGrp="1"/>
          </p:cNvSpPr>
          <p:nvPr>
            <p:ph type="pic" sz="quarter" idx="17"/>
          </p:nvPr>
        </p:nvSpPr>
        <p:spPr>
          <a:xfrm>
            <a:off x="487661" y="3721100"/>
            <a:ext cx="2844059" cy="2133600"/>
          </a:xfrm>
        </p:spPr>
        <p:txBody>
          <a:bodyPr/>
          <a:lstStyle>
            <a:lvl1pPr>
              <a:defRPr sz="1800">
                <a:solidFill>
                  <a:schemeClr val="bg2"/>
                </a:solidFill>
              </a:defRPr>
            </a:lvl1pPr>
          </a:lstStyle>
          <a:p>
            <a:r>
              <a:rPr lang="en-US"/>
              <a:t>Click icon to add picture</a:t>
            </a:r>
          </a:p>
        </p:txBody>
      </p:sp>
      <p:sp>
        <p:nvSpPr>
          <p:cNvPr id="22" name="Text Placeholder 20"/>
          <p:cNvSpPr>
            <a:spLocks noGrp="1"/>
          </p:cNvSpPr>
          <p:nvPr>
            <p:ph type="body" sz="quarter" idx="19"/>
          </p:nvPr>
        </p:nvSpPr>
        <p:spPr>
          <a:xfrm>
            <a:off x="3675693" y="3632261"/>
            <a:ext cx="8024310" cy="2309752"/>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9745245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2690205"/>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490939" y="4365061"/>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90939" y="1209839"/>
            <a:ext cx="2844059" cy="1299796"/>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6867"/>
            <a:ext cx="8024310" cy="1461642"/>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7" name="Picture Placeholder 5"/>
          <p:cNvSpPr>
            <a:spLocks noGrp="1"/>
          </p:cNvSpPr>
          <p:nvPr>
            <p:ph type="pic" sz="quarter" idx="19"/>
          </p:nvPr>
        </p:nvSpPr>
        <p:spPr>
          <a:xfrm>
            <a:off x="490939" y="2868174"/>
            <a:ext cx="2844059" cy="1299796"/>
          </a:xfrm>
        </p:spPr>
        <p:txBody>
          <a:bodyPr/>
          <a:lstStyle>
            <a:lvl1pPr>
              <a:defRPr sz="1800">
                <a:solidFill>
                  <a:schemeClr val="bg2"/>
                </a:solidFill>
              </a:defRPr>
            </a:lvl1pPr>
          </a:lstStyle>
          <a:p>
            <a:r>
              <a:rPr lang="en-US"/>
              <a:t>Click icon to add picture</a:t>
            </a:r>
            <a:endParaRPr lang="en-US" dirty="0"/>
          </a:p>
        </p:txBody>
      </p:sp>
      <p:sp>
        <p:nvSpPr>
          <p:cNvPr id="38" name="Text Placeholder 20"/>
          <p:cNvSpPr>
            <a:spLocks noGrp="1"/>
          </p:cNvSpPr>
          <p:nvPr>
            <p:ph type="body" sz="quarter" idx="20"/>
          </p:nvPr>
        </p:nvSpPr>
        <p:spPr>
          <a:xfrm>
            <a:off x="3675693" y="2778378"/>
            <a:ext cx="8024310" cy="1456917"/>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9" name="Picture Placeholder 5"/>
          <p:cNvSpPr>
            <a:spLocks noGrp="1"/>
          </p:cNvSpPr>
          <p:nvPr>
            <p:ph type="pic" sz="quarter" idx="21"/>
          </p:nvPr>
        </p:nvSpPr>
        <p:spPr>
          <a:xfrm>
            <a:off x="490939" y="4546625"/>
            <a:ext cx="2844059" cy="1299796"/>
          </a:xfrm>
        </p:spPr>
        <p:txBody>
          <a:bodyPr/>
          <a:lstStyle>
            <a:lvl1pPr>
              <a:defRPr sz="1800">
                <a:solidFill>
                  <a:schemeClr val="bg2"/>
                </a:solidFill>
              </a:defRPr>
            </a:lvl1pPr>
          </a:lstStyle>
          <a:p>
            <a:r>
              <a:rPr lang="en-US"/>
              <a:t>Click icon to add picture</a:t>
            </a:r>
            <a:endParaRPr lang="en-US" dirty="0"/>
          </a:p>
        </p:txBody>
      </p:sp>
      <p:sp>
        <p:nvSpPr>
          <p:cNvPr id="40" name="Text Placeholder 20"/>
          <p:cNvSpPr>
            <a:spLocks noGrp="1"/>
          </p:cNvSpPr>
          <p:nvPr>
            <p:ph type="body" sz="quarter" idx="22"/>
          </p:nvPr>
        </p:nvSpPr>
        <p:spPr>
          <a:xfrm>
            <a:off x="3675693" y="4465965"/>
            <a:ext cx="8024310" cy="1485573"/>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1036015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19" name="Picture Placeholder 18"/>
          <p:cNvSpPr>
            <a:spLocks noGrp="1"/>
          </p:cNvSpPr>
          <p:nvPr>
            <p:ph type="pic" sz="quarter" idx="14"/>
          </p:nvPr>
        </p:nvSpPr>
        <p:spPr>
          <a:xfrm>
            <a:off x="486707" y="1209839"/>
            <a:ext cx="5360121"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15"/>
          </p:nvPr>
        </p:nvSpPr>
        <p:spPr>
          <a:xfrm>
            <a:off x="6339882" y="1209839"/>
            <a:ext cx="5360121" cy="2317504"/>
          </a:xfrm>
        </p:spPr>
        <p:txBody>
          <a:bodyPr/>
          <a:lstStyle>
            <a:lvl1pPr>
              <a:defRPr sz="1800">
                <a:solidFill>
                  <a:schemeClr val="bg2"/>
                </a:solidFill>
              </a:defRPr>
            </a:lvl1pPr>
          </a:lstStyle>
          <a:p>
            <a:r>
              <a:rPr lang="en-US"/>
              <a:t>Click icon to add picture</a:t>
            </a:r>
          </a:p>
        </p:txBody>
      </p:sp>
      <p:sp>
        <p:nvSpPr>
          <p:cNvPr id="6" name="Content Placeholder 5"/>
          <p:cNvSpPr>
            <a:spLocks noGrp="1"/>
          </p:cNvSpPr>
          <p:nvPr>
            <p:ph sz="quarter" idx="12"/>
          </p:nvPr>
        </p:nvSpPr>
        <p:spPr>
          <a:xfrm>
            <a:off x="486707"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2499793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20" name="Picture Placeholder 18"/>
          <p:cNvSpPr>
            <a:spLocks noGrp="1"/>
          </p:cNvSpPr>
          <p:nvPr>
            <p:ph type="pic" sz="quarter" idx="14"/>
          </p:nvPr>
        </p:nvSpPr>
        <p:spPr>
          <a:xfrm>
            <a:off x="486706" y="1208088"/>
            <a:ext cx="3400552"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20"/>
          </p:nvPr>
        </p:nvSpPr>
        <p:spPr>
          <a:xfrm>
            <a:off x="4396253" y="1208088"/>
            <a:ext cx="3400552" cy="2317504"/>
          </a:xfrm>
        </p:spPr>
        <p:txBody>
          <a:bodyPr/>
          <a:lstStyle>
            <a:lvl1pPr>
              <a:defRPr sz="1800">
                <a:solidFill>
                  <a:schemeClr val="bg2"/>
                </a:solidFill>
              </a:defRPr>
            </a:lvl1pPr>
          </a:lstStyle>
          <a:p>
            <a:r>
              <a:rPr lang="en-US"/>
              <a:t>Click icon to add picture</a:t>
            </a:r>
          </a:p>
        </p:txBody>
      </p:sp>
      <p:sp>
        <p:nvSpPr>
          <p:cNvPr id="22" name="Picture Placeholder 18"/>
          <p:cNvSpPr>
            <a:spLocks noGrp="1"/>
          </p:cNvSpPr>
          <p:nvPr>
            <p:ph type="pic" sz="quarter" idx="21"/>
          </p:nvPr>
        </p:nvSpPr>
        <p:spPr>
          <a:xfrm>
            <a:off x="8299451" y="1208088"/>
            <a:ext cx="3400552" cy="2317504"/>
          </a:xfrm>
        </p:spPr>
        <p:txBody>
          <a:bodyPr/>
          <a:lstStyle>
            <a:lvl1pPr>
              <a:defRPr sz="1800">
                <a:solidFill>
                  <a:schemeClr val="bg2"/>
                </a:solidFill>
              </a:defRPr>
            </a:lvl1pPr>
          </a:lstStyle>
          <a:p>
            <a:r>
              <a:rPr lang="en-US"/>
              <a:t>Click icon to add picture</a:t>
            </a:r>
          </a:p>
        </p:txBody>
      </p:sp>
      <p:sp>
        <p:nvSpPr>
          <p:cNvPr id="14" name="Content Placeholder 5"/>
          <p:cNvSpPr>
            <a:spLocks noGrp="1"/>
          </p:cNvSpPr>
          <p:nvPr>
            <p:ph sz="quarter" idx="17"/>
          </p:nvPr>
        </p:nvSpPr>
        <p:spPr>
          <a:xfrm>
            <a:off x="486707" y="3692708"/>
            <a:ext cx="3405614" cy="225406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0640390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4-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8645" y="1209675"/>
            <a:ext cx="0" cy="4652786"/>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24" name="Picture Placeholder 18"/>
          <p:cNvSpPr>
            <a:spLocks noGrp="1"/>
          </p:cNvSpPr>
          <p:nvPr>
            <p:ph type="pic" sz="quarter" idx="14"/>
          </p:nvPr>
        </p:nvSpPr>
        <p:spPr>
          <a:xfrm>
            <a:off x="486707" y="1208088"/>
            <a:ext cx="2460086" cy="2317504"/>
          </a:xfrm>
        </p:spPr>
        <p:txBody>
          <a:bodyPr/>
          <a:lstStyle>
            <a:lvl1pPr>
              <a:defRPr sz="1800">
                <a:solidFill>
                  <a:schemeClr val="bg2"/>
                </a:solidFill>
              </a:defRPr>
            </a:lvl1pPr>
          </a:lstStyle>
          <a:p>
            <a:r>
              <a:rPr lang="en-US"/>
              <a:t>Click icon to add picture</a:t>
            </a:r>
          </a:p>
        </p:txBody>
      </p:sp>
      <p:sp>
        <p:nvSpPr>
          <p:cNvPr id="25" name="Picture Placeholder 18"/>
          <p:cNvSpPr>
            <a:spLocks noGrp="1"/>
          </p:cNvSpPr>
          <p:nvPr>
            <p:ph type="pic" sz="quarter" idx="21"/>
          </p:nvPr>
        </p:nvSpPr>
        <p:spPr>
          <a:xfrm>
            <a:off x="3412422" y="1208088"/>
            <a:ext cx="2460086" cy="2317504"/>
          </a:xfrm>
        </p:spPr>
        <p:txBody>
          <a:bodyPr/>
          <a:lstStyle>
            <a:lvl1pPr>
              <a:defRPr sz="1800">
                <a:solidFill>
                  <a:schemeClr val="bg2"/>
                </a:solidFill>
              </a:defRPr>
            </a:lvl1pPr>
          </a:lstStyle>
          <a:p>
            <a:r>
              <a:rPr lang="en-US"/>
              <a:t>Click icon to add picture</a:t>
            </a:r>
          </a:p>
        </p:txBody>
      </p:sp>
      <p:sp>
        <p:nvSpPr>
          <p:cNvPr id="26" name="Picture Placeholder 18"/>
          <p:cNvSpPr>
            <a:spLocks noGrp="1"/>
          </p:cNvSpPr>
          <p:nvPr>
            <p:ph type="pic" sz="quarter" idx="22"/>
          </p:nvPr>
        </p:nvSpPr>
        <p:spPr>
          <a:xfrm>
            <a:off x="6332423" y="1208088"/>
            <a:ext cx="2460086" cy="2317504"/>
          </a:xfrm>
        </p:spPr>
        <p:txBody>
          <a:bodyPr/>
          <a:lstStyle>
            <a:lvl1pPr>
              <a:defRPr sz="1800">
                <a:solidFill>
                  <a:schemeClr val="bg2"/>
                </a:solidFill>
              </a:defRPr>
            </a:lvl1pPr>
          </a:lstStyle>
          <a:p>
            <a:r>
              <a:rPr lang="en-US"/>
              <a:t>Click icon to add picture</a:t>
            </a:r>
          </a:p>
        </p:txBody>
      </p:sp>
      <p:sp>
        <p:nvSpPr>
          <p:cNvPr id="27" name="Picture Placeholder 18"/>
          <p:cNvSpPr>
            <a:spLocks noGrp="1"/>
          </p:cNvSpPr>
          <p:nvPr>
            <p:ph type="pic" sz="quarter" idx="23"/>
          </p:nvPr>
        </p:nvSpPr>
        <p:spPr>
          <a:xfrm>
            <a:off x="9239918" y="1208088"/>
            <a:ext cx="2460086" cy="2317504"/>
          </a:xfrm>
        </p:spPr>
        <p:txBody>
          <a:bodyPr/>
          <a:lstStyle>
            <a:lvl1pPr>
              <a:defRPr sz="1800">
                <a:solidFill>
                  <a:schemeClr val="bg2"/>
                </a:solidFill>
              </a:defRPr>
            </a:lvl1pPr>
          </a:lstStyle>
          <a:p>
            <a:r>
              <a:rPr lang="en-US"/>
              <a:t>Click icon to add picture</a:t>
            </a:r>
          </a:p>
        </p:txBody>
      </p:sp>
      <p:sp>
        <p:nvSpPr>
          <p:cNvPr id="13" name="Content Placeholder 5"/>
          <p:cNvSpPr>
            <a:spLocks noGrp="1"/>
          </p:cNvSpPr>
          <p:nvPr>
            <p:ph sz="quarter" idx="17"/>
          </p:nvPr>
        </p:nvSpPr>
        <p:spPr>
          <a:xfrm>
            <a:off x="486707"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694197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86707" y="1118870"/>
            <a:ext cx="11209064" cy="1340190"/>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4603"/>
            <a:ext cx="5363083" cy="3315823"/>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1348156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414290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804969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39349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8300289"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6680358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3167640"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3355"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9019071"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8670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5"/>
          <p:cNvSpPr>
            <a:spLocks noGrp="1"/>
          </p:cNvSpPr>
          <p:nvPr>
            <p:ph sz="quarter" idx="16"/>
          </p:nvPr>
        </p:nvSpPr>
        <p:spPr>
          <a:xfrm>
            <a:off x="3412422"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7"/>
          </p:nvPr>
        </p:nvSpPr>
        <p:spPr>
          <a:xfrm>
            <a:off x="633813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9263851"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9129372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9"/>
          <p:cNvSpPr>
            <a:spLocks noGrp="1"/>
          </p:cNvSpPr>
          <p:nvPr>
            <p:ph type="body" sz="quarter" idx="16"/>
          </p:nvPr>
        </p:nvSpPr>
        <p:spPr>
          <a:xfrm>
            <a:off x="6327186"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90939" y="2624603"/>
            <a:ext cx="5363083" cy="3315823"/>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2979585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 Placeholder 9"/>
          <p:cNvSpPr>
            <a:spLocks noGrp="1"/>
          </p:cNvSpPr>
          <p:nvPr>
            <p:ph type="body" sz="quarter" idx="20"/>
          </p:nvPr>
        </p:nvSpPr>
        <p:spPr>
          <a:xfrm>
            <a:off x="4393498"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9"/>
          <p:cNvSpPr>
            <a:spLocks noGrp="1"/>
          </p:cNvSpPr>
          <p:nvPr>
            <p:ph type="body" sz="quarter" idx="21"/>
          </p:nvPr>
        </p:nvSpPr>
        <p:spPr>
          <a:xfrm>
            <a:off x="830028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5"/>
          <p:cNvSpPr>
            <a:spLocks noGrp="1"/>
          </p:cNvSpPr>
          <p:nvPr>
            <p:ph sz="quarter" idx="17"/>
          </p:nvPr>
        </p:nvSpPr>
        <p:spPr>
          <a:xfrm>
            <a:off x="490939" y="2623098"/>
            <a:ext cx="3405614" cy="3317328"/>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83408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Option 8">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11124979" y="6075784"/>
            <a:ext cx="661784" cy="496467"/>
          </a:xfrm>
          <a:prstGeom prst="rect">
            <a:avLst/>
          </a:prstGeom>
        </p:spPr>
      </p:pic>
      <p:sp>
        <p:nvSpPr>
          <p:cNvPr id="12" name="Picture Placeholder 3"/>
          <p:cNvSpPr>
            <a:spLocks noGrp="1"/>
          </p:cNvSpPr>
          <p:nvPr>
            <p:ph type="pic" sz="quarter" idx="16" hasCustomPrompt="1"/>
          </p:nvPr>
        </p:nvSpPr>
        <p:spPr>
          <a:xfrm>
            <a:off x="0" y="0"/>
            <a:ext cx="12188825" cy="6858000"/>
          </a:xfrm>
          <a:solidFill>
            <a:schemeClr val="bg2"/>
          </a:solidFill>
        </p:spPr>
        <p:txBody>
          <a:bodyPr/>
          <a:lstStyle>
            <a:lvl1pPr marL="0" marR="0" indent="0" algn="l" defTabSz="457200" rtl="0" eaLnBrk="1" fontAlgn="auto" latinLnBrk="0" hangingPunct="1">
              <a:lnSpc>
                <a:spcPct val="90000"/>
              </a:lnSpc>
              <a:spcBef>
                <a:spcPts val="0"/>
              </a:spcBef>
              <a:spcAft>
                <a:spcPts val="600"/>
              </a:spcAft>
              <a:buClr>
                <a:schemeClr val="tx1"/>
              </a:buClr>
              <a:buSzTx/>
              <a:buFont typeface="Arial"/>
              <a:buNone/>
              <a:tabLst/>
              <a:defRPr sz="1800" baseline="0">
                <a:solidFill>
                  <a:schemeClr val="bg1"/>
                </a:solidFill>
              </a:defRPr>
            </a:lvl1pPr>
          </a:lstStyle>
          <a:p>
            <a:r>
              <a:rPr lang="en-US" dirty="0"/>
              <a:t>Drag picture to placeholder or click icon to add. Globe logo and footer should sit on top of picture.</a:t>
            </a:r>
          </a:p>
        </p:txBody>
      </p:sp>
      <p:sp>
        <p:nvSpPr>
          <p:cNvPr id="2" name="Title 1"/>
          <p:cNvSpPr>
            <a:spLocks noGrp="1"/>
          </p:cNvSpPr>
          <p:nvPr>
            <p:ph type="title"/>
          </p:nvPr>
        </p:nvSpPr>
        <p:spPr bwMode="white">
          <a:xfrm>
            <a:off x="498798" y="3276600"/>
            <a:ext cx="11209064" cy="1510747"/>
          </a:xfrm>
        </p:spPr>
        <p:txBody>
          <a:bodyPr anchor="b" anchorCtr="0"/>
          <a:lstStyle>
            <a:lvl1pPr>
              <a:lnSpc>
                <a:spcPct val="82000"/>
              </a:lnSpc>
              <a:spcAft>
                <a:spcPts val="800"/>
              </a:spcAft>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809744"/>
            <a:ext cx="10885298" cy="444500"/>
          </a:xfrm>
        </p:spPr>
        <p:txBody>
          <a:bodyPr/>
          <a:lstStyle>
            <a:lvl1pPr>
              <a:defRPr>
                <a:solidFill>
                  <a:schemeClr val="bg1"/>
                </a:solidFill>
              </a:defRPr>
            </a:lvl1p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8369800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791167"/>
            <a:ext cx="0" cy="4073058"/>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780313"/>
            <a:ext cx="0" cy="408391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9"/>
          <p:cNvSpPr>
            <a:spLocks noGrp="1"/>
          </p:cNvSpPr>
          <p:nvPr>
            <p:ph type="body" sz="quarter" idx="21"/>
          </p:nvPr>
        </p:nvSpPr>
        <p:spPr>
          <a:xfrm>
            <a:off x="3412422"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9"/>
          <p:cNvSpPr>
            <a:spLocks noGrp="1"/>
          </p:cNvSpPr>
          <p:nvPr>
            <p:ph type="body" sz="quarter" idx="22"/>
          </p:nvPr>
        </p:nvSpPr>
        <p:spPr>
          <a:xfrm>
            <a:off x="6332423"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9"/>
          <p:cNvSpPr>
            <a:spLocks noGrp="1"/>
          </p:cNvSpPr>
          <p:nvPr>
            <p:ph type="body" sz="quarter" idx="23"/>
          </p:nvPr>
        </p:nvSpPr>
        <p:spPr>
          <a:xfrm>
            <a:off x="9255280"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5"/>
          <p:cNvSpPr>
            <a:spLocks noGrp="1"/>
          </p:cNvSpPr>
          <p:nvPr>
            <p:ph sz="quarter" idx="17"/>
          </p:nvPr>
        </p:nvSpPr>
        <p:spPr>
          <a:xfrm>
            <a:off x="490939"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678525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allout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39825"/>
            <a:ext cx="7942744" cy="4806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9739616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allout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5"/>
          </p:nvPr>
        </p:nvSpPr>
        <p:spPr>
          <a:xfrm>
            <a:off x="490939" y="1206500"/>
            <a:ext cx="7937550" cy="4648200"/>
          </a:xfrm>
        </p:spPr>
        <p:txBody>
          <a:bodyPr/>
          <a:lstStyle>
            <a:lvl1pPr>
              <a:defRPr sz="1800">
                <a:solidFill>
                  <a:schemeClr val="bg2"/>
                </a:solidFill>
              </a:defRPr>
            </a:lvl1pPr>
          </a:lstStyle>
          <a:p>
            <a:r>
              <a:rPr lang="en-US"/>
              <a:t>Click icon to add picture</a:t>
            </a:r>
          </a:p>
        </p:txBody>
      </p:sp>
    </p:spTree>
    <p:extLst>
      <p:ext uri="{BB962C8B-B14F-4D97-AF65-F5344CB8AC3E}">
        <p14:creationId xmlns:p14="http://schemas.microsoft.com/office/powerpoint/2010/main" val="67899646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From 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5" name="Rectangle 4"/>
          <p:cNvSpPr/>
          <p:nvPr userDrawn="1"/>
        </p:nvSpPr>
        <p:spPr>
          <a:xfrm>
            <a:off x="489338"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a:xfrm>
            <a:off x="6352209"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2" name="Title 1"/>
          <p:cNvSpPr>
            <a:spLocks noGrp="1"/>
          </p:cNvSpPr>
          <p:nvPr>
            <p:ph type="title"/>
          </p:nvPr>
        </p:nvSpPr>
        <p:spPr>
          <a:xfrm>
            <a:off x="489338"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89339" y="1142212"/>
            <a:ext cx="5347755"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729005"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
          <p:cNvSpPr>
            <a:spLocks noGrp="1"/>
          </p:cNvSpPr>
          <p:nvPr>
            <p:ph type="body" sz="quarter" idx="15"/>
          </p:nvPr>
        </p:nvSpPr>
        <p:spPr>
          <a:xfrm>
            <a:off x="6361399" y="1142212"/>
            <a:ext cx="5338604"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6586412"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Picture 9"/>
          <p:cNvPicPr>
            <a:picLocks noChangeAspect="1"/>
          </p:cNvPicPr>
          <p:nvPr userDrawn="1"/>
        </p:nvPicPr>
        <p:blipFill>
          <a:blip r:embed="rId2"/>
          <a:stretch>
            <a:fillRect/>
          </a:stretch>
        </p:blipFill>
        <p:spPr>
          <a:xfrm>
            <a:off x="5983968" y="3217928"/>
            <a:ext cx="253934" cy="596900"/>
          </a:xfrm>
          <a:prstGeom prst="rect">
            <a:avLst/>
          </a:prstGeom>
        </p:spPr>
      </p:pic>
    </p:spTree>
    <p:extLst>
      <p:ext uri="{BB962C8B-B14F-4D97-AF65-F5344CB8AC3E}">
        <p14:creationId xmlns:p14="http://schemas.microsoft.com/office/powerpoint/2010/main" val="352902565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48121251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Footer Only">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Tree>
    <p:extLst>
      <p:ext uri="{BB962C8B-B14F-4D97-AF65-F5344CB8AC3E}">
        <p14:creationId xmlns:p14="http://schemas.microsoft.com/office/powerpoint/2010/main" val="276791453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Globe White Background">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071100" y="6078714"/>
            <a:ext cx="2117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55255184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Globe Black Background">
    <p:bg>
      <p:bgRef idx="1001">
        <a:schemeClr val="bg2"/>
      </p:bgRef>
    </p:bg>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287000" y="6078714"/>
            <a:ext cx="1901825" cy="77928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136107978"/>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Globe Blue Background">
    <p:bg>
      <p:bgRef idx="1001">
        <a:schemeClr val="bg1"/>
      </p:bgRef>
    </p:bg>
    <p:spTree>
      <p:nvGrpSpPr>
        <p:cNvPr id="1" name=""/>
        <p:cNvGrpSpPr/>
        <p:nvPr/>
      </p:nvGrpSpPr>
      <p:grpSpPr>
        <a:xfrm>
          <a:off x="0" y="0"/>
          <a:ext cx="0" cy="0"/>
          <a:chOff x="0" y="0"/>
          <a:chExt cx="0" cy="0"/>
        </a:xfrm>
      </p:grpSpPr>
      <p:sp>
        <p:nvSpPr>
          <p:cNvPr id="14" name="Rectangle 13"/>
          <p:cNvSpPr/>
          <p:nvPr userDrawn="1"/>
        </p:nvSpPr>
        <p:spPr bwMode="white">
          <a:xfrm>
            <a:off x="1" y="1"/>
            <a:ext cx="4348722"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579100" y="6078714"/>
            <a:ext cx="1609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418570565"/>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Option 1">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503030"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1290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slideLayout" Target="../slideLayouts/slideLayout70.xml"/><Relationship Id="rId39" Type="http://schemas.openxmlformats.org/officeDocument/2006/relationships/slideLayout" Target="../slideLayouts/slideLayout83.xml"/><Relationship Id="rId3" Type="http://schemas.openxmlformats.org/officeDocument/2006/relationships/slideLayout" Target="../slideLayouts/slideLayout47.xml"/><Relationship Id="rId21" Type="http://schemas.openxmlformats.org/officeDocument/2006/relationships/slideLayout" Target="../slideLayouts/slideLayout65.xml"/><Relationship Id="rId34" Type="http://schemas.openxmlformats.org/officeDocument/2006/relationships/slideLayout" Target="../slideLayouts/slideLayout78.xml"/><Relationship Id="rId42" Type="http://schemas.openxmlformats.org/officeDocument/2006/relationships/slideLayout" Target="../slideLayouts/slideLayout86.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slideLayout" Target="../slideLayouts/slideLayout69.xml"/><Relationship Id="rId33" Type="http://schemas.openxmlformats.org/officeDocument/2006/relationships/slideLayout" Target="../slideLayouts/slideLayout77.xml"/><Relationship Id="rId38" Type="http://schemas.openxmlformats.org/officeDocument/2006/relationships/slideLayout" Target="../slideLayouts/slideLayout82.xml"/><Relationship Id="rId46" Type="http://schemas.openxmlformats.org/officeDocument/2006/relationships/image" Target="../media/image1.png"/><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29" Type="http://schemas.openxmlformats.org/officeDocument/2006/relationships/slideLayout" Target="../slideLayouts/slideLayout73.xml"/><Relationship Id="rId41" Type="http://schemas.openxmlformats.org/officeDocument/2006/relationships/slideLayout" Target="../slideLayouts/slideLayout85.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32" Type="http://schemas.openxmlformats.org/officeDocument/2006/relationships/slideLayout" Target="../slideLayouts/slideLayout76.xml"/><Relationship Id="rId37" Type="http://schemas.openxmlformats.org/officeDocument/2006/relationships/slideLayout" Target="../slideLayouts/slideLayout81.xml"/><Relationship Id="rId40" Type="http://schemas.openxmlformats.org/officeDocument/2006/relationships/slideLayout" Target="../slideLayouts/slideLayout84.xml"/><Relationship Id="rId45" Type="http://schemas.openxmlformats.org/officeDocument/2006/relationships/theme" Target="../theme/theme2.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28" Type="http://schemas.openxmlformats.org/officeDocument/2006/relationships/slideLayout" Target="../slideLayouts/slideLayout72.xml"/><Relationship Id="rId36" Type="http://schemas.openxmlformats.org/officeDocument/2006/relationships/slideLayout" Target="../slideLayouts/slideLayout80.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31" Type="http://schemas.openxmlformats.org/officeDocument/2006/relationships/slideLayout" Target="../slideLayouts/slideLayout75.xml"/><Relationship Id="rId44" Type="http://schemas.openxmlformats.org/officeDocument/2006/relationships/slideLayout" Target="../slideLayouts/slideLayout88.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 Id="rId27" Type="http://schemas.openxmlformats.org/officeDocument/2006/relationships/slideLayout" Target="../slideLayouts/slideLayout71.xml"/><Relationship Id="rId30" Type="http://schemas.openxmlformats.org/officeDocument/2006/relationships/slideLayout" Target="../slideLayouts/slideLayout74.xml"/><Relationship Id="rId35" Type="http://schemas.openxmlformats.org/officeDocument/2006/relationships/slideLayout" Target="../slideLayouts/slideLayout79.xml"/><Relationship Id="rId43"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FDB"/>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88897" y="6398261"/>
            <a:ext cx="294066" cy="224790"/>
          </a:xfrm>
          <a:prstGeom prst="rect">
            <a:avLst/>
          </a:prstGeom>
        </p:spPr>
        <p:txBody>
          <a:bodyPr vert="horz" lIns="0" tIns="0" rIns="0" bIns="0" rtlCol="0" anchor="t"/>
          <a:lstStyle>
            <a:lvl1pPr algn="l">
              <a:lnSpc>
                <a:spcPts val="1000"/>
              </a:lnSpc>
              <a:defRPr sz="800" b="0">
                <a:solidFill>
                  <a:schemeClr val="bg1"/>
                </a:solidFill>
              </a:defRPr>
            </a:lvl1pPr>
          </a:lstStyle>
          <a:p>
            <a:fld id="{12CB907E-C602-C34B-93F7-CA9E40714286}" type="slidenum">
              <a:rPr lang="en-US" smtClean="0"/>
              <a:pPr/>
              <a:t>‹#›</a:t>
            </a:fld>
            <a:r>
              <a:rPr lang="en-US"/>
              <a:t> </a:t>
            </a:r>
            <a:endParaRPr lang="en-US" dirty="0"/>
          </a:p>
        </p:txBody>
      </p:sp>
      <p:sp>
        <p:nvSpPr>
          <p:cNvPr id="2" name="Title Placeholder 1"/>
          <p:cNvSpPr>
            <a:spLocks noGrp="1"/>
          </p:cNvSpPr>
          <p:nvPr>
            <p:ph type="title"/>
          </p:nvPr>
        </p:nvSpPr>
        <p:spPr>
          <a:xfrm>
            <a:off x="490939" y="522779"/>
            <a:ext cx="11209064" cy="342206"/>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490939" y="1139001"/>
            <a:ext cx="11209064" cy="4803012"/>
          </a:xfrm>
          <a:prstGeom prst="rect">
            <a:avLst/>
          </a:prstGeom>
        </p:spPr>
        <p:txBody>
          <a:bodyPr vert="horz" lIns="0" tIns="0" rIns="0" bIns="0" rtlCol="0">
            <a:noAutofit/>
          </a:bodyPr>
          <a:lstStyle/>
          <a:p>
            <a:pPr lvl="0"/>
            <a:r>
              <a:rPr lang="en-US" dirty="0"/>
              <a:t>Click to edit Master text styles</a:t>
            </a:r>
          </a:p>
          <a:p>
            <a:pPr lvl="1"/>
            <a:r>
              <a:rPr lang="en-US" dirty="0"/>
              <a:t>Second level </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pic>
        <p:nvPicPr>
          <p:cNvPr id="7" name="Picture 6">
            <a:extLst>
              <a:ext uri="{FF2B5EF4-FFF2-40B4-BE49-F238E27FC236}">
                <a16:creationId xmlns:a16="http://schemas.microsoft.com/office/drawing/2014/main" xmlns="" id="{9916E942-B436-4457-8235-3B59F7744429}"/>
              </a:ext>
            </a:extLst>
          </p:cNvPr>
          <p:cNvPicPr>
            <a:picLocks noChangeAspect="1"/>
          </p:cNvPicPr>
          <p:nvPr userDrawn="1"/>
        </p:nvPicPr>
        <p:blipFill>
          <a:blip r:embed="rId46">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Tree>
    <p:extLst>
      <p:ext uri="{BB962C8B-B14F-4D97-AF65-F5344CB8AC3E}">
        <p14:creationId xmlns:p14="http://schemas.microsoft.com/office/powerpoint/2010/main" val="3217863250"/>
      </p:ext>
    </p:extLst>
  </p:cSld>
  <p:clrMap bg1="lt1" tx1="dk1" bg2="lt2" tx2="dk2" accent1="accent1" accent2="accent2" accent3="accent3" accent4="accent4" accent5="accent5" accent6="accent6" hlink="hlink" folHlink="folHlink"/>
  <p:sldLayoutIdLst>
    <p:sldLayoutId id="2147483725" r:id="rId1"/>
    <p:sldLayoutId id="2147483715" r:id="rId2"/>
    <p:sldLayoutId id="2147483724" r:id="rId3"/>
    <p:sldLayoutId id="2147483721" r:id="rId4"/>
    <p:sldLayoutId id="2147483717" r:id="rId5"/>
    <p:sldLayoutId id="2147483729" r:id="rId6"/>
    <p:sldLayoutId id="2147483730" r:id="rId7"/>
    <p:sldLayoutId id="2147483722" r:id="rId8"/>
    <p:sldLayoutId id="2147483718" r:id="rId9"/>
    <p:sldLayoutId id="2147483720" r:id="rId10"/>
    <p:sldLayoutId id="2147483727" r:id="rId11"/>
    <p:sldLayoutId id="2147483728" r:id="rId12"/>
    <p:sldLayoutId id="2147483719" r:id="rId13"/>
    <p:sldLayoutId id="2147483650" r:id="rId14"/>
    <p:sldLayoutId id="2147483701" r:id="rId15"/>
    <p:sldLayoutId id="2147483691" r:id="rId16"/>
    <p:sldLayoutId id="2147483731" r:id="rId17"/>
    <p:sldLayoutId id="2147483698" r:id="rId18"/>
    <p:sldLayoutId id="2147483695" r:id="rId19"/>
    <p:sldLayoutId id="2147483732" r:id="rId20"/>
    <p:sldLayoutId id="2147483699" r:id="rId21"/>
    <p:sldLayoutId id="2147483700" r:id="rId22"/>
    <p:sldLayoutId id="2147483702" r:id="rId23"/>
    <p:sldLayoutId id="2147483679" r:id="rId24"/>
    <p:sldLayoutId id="2147483697" r:id="rId25"/>
    <p:sldLayoutId id="2147483689" r:id="rId26"/>
    <p:sldLayoutId id="2147483703" r:id="rId27"/>
    <p:sldLayoutId id="2147483707" r:id="rId28"/>
    <p:sldLayoutId id="2147483713" r:id="rId29"/>
    <p:sldLayoutId id="2147483714" r:id="rId30"/>
    <p:sldLayoutId id="2147483704" r:id="rId31"/>
    <p:sldLayoutId id="2147483705" r:id="rId32"/>
    <p:sldLayoutId id="2147483706" r:id="rId33"/>
    <p:sldLayoutId id="2147483712" r:id="rId34"/>
    <p:sldLayoutId id="2147483710" r:id="rId35"/>
    <p:sldLayoutId id="2147483711" r:id="rId36"/>
    <p:sldLayoutId id="2147483723" r:id="rId37"/>
    <p:sldLayoutId id="2147483733" r:id="rId38"/>
    <p:sldLayoutId id="2147483696" r:id="rId39"/>
    <p:sldLayoutId id="2147483654" r:id="rId40"/>
    <p:sldLayoutId id="2147483655" r:id="rId41"/>
    <p:sldLayoutId id="2147483660" r:id="rId42"/>
    <p:sldLayoutId id="2147483734" r:id="rId43"/>
    <p:sldLayoutId id="2147483736" r:id="rId44"/>
  </p:sldLayoutIdLst>
  <p:hf hdr="0" ftr="0" dt="0"/>
  <p:txStyles>
    <p:titleStyle>
      <a:lvl1pPr algn="l" defTabSz="457200" rtl="0" eaLnBrk="1" latinLnBrk="0" hangingPunct="1">
        <a:lnSpc>
          <a:spcPct val="110000"/>
        </a:lnSpc>
        <a:spcBef>
          <a:spcPct val="0"/>
        </a:spcBef>
        <a:spcAft>
          <a:spcPts val="1000"/>
        </a:spcAft>
        <a:buNone/>
        <a:defRPr sz="2800" b="1" kern="1200">
          <a:solidFill>
            <a:schemeClr val="bg1"/>
          </a:solidFill>
          <a:latin typeface="+mj-lt"/>
          <a:ea typeface="+mj-ea"/>
          <a:cs typeface="+mj-cs"/>
        </a:defRPr>
      </a:lvl1pPr>
    </p:titleStyle>
    <p:body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5" userDrawn="1">
          <p15:clr>
            <a:srgbClr val="F26B43"/>
          </p15:clr>
        </p15:guide>
        <p15:guide id="2" pos="2880" userDrawn="1">
          <p15:clr>
            <a:srgbClr val="F26B43"/>
          </p15:clr>
        </p15:guide>
        <p15:guide id="3" orient="horz" pos="473" userDrawn="1">
          <p15:clr>
            <a:srgbClr val="F26B43"/>
          </p15:clr>
        </p15:guide>
        <p15:guide id="4" orient="horz" pos="743" userDrawn="1">
          <p15:clr>
            <a:srgbClr val="F26B43"/>
          </p15:clr>
        </p15:guide>
        <p15:guide id="5" orient="horz" pos="3696" userDrawn="1">
          <p15:clr>
            <a:srgbClr val="F26B43"/>
          </p15:clr>
        </p15:guide>
        <p15:guide id="6" orient="horz" pos="4091" userDrawn="1">
          <p15:clr>
            <a:srgbClr val="F26B43"/>
          </p15:clr>
        </p15:guide>
        <p15:guide id="7" pos="231" userDrawn="1">
          <p15:clr>
            <a:srgbClr val="F26B43"/>
          </p15:clr>
        </p15:guide>
        <p15:guide id="8" pos="55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chemeClr val="bg1"/>
            </a:gs>
            <a:gs pos="85000">
              <a:schemeClr val="bg1"/>
            </a:gs>
            <a:gs pos="100000">
              <a:srgbClr val="009FDB"/>
            </a:gs>
          </a:gsLst>
          <a:lin ang="5400000" scaled="1"/>
        </a:gra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88897" y="6398261"/>
            <a:ext cx="294066" cy="224790"/>
          </a:xfrm>
          <a:prstGeom prst="rect">
            <a:avLst/>
          </a:prstGeom>
        </p:spPr>
        <p:txBody>
          <a:bodyPr vert="horz" lIns="0" tIns="0" rIns="0" bIns="0" rtlCol="0" anchor="t"/>
          <a:lstStyle>
            <a:lvl1pPr algn="l">
              <a:lnSpc>
                <a:spcPts val="1000"/>
              </a:lnSpc>
              <a:defRPr sz="800" b="0">
                <a:solidFill>
                  <a:schemeClr val="bg1"/>
                </a:solidFill>
              </a:defRPr>
            </a:lvl1pPr>
          </a:lstStyle>
          <a:p>
            <a:fld id="{12CB907E-C602-C34B-93F7-CA9E40714286}" type="slidenum">
              <a:rPr lang="en-US" smtClean="0"/>
              <a:pPr/>
              <a:t>‹#›</a:t>
            </a:fld>
            <a:r>
              <a:rPr lang="en-US"/>
              <a:t> </a:t>
            </a:r>
            <a:endParaRPr lang="en-US" dirty="0"/>
          </a:p>
        </p:txBody>
      </p:sp>
      <p:sp>
        <p:nvSpPr>
          <p:cNvPr id="2" name="Title Placeholder 1"/>
          <p:cNvSpPr>
            <a:spLocks noGrp="1"/>
          </p:cNvSpPr>
          <p:nvPr>
            <p:ph type="title"/>
          </p:nvPr>
        </p:nvSpPr>
        <p:spPr>
          <a:xfrm>
            <a:off x="490939" y="522779"/>
            <a:ext cx="11209064" cy="342206"/>
          </a:xfrm>
          <a:prstGeom prst="rect">
            <a:avLst/>
          </a:prstGeom>
        </p:spPr>
        <p:txBody>
          <a:bodyPr vert="horz" lIns="0" tIns="0" rIns="0" bIns="0" rtlCol="0" anchor="t">
            <a:noAutofit/>
          </a:bodyPr>
          <a:lstStyle/>
          <a:p>
            <a:r>
              <a:rPr lang="en-US" dirty="0"/>
              <a:t>Click to edit Master title style</a:t>
            </a:r>
          </a:p>
        </p:txBody>
      </p:sp>
      <p:sp>
        <p:nvSpPr>
          <p:cNvPr id="3" name="Text Placeholder 2"/>
          <p:cNvSpPr>
            <a:spLocks noGrp="1"/>
          </p:cNvSpPr>
          <p:nvPr>
            <p:ph type="body" idx="1"/>
          </p:nvPr>
        </p:nvSpPr>
        <p:spPr>
          <a:xfrm>
            <a:off x="490939" y="1139001"/>
            <a:ext cx="11209064" cy="4803012"/>
          </a:xfrm>
          <a:prstGeom prst="rect">
            <a:avLst/>
          </a:prstGeom>
        </p:spPr>
        <p:txBody>
          <a:bodyPr vert="horz" lIns="0" tIns="0" rIns="0" bIns="0" rtlCol="0">
            <a:noAutofit/>
          </a:bodyPr>
          <a:lstStyle/>
          <a:p>
            <a:pPr lvl="0"/>
            <a:r>
              <a:rPr lang="en-US" dirty="0"/>
              <a:t>Click to edit Master text styles</a:t>
            </a:r>
          </a:p>
          <a:p>
            <a:pPr lvl="1"/>
            <a:r>
              <a:rPr lang="en-US" dirty="0"/>
              <a:t>Second level </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pic>
        <p:nvPicPr>
          <p:cNvPr id="7" name="Picture 6">
            <a:extLst>
              <a:ext uri="{FF2B5EF4-FFF2-40B4-BE49-F238E27FC236}">
                <a16:creationId xmlns:a16="http://schemas.microsoft.com/office/drawing/2014/main" xmlns="" id="{9916E942-B436-4457-8235-3B59F7744429}"/>
              </a:ext>
            </a:extLst>
          </p:cNvPr>
          <p:cNvPicPr>
            <a:picLocks noChangeAspect="1"/>
          </p:cNvPicPr>
          <p:nvPr userDrawn="1"/>
        </p:nvPicPr>
        <p:blipFill>
          <a:blip r:embed="rId46">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4" name="TextBox 3"/>
          <p:cNvSpPr txBox="1"/>
          <p:nvPr userDrawn="1"/>
        </p:nvSpPr>
        <p:spPr>
          <a:xfrm>
            <a:off x="509047" y="113122"/>
            <a:ext cx="914400" cy="339365"/>
          </a:xfrm>
          <a:prstGeom prst="rect">
            <a:avLst/>
          </a:prstGeom>
          <a:noFill/>
          <a:ln>
            <a:noFill/>
          </a:ln>
        </p:spPr>
        <p:txBody>
          <a:bodyPr wrap="none" lIns="0" tIns="0" rIns="0" bIns="0" rtlCol="0">
            <a:noAutofit/>
          </a:bodyPr>
          <a:lstStyle/>
          <a:p>
            <a:r>
              <a:rPr lang="en-US" sz="1600" b="1" dirty="0" smtClean="0">
                <a:solidFill>
                  <a:srgbClr val="0C2577"/>
                </a:solidFill>
              </a:rPr>
              <a:t>RP-192111</a:t>
            </a:r>
            <a:endParaRPr lang="en-US" sz="1600" b="1" dirty="0">
              <a:solidFill>
                <a:srgbClr val="0C2577"/>
              </a:solidFill>
            </a:endParaRPr>
          </a:p>
        </p:txBody>
      </p:sp>
    </p:spTree>
    <p:extLst>
      <p:ext uri="{BB962C8B-B14F-4D97-AF65-F5344CB8AC3E}">
        <p14:creationId xmlns:p14="http://schemas.microsoft.com/office/powerpoint/2010/main" val="3815856620"/>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 id="2147483754" r:id="rId17"/>
    <p:sldLayoutId id="2147483755" r:id="rId18"/>
    <p:sldLayoutId id="2147483756" r:id="rId19"/>
    <p:sldLayoutId id="2147483757" r:id="rId20"/>
    <p:sldLayoutId id="2147483758" r:id="rId21"/>
    <p:sldLayoutId id="2147483759" r:id="rId22"/>
    <p:sldLayoutId id="2147483760" r:id="rId23"/>
    <p:sldLayoutId id="2147483761" r:id="rId24"/>
    <p:sldLayoutId id="2147483762" r:id="rId25"/>
    <p:sldLayoutId id="2147483763" r:id="rId26"/>
    <p:sldLayoutId id="2147483764" r:id="rId27"/>
    <p:sldLayoutId id="2147483765" r:id="rId28"/>
    <p:sldLayoutId id="2147483766" r:id="rId29"/>
    <p:sldLayoutId id="2147483767" r:id="rId30"/>
    <p:sldLayoutId id="2147483768" r:id="rId31"/>
    <p:sldLayoutId id="2147483769" r:id="rId32"/>
    <p:sldLayoutId id="2147483770" r:id="rId33"/>
    <p:sldLayoutId id="2147483771" r:id="rId34"/>
    <p:sldLayoutId id="2147483772" r:id="rId35"/>
    <p:sldLayoutId id="2147483773" r:id="rId36"/>
    <p:sldLayoutId id="2147483774" r:id="rId37"/>
    <p:sldLayoutId id="2147483775" r:id="rId38"/>
    <p:sldLayoutId id="2147483776" r:id="rId39"/>
    <p:sldLayoutId id="2147483777" r:id="rId40"/>
    <p:sldLayoutId id="2147483778" r:id="rId41"/>
    <p:sldLayoutId id="2147483779" r:id="rId42"/>
    <p:sldLayoutId id="2147483780" r:id="rId43"/>
    <p:sldLayoutId id="2147483781" r:id="rId44"/>
  </p:sldLayoutIdLst>
  <p:hf hdr="0" ftr="0" dt="0"/>
  <p:txStyles>
    <p:titleStyle>
      <a:lvl1pPr algn="l" defTabSz="457200" rtl="0" eaLnBrk="1" latinLnBrk="0" hangingPunct="1">
        <a:lnSpc>
          <a:spcPct val="110000"/>
        </a:lnSpc>
        <a:spcBef>
          <a:spcPct val="0"/>
        </a:spcBef>
        <a:spcAft>
          <a:spcPts val="1000"/>
        </a:spcAft>
        <a:buNone/>
        <a:defRPr sz="2800" b="1" kern="1200">
          <a:solidFill>
            <a:srgbClr val="0C2577"/>
          </a:solidFill>
          <a:latin typeface="+mj-lt"/>
          <a:ea typeface="+mj-ea"/>
          <a:cs typeface="+mj-cs"/>
        </a:defRPr>
      </a:lvl1pPr>
    </p:titleStyle>
    <p:body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rgbClr val="0C2577"/>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rgbClr val="0C2577"/>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rgbClr val="0C2577"/>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rgbClr val="0C2577"/>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rgbClr val="0C2577"/>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rgbClr val="0C2577"/>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rgbClr val="0C2577"/>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25">
          <p15:clr>
            <a:srgbClr val="F26B43"/>
          </p15:clr>
        </p15:guide>
        <p15:guide id="2" pos="2880">
          <p15:clr>
            <a:srgbClr val="F26B43"/>
          </p15:clr>
        </p15:guide>
        <p15:guide id="3" orient="horz" pos="473">
          <p15:clr>
            <a:srgbClr val="F26B43"/>
          </p15:clr>
        </p15:guide>
        <p15:guide id="4" orient="horz" pos="743">
          <p15:clr>
            <a:srgbClr val="F26B43"/>
          </p15:clr>
        </p15:guide>
        <p15:guide id="5" orient="horz" pos="3696">
          <p15:clr>
            <a:srgbClr val="F26B43"/>
          </p15:clr>
        </p15:guide>
        <p15:guide id="6" orient="horz" pos="4091">
          <p15:clr>
            <a:srgbClr val="F26B43"/>
          </p15:clr>
        </p15:guide>
        <p15:guide id="7" pos="231">
          <p15:clr>
            <a:srgbClr val="F26B43"/>
          </p15:clr>
        </p15:guide>
        <p15:guide id="8" pos="55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8.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Layout" Target="../slideLayouts/slideLayout58.xml"/></Relationships>
</file>

<file path=ppt/slides/_rels/slide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89880" y="2195011"/>
            <a:ext cx="11209064" cy="1523098"/>
          </a:xfrm>
        </p:spPr>
        <p:txBody>
          <a:bodyPr/>
          <a:lstStyle/>
          <a:p>
            <a:r>
              <a:rPr lang="en-US" sz="2400" dirty="0"/>
              <a:t>Agenda Item: </a:t>
            </a:r>
            <a:r>
              <a:rPr lang="en-US" sz="2400" dirty="0" smtClean="0"/>
              <a:t>8.2.2</a:t>
            </a:r>
            <a:r>
              <a:rPr lang="en-US" sz="2400" dirty="0"/>
              <a:t/>
            </a:r>
            <a:br>
              <a:rPr lang="en-US" sz="2400" dirty="0"/>
            </a:br>
            <a:r>
              <a:rPr lang="en-US" sz="2400" dirty="0"/>
              <a:t>Source: AT&amp;T</a:t>
            </a:r>
            <a:br>
              <a:rPr lang="en-US" sz="2400" dirty="0"/>
            </a:br>
            <a:r>
              <a:rPr lang="en-US" sz="2400" dirty="0"/>
              <a:t>Title: </a:t>
            </a:r>
            <a:r>
              <a:rPr lang="en-US" sz="2400" dirty="0" smtClean="0"/>
              <a:t>NR Beyond 52.6GHz</a:t>
            </a:r>
            <a:r>
              <a:rPr lang="en-US" sz="2400" dirty="0"/>
              <a:t/>
            </a:r>
            <a:br>
              <a:rPr lang="en-US" sz="2400" dirty="0"/>
            </a:br>
            <a:r>
              <a:rPr lang="en-US" sz="2400" dirty="0"/>
              <a:t>Document for: Discussion/Decision</a:t>
            </a:r>
          </a:p>
        </p:txBody>
      </p:sp>
      <p:sp>
        <p:nvSpPr>
          <p:cNvPr id="4" name="Text Placeholder 3"/>
          <p:cNvSpPr>
            <a:spLocks noGrp="1"/>
          </p:cNvSpPr>
          <p:nvPr>
            <p:ph type="body" sz="quarter" idx="18"/>
          </p:nvPr>
        </p:nvSpPr>
        <p:spPr>
          <a:xfrm>
            <a:off x="498798" y="1069012"/>
            <a:ext cx="11213719" cy="783336"/>
          </a:xfrm>
        </p:spPr>
        <p:txBody>
          <a:bodyPr/>
          <a:lstStyle/>
          <a:p>
            <a:r>
              <a:rPr lang="en-US" b="1" dirty="0">
                <a:solidFill>
                  <a:schemeClr val="tx1"/>
                </a:solidFill>
              </a:rPr>
              <a:t>3GPP TSG RAN Plenary Meeting #85                                                                          </a:t>
            </a:r>
            <a:r>
              <a:rPr lang="en-US" b="1" dirty="0" smtClean="0">
                <a:solidFill>
                  <a:schemeClr val="tx1"/>
                </a:solidFill>
              </a:rPr>
              <a:t>RP-192111</a:t>
            </a:r>
            <a:endParaRPr lang="en-US" b="1" dirty="0">
              <a:solidFill>
                <a:schemeClr val="tx1"/>
              </a:solidFill>
            </a:endParaRPr>
          </a:p>
          <a:p>
            <a:r>
              <a:rPr lang="en-US" b="1" dirty="0">
                <a:solidFill>
                  <a:schemeClr val="tx1"/>
                </a:solidFill>
              </a:rPr>
              <a:t>Newport Beach, USA: September 16-20,</a:t>
            </a:r>
            <a:r>
              <a:rPr lang="en-US" b="1" baseline="30000" dirty="0">
                <a:solidFill>
                  <a:schemeClr val="tx1"/>
                </a:solidFill>
              </a:rPr>
              <a:t> </a:t>
            </a:r>
            <a:r>
              <a:rPr lang="en-US" b="1" dirty="0">
                <a:solidFill>
                  <a:schemeClr val="tx1"/>
                </a:solidFill>
              </a:rPr>
              <a:t>2019</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071" y="4060772"/>
            <a:ext cx="3438525" cy="1996241"/>
          </a:xfrm>
          <a:prstGeom prst="rect">
            <a:avLst/>
          </a:prstGeom>
        </p:spPr>
      </p:pic>
    </p:spTree>
    <p:extLst>
      <p:ext uri="{BB962C8B-B14F-4D97-AF65-F5344CB8AC3E}">
        <p14:creationId xmlns:p14="http://schemas.microsoft.com/office/powerpoint/2010/main" val="17752289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10</a:t>
            </a:fld>
            <a:r>
              <a:rPr lang="en-US" smtClean="0"/>
              <a:t> </a:t>
            </a:r>
            <a:endParaRPr lang="en-US" dirty="0"/>
          </a:p>
        </p:txBody>
      </p:sp>
      <p:sp>
        <p:nvSpPr>
          <p:cNvPr id="3" name="Title 2"/>
          <p:cNvSpPr>
            <a:spLocks noGrp="1"/>
          </p:cNvSpPr>
          <p:nvPr>
            <p:ph type="title"/>
          </p:nvPr>
        </p:nvSpPr>
        <p:spPr/>
        <p:txBody>
          <a:bodyPr/>
          <a:lstStyle/>
          <a:p>
            <a:r>
              <a:rPr lang="en-US" dirty="0" smtClean="0"/>
              <a:t>Summary</a:t>
            </a:r>
            <a:endParaRPr lang="en-US" dirty="0"/>
          </a:p>
        </p:txBody>
      </p:sp>
      <p:sp>
        <p:nvSpPr>
          <p:cNvPr id="4" name="Content Placeholder 3"/>
          <p:cNvSpPr>
            <a:spLocks noGrp="1"/>
          </p:cNvSpPr>
          <p:nvPr>
            <p:ph sz="quarter" idx="12"/>
          </p:nvPr>
        </p:nvSpPr>
        <p:spPr>
          <a:xfrm>
            <a:off x="490939" y="1139370"/>
            <a:ext cx="11209064" cy="3442155"/>
          </a:xfrm>
        </p:spPr>
        <p:txBody>
          <a:bodyPr/>
          <a:lstStyle/>
          <a:p>
            <a:r>
              <a:rPr lang="en-US" sz="2800" dirty="0" smtClean="0"/>
              <a:t>Choice of a waveform for beyond 52GHz is critical as it needs to carefully consider various factors such as use case requirements, RF and HW impact, specifications impact. Therefore this decision should not be rushed at least for FR5 (i.e. the licensed bands)</a:t>
            </a:r>
          </a:p>
          <a:p>
            <a:endParaRPr lang="en-US" sz="2800" dirty="0"/>
          </a:p>
          <a:p>
            <a:r>
              <a:rPr lang="en-US" sz="2800" dirty="0" smtClean="0"/>
              <a:t>Evaluation metric for a waveform should also consider RF component imperfections and should include end to end metric such as throughput, power besides just signal quality such as EVM, OOBE, and PAPR.</a:t>
            </a:r>
            <a:endParaRPr lang="en-US" sz="2800" dirty="0"/>
          </a:p>
        </p:txBody>
      </p:sp>
    </p:spTree>
    <p:extLst>
      <p:ext uri="{BB962C8B-B14F-4D97-AF65-F5344CB8AC3E}">
        <p14:creationId xmlns:p14="http://schemas.microsoft.com/office/powerpoint/2010/main" val="3994987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3650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ts val="1000"/>
              </a:lnSpc>
              <a:spcBef>
                <a:spcPts val="0"/>
              </a:spcBef>
              <a:spcAft>
                <a:spcPts val="0"/>
              </a:spcAft>
              <a:buClrTx/>
              <a:buSzTx/>
              <a:buFontTx/>
              <a:buNone/>
              <a:tabLst/>
              <a:defRPr/>
            </a:pPr>
            <a:fld id="{12CB907E-C602-C34B-93F7-CA9E40714286}" type="slidenum">
              <a:rPr kumimoji="0" lang="en-US" sz="1400" b="0" i="0" u="none" strike="noStrike" kern="1200" cap="none" spc="0" normalizeH="0" baseline="0" noProof="0" smtClean="0">
                <a:ln>
                  <a:noFill/>
                </a:ln>
                <a:solidFill>
                  <a:prstClr val="white"/>
                </a:solidFill>
                <a:effectLst/>
                <a:uLnTx/>
                <a:uFillTx/>
                <a:latin typeface="Calibri"/>
                <a:ea typeface="+mn-ea"/>
                <a:cs typeface="+mn-cs"/>
              </a:rPr>
              <a:pPr marL="0" marR="0" lvl="0" indent="0" algn="l" defTabSz="457200" rtl="0" eaLnBrk="1" fontAlgn="auto" latinLnBrk="0" hangingPunct="1">
                <a:lnSpc>
                  <a:spcPts val="1000"/>
                </a:lnSpc>
                <a:spcBef>
                  <a:spcPts val="0"/>
                </a:spcBef>
                <a:spcAft>
                  <a:spcPts val="0"/>
                </a:spcAft>
                <a:buClrTx/>
                <a:buSzTx/>
                <a:buFontTx/>
                <a:buNone/>
                <a:tabLst/>
                <a:defRPr/>
              </a:pPr>
              <a:t>2</a:t>
            </a:fld>
            <a:r>
              <a:rPr kumimoji="0" lang="en-US" sz="1400" b="0" i="0" u="none" strike="noStrike" kern="1200" cap="none" spc="0" normalizeH="0" baseline="0" noProof="0">
                <a:ln>
                  <a:noFill/>
                </a:ln>
                <a:solidFill>
                  <a:prstClr val="white"/>
                </a:solidFill>
                <a:effectLst/>
                <a:uLnTx/>
                <a:uFillTx/>
                <a:latin typeface="Calibri"/>
                <a:ea typeface="+mn-ea"/>
                <a:cs typeface="+mn-cs"/>
              </a:rPr>
              <a:t> </a:t>
            </a: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itle 2"/>
          <p:cNvSpPr>
            <a:spLocks noGrp="1"/>
          </p:cNvSpPr>
          <p:nvPr>
            <p:ph type="title"/>
          </p:nvPr>
        </p:nvSpPr>
        <p:spPr/>
        <p:txBody>
          <a:bodyPr/>
          <a:lstStyle/>
          <a:p>
            <a:r>
              <a:rPr lang="en-US" dirty="0" smtClean="0"/>
              <a:t>NR Beyond 52GHz</a:t>
            </a:r>
            <a:endParaRPr lang="en-US" dirty="0"/>
          </a:p>
        </p:txBody>
      </p:sp>
      <p:sp>
        <p:nvSpPr>
          <p:cNvPr id="4" name="Content Placeholder 3"/>
          <p:cNvSpPr>
            <a:spLocks noGrp="1"/>
          </p:cNvSpPr>
          <p:nvPr>
            <p:ph sz="quarter" idx="12"/>
          </p:nvPr>
        </p:nvSpPr>
        <p:spPr>
          <a:xfrm>
            <a:off x="490938" y="1139370"/>
            <a:ext cx="10762278" cy="2394405"/>
          </a:xfrm>
        </p:spPr>
        <p:txBody>
          <a:bodyPr/>
          <a:lstStyle/>
          <a:p>
            <a:r>
              <a:rPr lang="en-US" dirty="0" smtClean="0"/>
              <a:t>Currently bands beyond FR2 have been identified for various 5G use cases</a:t>
            </a:r>
          </a:p>
          <a:p>
            <a:r>
              <a:rPr lang="en-US" dirty="0" smtClean="0"/>
              <a:t>Based on licensing rules, power levels and uses cases we propose to split the beyond 52GHz work into two separate item: </a:t>
            </a:r>
          </a:p>
          <a:p>
            <a:pPr marL="342900" indent="-342900">
              <a:buFont typeface="Arial" panose="020B0604020202020204" pitchFamily="34" charset="0"/>
              <a:buChar char="•"/>
            </a:pPr>
            <a:r>
              <a:rPr lang="en-US" sz="2000" dirty="0" smtClean="0"/>
              <a:t>FR4: 57-71 GHz band</a:t>
            </a:r>
          </a:p>
          <a:p>
            <a:pPr marL="342900" indent="-342900">
              <a:buFont typeface="Arial" panose="020B0604020202020204" pitchFamily="34" charset="0"/>
              <a:buChar char="•"/>
            </a:pPr>
            <a:r>
              <a:rPr lang="en-US" sz="2000" dirty="0" smtClean="0"/>
              <a:t>FR5: 71-114 GHz band</a:t>
            </a:r>
          </a:p>
          <a:p>
            <a:r>
              <a:rPr lang="en-US" dirty="0" smtClean="0"/>
              <a:t>The eco system and component maturity/availability in FR4 is far more mature so it should be prioritized in terms of the work in 3GPP over FR5</a:t>
            </a:r>
            <a:endParaRPr lang="en-US" dirty="0"/>
          </a:p>
          <a:p>
            <a:pPr marL="342900" indent="-342900">
              <a:buFont typeface="Arial" panose="020B0604020202020204" pitchFamily="34" charset="0"/>
              <a:buChar char="•"/>
            </a:pPr>
            <a:endParaRPr lang="en-US" sz="2000" dirty="0" smtClean="0"/>
          </a:p>
          <a:p>
            <a:endParaRPr lang="en-US" sz="2000" dirty="0"/>
          </a:p>
          <a:p>
            <a:pPr>
              <a:buClr>
                <a:srgbClr val="0C2577"/>
              </a:buClr>
            </a:pPr>
            <a:endParaRPr lang="en-US" sz="2000" dirty="0"/>
          </a:p>
        </p:txBody>
      </p:sp>
      <p:grpSp>
        <p:nvGrpSpPr>
          <p:cNvPr id="43" name="Group 42"/>
          <p:cNvGrpSpPr/>
          <p:nvPr/>
        </p:nvGrpSpPr>
        <p:grpSpPr>
          <a:xfrm>
            <a:off x="1567316" y="5486400"/>
            <a:ext cx="8833983" cy="581025"/>
            <a:chOff x="510041" y="5381625"/>
            <a:chExt cx="8833983" cy="952500"/>
          </a:xfrm>
        </p:grpSpPr>
        <p:sp>
          <p:nvSpPr>
            <p:cNvPr id="6" name="Rectangle 5"/>
            <p:cNvSpPr/>
            <p:nvPr/>
          </p:nvSpPr>
          <p:spPr>
            <a:xfrm>
              <a:off x="510041" y="5419725"/>
              <a:ext cx="914400" cy="914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7" name="Rectangle 6"/>
            <p:cNvSpPr/>
            <p:nvPr/>
          </p:nvSpPr>
          <p:spPr>
            <a:xfrm>
              <a:off x="3522764" y="5381625"/>
              <a:ext cx="914400" cy="914400"/>
            </a:xfrm>
            <a:prstGeom prst="rect">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8" name="Rectangle 7"/>
            <p:cNvSpPr/>
            <p:nvPr/>
          </p:nvSpPr>
          <p:spPr>
            <a:xfrm>
              <a:off x="6549561" y="5381625"/>
              <a:ext cx="914400" cy="9144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b="1" dirty="0"/>
            </a:p>
          </p:txBody>
        </p:sp>
        <p:sp>
          <p:nvSpPr>
            <p:cNvPr id="36" name="TextBox 35"/>
            <p:cNvSpPr txBox="1"/>
            <p:nvPr/>
          </p:nvSpPr>
          <p:spPr>
            <a:xfrm>
              <a:off x="1519690" y="5610226"/>
              <a:ext cx="1642609" cy="266700"/>
            </a:xfrm>
            <a:prstGeom prst="rect">
              <a:avLst/>
            </a:prstGeom>
            <a:noFill/>
            <a:ln>
              <a:noFill/>
            </a:ln>
          </p:spPr>
          <p:txBody>
            <a:bodyPr wrap="none" lIns="0" tIns="0" rIns="0" bIns="0" rtlCol="0">
              <a:noAutofit/>
            </a:bodyPr>
            <a:lstStyle/>
            <a:p>
              <a:r>
                <a:rPr lang="en-US" dirty="0" smtClean="0">
                  <a:solidFill>
                    <a:schemeClr val="tx2"/>
                  </a:solidFill>
                </a:rPr>
                <a:t>Unlicensed Band</a:t>
              </a:r>
            </a:p>
          </p:txBody>
        </p:sp>
        <p:sp>
          <p:nvSpPr>
            <p:cNvPr id="37" name="TextBox 36"/>
            <p:cNvSpPr txBox="1"/>
            <p:nvPr/>
          </p:nvSpPr>
          <p:spPr>
            <a:xfrm>
              <a:off x="4653415" y="5600701"/>
              <a:ext cx="1642609" cy="266700"/>
            </a:xfrm>
            <a:prstGeom prst="rect">
              <a:avLst/>
            </a:prstGeom>
            <a:noFill/>
            <a:ln>
              <a:noFill/>
            </a:ln>
          </p:spPr>
          <p:txBody>
            <a:bodyPr wrap="none" lIns="0" tIns="0" rIns="0" bIns="0" rtlCol="0">
              <a:noAutofit/>
            </a:bodyPr>
            <a:lstStyle/>
            <a:p>
              <a:r>
                <a:rPr lang="en-US" dirty="0" smtClean="0">
                  <a:solidFill>
                    <a:schemeClr val="tx2"/>
                  </a:solidFill>
                </a:rPr>
                <a:t>Licensed </a:t>
              </a:r>
              <a:r>
                <a:rPr lang="en-US" dirty="0" smtClean="0">
                  <a:solidFill>
                    <a:schemeClr val="tx2"/>
                  </a:solidFill>
                </a:rPr>
                <a:t>Band</a:t>
              </a:r>
            </a:p>
          </p:txBody>
        </p:sp>
        <p:sp>
          <p:nvSpPr>
            <p:cNvPr id="38" name="TextBox 37"/>
            <p:cNvSpPr txBox="1"/>
            <p:nvPr/>
          </p:nvSpPr>
          <p:spPr>
            <a:xfrm>
              <a:off x="7701415" y="5572126"/>
              <a:ext cx="1642609" cy="266700"/>
            </a:xfrm>
            <a:prstGeom prst="rect">
              <a:avLst/>
            </a:prstGeom>
            <a:noFill/>
            <a:ln>
              <a:noFill/>
            </a:ln>
          </p:spPr>
          <p:txBody>
            <a:bodyPr wrap="none" lIns="0" tIns="0" rIns="0" bIns="0" rtlCol="0">
              <a:noAutofit/>
            </a:bodyPr>
            <a:lstStyle/>
            <a:p>
              <a:r>
                <a:rPr lang="en-US" dirty="0" smtClean="0">
                  <a:solidFill>
                    <a:schemeClr val="tx2"/>
                  </a:solidFill>
                </a:rPr>
                <a:t>Passive ESS </a:t>
              </a:r>
              <a:r>
                <a:rPr lang="en-US" dirty="0" smtClean="0">
                  <a:solidFill>
                    <a:schemeClr val="tx2"/>
                  </a:solidFill>
                </a:rPr>
                <a:t>Band</a:t>
              </a:r>
            </a:p>
          </p:txBody>
        </p:sp>
      </p:grpSp>
      <p:grpSp>
        <p:nvGrpSpPr>
          <p:cNvPr id="42" name="Group 41"/>
          <p:cNvGrpSpPr/>
          <p:nvPr/>
        </p:nvGrpSpPr>
        <p:grpSpPr>
          <a:xfrm>
            <a:off x="323850" y="4333875"/>
            <a:ext cx="11817350" cy="838200"/>
            <a:chOff x="371475" y="3952875"/>
            <a:chExt cx="11817350" cy="1257300"/>
          </a:xfrm>
        </p:grpSpPr>
        <p:grpSp>
          <p:nvGrpSpPr>
            <p:cNvPr id="9" name="Group 8"/>
            <p:cNvGrpSpPr/>
            <p:nvPr/>
          </p:nvGrpSpPr>
          <p:grpSpPr>
            <a:xfrm>
              <a:off x="371475" y="4010025"/>
              <a:ext cx="11817350" cy="1200150"/>
              <a:chOff x="371475" y="3629025"/>
              <a:chExt cx="11817350" cy="1200150"/>
            </a:xfrm>
          </p:grpSpPr>
          <p:sp>
            <p:nvSpPr>
              <p:cNvPr id="10" name="TextBox 9"/>
              <p:cNvSpPr txBox="1"/>
              <p:nvPr/>
            </p:nvSpPr>
            <p:spPr>
              <a:xfrm>
                <a:off x="371475" y="4562475"/>
                <a:ext cx="666750" cy="257175"/>
              </a:xfrm>
              <a:prstGeom prst="rect">
                <a:avLst/>
              </a:prstGeom>
              <a:noFill/>
              <a:ln>
                <a:noFill/>
              </a:ln>
            </p:spPr>
            <p:txBody>
              <a:bodyPr wrap="none" lIns="0" tIns="0" rIns="0" bIns="0" rtlCol="0">
                <a:noAutofit/>
              </a:bodyPr>
              <a:lstStyle/>
              <a:p>
                <a:r>
                  <a:rPr lang="en-US" sz="1600" dirty="0" smtClean="0">
                    <a:solidFill>
                      <a:schemeClr val="tx2"/>
                    </a:solidFill>
                  </a:rPr>
                  <a:t>52.6</a:t>
                </a:r>
              </a:p>
            </p:txBody>
          </p:sp>
          <p:sp>
            <p:nvSpPr>
              <p:cNvPr id="11" name="TextBox 10"/>
              <p:cNvSpPr txBox="1"/>
              <p:nvPr/>
            </p:nvSpPr>
            <p:spPr>
              <a:xfrm>
                <a:off x="11522075" y="4565128"/>
                <a:ext cx="666750" cy="257175"/>
              </a:xfrm>
              <a:prstGeom prst="rect">
                <a:avLst/>
              </a:prstGeom>
              <a:noFill/>
              <a:ln>
                <a:noFill/>
              </a:ln>
            </p:spPr>
            <p:txBody>
              <a:bodyPr wrap="none" lIns="0" tIns="0" rIns="0" bIns="0" rtlCol="0">
                <a:noAutofit/>
              </a:bodyPr>
              <a:lstStyle/>
              <a:p>
                <a:r>
                  <a:rPr lang="en-US" sz="1600" dirty="0" smtClean="0">
                    <a:solidFill>
                      <a:schemeClr val="tx2"/>
                    </a:solidFill>
                  </a:rPr>
                  <a:t>114</a:t>
                </a:r>
              </a:p>
            </p:txBody>
          </p:sp>
          <p:sp>
            <p:nvSpPr>
              <p:cNvPr id="12" name="Rectangle 11"/>
              <p:cNvSpPr/>
              <p:nvPr/>
            </p:nvSpPr>
            <p:spPr>
              <a:xfrm>
                <a:off x="1314449" y="3638550"/>
                <a:ext cx="2560320" cy="904875"/>
              </a:xfrm>
              <a:prstGeom prst="rect">
                <a:avLst/>
              </a:prstGeom>
              <a:solidFill>
                <a:srgbClr val="FFC000"/>
              </a:solidFill>
              <a:ln w="19050">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3" name="Rectangle 12"/>
              <p:cNvSpPr/>
              <p:nvPr/>
            </p:nvSpPr>
            <p:spPr>
              <a:xfrm>
                <a:off x="552449" y="3638550"/>
                <a:ext cx="804672" cy="904875"/>
              </a:xfrm>
              <a:prstGeom prst="rect">
                <a:avLst/>
              </a:prstGeom>
              <a:solidFill>
                <a:schemeClr val="bg2"/>
              </a:solidFill>
              <a:ln w="19050">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4" name="Rectangle 13"/>
              <p:cNvSpPr/>
              <p:nvPr/>
            </p:nvSpPr>
            <p:spPr>
              <a:xfrm>
                <a:off x="3867149" y="3638550"/>
                <a:ext cx="914400" cy="904875"/>
              </a:xfrm>
              <a:prstGeom prst="rect">
                <a:avLst/>
              </a:prstGeom>
              <a:solidFill>
                <a:srgbClr val="92D050"/>
              </a:solidFill>
              <a:ln w="19050">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p:nvSpPr>
            <p:spPr>
              <a:xfrm>
                <a:off x="4752974" y="3638550"/>
                <a:ext cx="914400" cy="904875"/>
              </a:xfrm>
              <a:prstGeom prst="rect">
                <a:avLst/>
              </a:prstGeom>
              <a:solidFill>
                <a:schemeClr val="bg2"/>
              </a:solidFill>
              <a:ln w="19050">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6" name="Rectangle 15"/>
              <p:cNvSpPr/>
              <p:nvPr/>
            </p:nvSpPr>
            <p:spPr>
              <a:xfrm>
                <a:off x="5657849" y="3638550"/>
                <a:ext cx="914400" cy="904875"/>
              </a:xfrm>
              <a:prstGeom prst="rect">
                <a:avLst/>
              </a:prstGeom>
              <a:solidFill>
                <a:srgbClr val="92D050"/>
              </a:solidFill>
              <a:ln w="19050">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7" name="Rectangle 16"/>
              <p:cNvSpPr/>
              <p:nvPr/>
            </p:nvSpPr>
            <p:spPr>
              <a:xfrm>
                <a:off x="6553199" y="3638550"/>
                <a:ext cx="1097280" cy="904875"/>
              </a:xfrm>
              <a:prstGeom prst="rect">
                <a:avLst/>
              </a:prstGeom>
              <a:solidFill>
                <a:srgbClr val="7030A0"/>
              </a:solidFill>
              <a:ln w="19050">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8" name="Rectangle 17"/>
              <p:cNvSpPr/>
              <p:nvPr/>
            </p:nvSpPr>
            <p:spPr>
              <a:xfrm>
                <a:off x="7639049" y="3638550"/>
                <a:ext cx="548640" cy="904875"/>
              </a:xfrm>
              <a:prstGeom prst="rect">
                <a:avLst/>
              </a:prstGeom>
              <a:solidFill>
                <a:srgbClr val="92D050"/>
              </a:solidFill>
              <a:ln w="19050">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9" name="Rectangle 18"/>
              <p:cNvSpPr/>
              <p:nvPr/>
            </p:nvSpPr>
            <p:spPr>
              <a:xfrm>
                <a:off x="8181973" y="3638550"/>
                <a:ext cx="3619501" cy="904875"/>
              </a:xfrm>
              <a:prstGeom prst="rect">
                <a:avLst/>
              </a:prstGeom>
              <a:solidFill>
                <a:schemeClr val="bg2"/>
              </a:solidFill>
              <a:ln w="19050">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20" name="TextBox 19"/>
              <p:cNvSpPr txBox="1"/>
              <p:nvPr/>
            </p:nvSpPr>
            <p:spPr>
              <a:xfrm>
                <a:off x="1257300" y="4572000"/>
                <a:ext cx="666750" cy="257175"/>
              </a:xfrm>
              <a:prstGeom prst="rect">
                <a:avLst/>
              </a:prstGeom>
              <a:noFill/>
              <a:ln>
                <a:noFill/>
              </a:ln>
            </p:spPr>
            <p:txBody>
              <a:bodyPr wrap="none" lIns="0" tIns="0" rIns="0" bIns="0" rtlCol="0">
                <a:noAutofit/>
              </a:bodyPr>
              <a:lstStyle/>
              <a:p>
                <a:r>
                  <a:rPr lang="en-US" sz="1600" dirty="0" smtClean="0">
                    <a:solidFill>
                      <a:schemeClr val="tx2"/>
                    </a:solidFill>
                  </a:rPr>
                  <a:t>57</a:t>
                </a:r>
              </a:p>
            </p:txBody>
          </p:sp>
          <p:sp>
            <p:nvSpPr>
              <p:cNvPr id="21" name="TextBox 20"/>
              <p:cNvSpPr txBox="1"/>
              <p:nvPr/>
            </p:nvSpPr>
            <p:spPr>
              <a:xfrm>
                <a:off x="3771900" y="4543425"/>
                <a:ext cx="666750" cy="257175"/>
              </a:xfrm>
              <a:prstGeom prst="rect">
                <a:avLst/>
              </a:prstGeom>
              <a:noFill/>
              <a:ln>
                <a:noFill/>
              </a:ln>
            </p:spPr>
            <p:txBody>
              <a:bodyPr wrap="none" lIns="0" tIns="0" rIns="0" bIns="0" rtlCol="0">
                <a:noAutofit/>
              </a:bodyPr>
              <a:lstStyle/>
              <a:p>
                <a:r>
                  <a:rPr lang="en-US" sz="1600" dirty="0" smtClean="0">
                    <a:solidFill>
                      <a:schemeClr val="tx2"/>
                    </a:solidFill>
                  </a:rPr>
                  <a:t>71</a:t>
                </a:r>
              </a:p>
            </p:txBody>
          </p:sp>
          <p:sp>
            <p:nvSpPr>
              <p:cNvPr id="23" name="TextBox 22"/>
              <p:cNvSpPr txBox="1"/>
              <p:nvPr/>
            </p:nvSpPr>
            <p:spPr>
              <a:xfrm>
                <a:off x="4610100" y="4552950"/>
                <a:ext cx="666750" cy="257175"/>
              </a:xfrm>
              <a:prstGeom prst="rect">
                <a:avLst/>
              </a:prstGeom>
              <a:noFill/>
              <a:ln>
                <a:noFill/>
              </a:ln>
            </p:spPr>
            <p:txBody>
              <a:bodyPr wrap="none" lIns="0" tIns="0" rIns="0" bIns="0" rtlCol="0">
                <a:noAutofit/>
              </a:bodyPr>
              <a:lstStyle/>
              <a:p>
                <a:r>
                  <a:rPr lang="en-US" sz="1600" dirty="0" smtClean="0">
                    <a:solidFill>
                      <a:schemeClr val="tx2"/>
                    </a:solidFill>
                  </a:rPr>
                  <a:t>76</a:t>
                </a:r>
              </a:p>
            </p:txBody>
          </p:sp>
          <p:sp>
            <p:nvSpPr>
              <p:cNvPr id="24" name="TextBox 23"/>
              <p:cNvSpPr txBox="1"/>
              <p:nvPr/>
            </p:nvSpPr>
            <p:spPr>
              <a:xfrm>
                <a:off x="5562600" y="4543425"/>
                <a:ext cx="666750" cy="257175"/>
              </a:xfrm>
              <a:prstGeom prst="rect">
                <a:avLst/>
              </a:prstGeom>
              <a:noFill/>
              <a:ln>
                <a:noFill/>
              </a:ln>
            </p:spPr>
            <p:txBody>
              <a:bodyPr wrap="none" lIns="0" tIns="0" rIns="0" bIns="0" rtlCol="0">
                <a:noAutofit/>
              </a:bodyPr>
              <a:lstStyle/>
              <a:p>
                <a:r>
                  <a:rPr lang="en-US" sz="1600" dirty="0" smtClean="0">
                    <a:solidFill>
                      <a:schemeClr val="tx2"/>
                    </a:solidFill>
                  </a:rPr>
                  <a:t>81</a:t>
                </a:r>
              </a:p>
            </p:txBody>
          </p:sp>
          <p:sp>
            <p:nvSpPr>
              <p:cNvPr id="25" name="TextBox 24"/>
              <p:cNvSpPr txBox="1"/>
              <p:nvPr/>
            </p:nvSpPr>
            <p:spPr>
              <a:xfrm>
                <a:off x="6419850" y="4552950"/>
                <a:ext cx="666750" cy="257175"/>
              </a:xfrm>
              <a:prstGeom prst="rect">
                <a:avLst/>
              </a:prstGeom>
              <a:noFill/>
              <a:ln>
                <a:noFill/>
              </a:ln>
            </p:spPr>
            <p:txBody>
              <a:bodyPr wrap="none" lIns="0" tIns="0" rIns="0" bIns="0" rtlCol="0">
                <a:noAutofit/>
              </a:bodyPr>
              <a:lstStyle/>
              <a:p>
                <a:r>
                  <a:rPr lang="en-US" sz="1600" dirty="0" smtClean="0">
                    <a:solidFill>
                      <a:schemeClr val="tx2"/>
                    </a:solidFill>
                  </a:rPr>
                  <a:t>86</a:t>
                </a:r>
              </a:p>
            </p:txBody>
          </p:sp>
          <p:sp>
            <p:nvSpPr>
              <p:cNvPr id="26" name="TextBox 25"/>
              <p:cNvSpPr txBox="1"/>
              <p:nvPr/>
            </p:nvSpPr>
            <p:spPr>
              <a:xfrm>
                <a:off x="7524750" y="4562475"/>
                <a:ext cx="666750" cy="257175"/>
              </a:xfrm>
              <a:prstGeom prst="rect">
                <a:avLst/>
              </a:prstGeom>
              <a:noFill/>
              <a:ln>
                <a:noFill/>
              </a:ln>
            </p:spPr>
            <p:txBody>
              <a:bodyPr wrap="none" lIns="0" tIns="0" rIns="0" bIns="0" rtlCol="0">
                <a:noAutofit/>
              </a:bodyPr>
              <a:lstStyle/>
              <a:p>
                <a:r>
                  <a:rPr lang="en-US" sz="1600" dirty="0" smtClean="0">
                    <a:solidFill>
                      <a:schemeClr val="tx2"/>
                    </a:solidFill>
                  </a:rPr>
                  <a:t>92</a:t>
                </a:r>
              </a:p>
            </p:txBody>
          </p:sp>
          <p:sp>
            <p:nvSpPr>
              <p:cNvPr id="27" name="TextBox 26"/>
              <p:cNvSpPr txBox="1"/>
              <p:nvPr/>
            </p:nvSpPr>
            <p:spPr>
              <a:xfrm>
                <a:off x="8048625" y="4562475"/>
                <a:ext cx="666750" cy="257175"/>
              </a:xfrm>
              <a:prstGeom prst="rect">
                <a:avLst/>
              </a:prstGeom>
              <a:noFill/>
              <a:ln>
                <a:noFill/>
              </a:ln>
            </p:spPr>
            <p:txBody>
              <a:bodyPr wrap="none" lIns="0" tIns="0" rIns="0" bIns="0" rtlCol="0">
                <a:noAutofit/>
              </a:bodyPr>
              <a:lstStyle/>
              <a:p>
                <a:r>
                  <a:rPr lang="en-US" sz="1600" dirty="0" smtClean="0">
                    <a:solidFill>
                      <a:schemeClr val="tx2"/>
                    </a:solidFill>
                  </a:rPr>
                  <a:t>95</a:t>
                </a:r>
              </a:p>
            </p:txBody>
          </p:sp>
          <p:sp>
            <p:nvSpPr>
              <p:cNvPr id="28" name="Rectangle 27"/>
              <p:cNvSpPr/>
              <p:nvPr/>
            </p:nvSpPr>
            <p:spPr>
              <a:xfrm>
                <a:off x="7993380" y="3629025"/>
                <a:ext cx="45719" cy="9144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b="1" dirty="0"/>
              </a:p>
            </p:txBody>
          </p:sp>
          <p:sp>
            <p:nvSpPr>
              <p:cNvPr id="29" name="Rectangle 28"/>
              <p:cNvSpPr/>
              <p:nvPr/>
            </p:nvSpPr>
            <p:spPr>
              <a:xfrm>
                <a:off x="8601075" y="3636501"/>
                <a:ext cx="365760" cy="9144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b="1" dirty="0"/>
              </a:p>
            </p:txBody>
          </p:sp>
          <p:sp>
            <p:nvSpPr>
              <p:cNvPr id="30" name="Rectangle 29"/>
              <p:cNvSpPr/>
              <p:nvPr/>
            </p:nvSpPr>
            <p:spPr>
              <a:xfrm>
                <a:off x="10049835" y="3632641"/>
                <a:ext cx="564150" cy="9144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b="1" dirty="0"/>
              </a:p>
            </p:txBody>
          </p:sp>
          <p:sp>
            <p:nvSpPr>
              <p:cNvPr id="31" name="TextBox 30"/>
              <p:cNvSpPr txBox="1"/>
              <p:nvPr/>
            </p:nvSpPr>
            <p:spPr>
              <a:xfrm>
                <a:off x="8449881" y="4552829"/>
                <a:ext cx="666750" cy="257175"/>
              </a:xfrm>
              <a:prstGeom prst="rect">
                <a:avLst/>
              </a:prstGeom>
              <a:noFill/>
              <a:ln>
                <a:noFill/>
              </a:ln>
            </p:spPr>
            <p:txBody>
              <a:bodyPr wrap="none" lIns="0" tIns="0" rIns="0" bIns="0" rtlCol="0">
                <a:noAutofit/>
              </a:bodyPr>
              <a:lstStyle/>
              <a:p>
                <a:r>
                  <a:rPr lang="en-US" sz="1600" dirty="0" smtClean="0">
                    <a:solidFill>
                      <a:schemeClr val="tx2"/>
                    </a:solidFill>
                  </a:rPr>
                  <a:t>100</a:t>
                </a:r>
              </a:p>
            </p:txBody>
          </p:sp>
          <p:sp>
            <p:nvSpPr>
              <p:cNvPr id="32" name="TextBox 31"/>
              <p:cNvSpPr txBox="1"/>
              <p:nvPr/>
            </p:nvSpPr>
            <p:spPr>
              <a:xfrm>
                <a:off x="8816413" y="4554758"/>
                <a:ext cx="666750" cy="257175"/>
              </a:xfrm>
              <a:prstGeom prst="rect">
                <a:avLst/>
              </a:prstGeom>
              <a:noFill/>
              <a:ln>
                <a:noFill/>
              </a:ln>
            </p:spPr>
            <p:txBody>
              <a:bodyPr wrap="none" lIns="0" tIns="0" rIns="0" bIns="0" rtlCol="0">
                <a:noAutofit/>
              </a:bodyPr>
              <a:lstStyle/>
              <a:p>
                <a:r>
                  <a:rPr lang="en-US" sz="1600" dirty="0" smtClean="0">
                    <a:solidFill>
                      <a:schemeClr val="tx2"/>
                    </a:solidFill>
                  </a:rPr>
                  <a:t>102</a:t>
                </a:r>
              </a:p>
            </p:txBody>
          </p:sp>
          <p:sp>
            <p:nvSpPr>
              <p:cNvPr id="33" name="Rectangle 32"/>
              <p:cNvSpPr/>
              <p:nvPr/>
            </p:nvSpPr>
            <p:spPr>
              <a:xfrm>
                <a:off x="561974" y="3638550"/>
                <a:ext cx="11228832" cy="904875"/>
              </a:xfrm>
              <a:prstGeom prst="rect">
                <a:avLst/>
              </a:prstGeom>
              <a:noFill/>
              <a:ln w="19050">
                <a:solidFill>
                  <a:srgbClr val="002060"/>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34" name="TextBox 33"/>
              <p:cNvSpPr txBox="1"/>
              <p:nvPr/>
            </p:nvSpPr>
            <p:spPr>
              <a:xfrm>
                <a:off x="9767466" y="4545112"/>
                <a:ext cx="666750" cy="257175"/>
              </a:xfrm>
              <a:prstGeom prst="rect">
                <a:avLst/>
              </a:prstGeom>
              <a:noFill/>
              <a:ln>
                <a:noFill/>
              </a:ln>
            </p:spPr>
            <p:txBody>
              <a:bodyPr wrap="none" lIns="0" tIns="0" rIns="0" bIns="0" rtlCol="0">
                <a:noAutofit/>
              </a:bodyPr>
              <a:lstStyle/>
              <a:p>
                <a:r>
                  <a:rPr lang="en-US" sz="1600" dirty="0" smtClean="0">
                    <a:solidFill>
                      <a:schemeClr val="tx2"/>
                    </a:solidFill>
                  </a:rPr>
                  <a:t>108.2</a:t>
                </a:r>
              </a:p>
            </p:txBody>
          </p:sp>
          <p:sp>
            <p:nvSpPr>
              <p:cNvPr id="35" name="TextBox 34"/>
              <p:cNvSpPr txBox="1"/>
              <p:nvPr/>
            </p:nvSpPr>
            <p:spPr>
              <a:xfrm>
                <a:off x="10417577" y="4547040"/>
                <a:ext cx="666750" cy="257175"/>
              </a:xfrm>
              <a:prstGeom prst="rect">
                <a:avLst/>
              </a:prstGeom>
              <a:noFill/>
              <a:ln>
                <a:noFill/>
              </a:ln>
            </p:spPr>
            <p:txBody>
              <a:bodyPr wrap="none" lIns="0" tIns="0" rIns="0" bIns="0" rtlCol="0">
                <a:noAutofit/>
              </a:bodyPr>
              <a:lstStyle/>
              <a:p>
                <a:r>
                  <a:rPr lang="en-US" sz="1600" dirty="0" smtClean="0">
                    <a:solidFill>
                      <a:schemeClr val="tx2"/>
                    </a:solidFill>
                  </a:rPr>
                  <a:t>111.8</a:t>
                </a:r>
              </a:p>
            </p:txBody>
          </p:sp>
        </p:grpSp>
        <p:grpSp>
          <p:nvGrpSpPr>
            <p:cNvPr id="41" name="Group 40"/>
            <p:cNvGrpSpPr/>
            <p:nvPr/>
          </p:nvGrpSpPr>
          <p:grpSpPr>
            <a:xfrm>
              <a:off x="1343025" y="3952875"/>
              <a:ext cx="10448925" cy="1047750"/>
              <a:chOff x="1343025" y="3952875"/>
              <a:chExt cx="10448925" cy="1047750"/>
            </a:xfrm>
          </p:grpSpPr>
          <p:sp>
            <p:nvSpPr>
              <p:cNvPr id="5" name="Rectangle 4"/>
              <p:cNvSpPr/>
              <p:nvPr/>
            </p:nvSpPr>
            <p:spPr>
              <a:xfrm>
                <a:off x="1343025" y="3952875"/>
                <a:ext cx="2543175" cy="1047750"/>
              </a:xfrm>
              <a:prstGeom prst="rect">
                <a:avLst/>
              </a:prstGeom>
              <a:noFill/>
              <a:ln w="28575">
                <a:solidFill>
                  <a:srgbClr val="0C2577"/>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39" name="Rectangle 38"/>
              <p:cNvSpPr/>
              <p:nvPr/>
            </p:nvSpPr>
            <p:spPr>
              <a:xfrm>
                <a:off x="3886200" y="3952875"/>
                <a:ext cx="7905750" cy="1047750"/>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grpSp>
      </p:grpSp>
      <p:sp>
        <p:nvSpPr>
          <p:cNvPr id="40" name="TextBox 39"/>
          <p:cNvSpPr txBox="1"/>
          <p:nvPr/>
        </p:nvSpPr>
        <p:spPr>
          <a:xfrm>
            <a:off x="4171950" y="3905250"/>
            <a:ext cx="3752850" cy="342900"/>
          </a:xfrm>
          <a:prstGeom prst="rect">
            <a:avLst/>
          </a:prstGeom>
          <a:noFill/>
          <a:ln>
            <a:noFill/>
          </a:ln>
        </p:spPr>
        <p:txBody>
          <a:bodyPr wrap="none" lIns="0" tIns="0" rIns="0" bIns="0" rtlCol="0">
            <a:noAutofit/>
          </a:bodyPr>
          <a:lstStyle/>
          <a:p>
            <a:r>
              <a:rPr lang="en-US" dirty="0" smtClean="0">
                <a:solidFill>
                  <a:schemeClr val="tx2"/>
                </a:solidFill>
              </a:rPr>
              <a:t>Current Beyond 52GHz Landscape in US</a:t>
            </a:r>
            <a:endParaRPr lang="en-US" dirty="0" smtClean="0">
              <a:solidFill>
                <a:schemeClr val="tx2"/>
              </a:solidFill>
            </a:endParaRPr>
          </a:p>
        </p:txBody>
      </p:sp>
    </p:spTree>
    <p:extLst>
      <p:ext uri="{BB962C8B-B14F-4D97-AF65-F5344CB8AC3E}">
        <p14:creationId xmlns:p14="http://schemas.microsoft.com/office/powerpoint/2010/main" val="13851818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3</a:t>
            </a:fld>
            <a:r>
              <a:rPr lang="en-US" smtClean="0"/>
              <a:t> </a:t>
            </a:r>
            <a:endParaRPr lang="en-US" dirty="0"/>
          </a:p>
        </p:txBody>
      </p:sp>
      <p:sp>
        <p:nvSpPr>
          <p:cNvPr id="3" name="Title 2"/>
          <p:cNvSpPr>
            <a:spLocks noGrp="1"/>
          </p:cNvSpPr>
          <p:nvPr>
            <p:ph type="title"/>
          </p:nvPr>
        </p:nvSpPr>
        <p:spPr/>
        <p:txBody>
          <a:bodyPr/>
          <a:lstStyle/>
          <a:p>
            <a:r>
              <a:rPr lang="en-US" dirty="0" smtClean="0"/>
              <a:t>Key Design Considerations</a:t>
            </a:r>
            <a:endParaRPr lang="en-US" dirty="0"/>
          </a:p>
        </p:txBody>
      </p:sp>
      <p:sp>
        <p:nvSpPr>
          <p:cNvPr id="5" name="Content Placeholder 3"/>
          <p:cNvSpPr>
            <a:spLocks noGrp="1"/>
          </p:cNvSpPr>
          <p:nvPr>
            <p:ph sz="quarter" idx="12"/>
          </p:nvPr>
        </p:nvSpPr>
        <p:spPr>
          <a:xfrm>
            <a:off x="490939" y="1139370"/>
            <a:ext cx="11209064" cy="4812167"/>
          </a:xfrm>
        </p:spPr>
        <p:txBody>
          <a:bodyPr/>
          <a:lstStyle/>
          <a:p>
            <a:r>
              <a:rPr lang="en-US" b="1" dirty="0" smtClean="0"/>
              <a:t>System BW Requirement: </a:t>
            </a:r>
          </a:p>
          <a:p>
            <a:pPr marL="342900" indent="-342900">
              <a:buClr>
                <a:srgbClr val="0C2577"/>
              </a:buClr>
              <a:buFont typeface="Arial" panose="020B0604020202020204" pitchFamily="34" charset="0"/>
              <a:buChar char="•"/>
            </a:pPr>
            <a:r>
              <a:rPr lang="en-US" sz="2000" dirty="0" smtClean="0">
                <a:solidFill>
                  <a:schemeClr val="tx2"/>
                </a:solidFill>
              </a:rPr>
              <a:t>Target CC bandwidth up to 3GHz (still fits the RAN1/2 design by scaling up SCS to 960). A lower value is also acceptable as along as &gt;= 1GHz is addressed</a:t>
            </a:r>
            <a:endParaRPr lang="en-US" sz="2000" dirty="0">
              <a:solidFill>
                <a:schemeClr val="tx2"/>
              </a:solidFill>
            </a:endParaRPr>
          </a:p>
          <a:p>
            <a:pPr>
              <a:buClr>
                <a:srgbClr val="0C2577"/>
              </a:buClr>
            </a:pPr>
            <a:endParaRPr lang="en-US" b="1" dirty="0" smtClean="0"/>
          </a:p>
          <a:p>
            <a:pPr>
              <a:buClr>
                <a:srgbClr val="0C2577"/>
              </a:buClr>
            </a:pPr>
            <a:r>
              <a:rPr lang="en-US" b="1" dirty="0" smtClean="0"/>
              <a:t>System Gain (max coupling loss):</a:t>
            </a:r>
          </a:p>
          <a:p>
            <a:pPr marL="342900" indent="-342900">
              <a:buClr>
                <a:srgbClr val="0C2577"/>
              </a:buClr>
              <a:buFont typeface="Arial" panose="020B0604020202020204" pitchFamily="34" charset="0"/>
              <a:buChar char="•"/>
            </a:pPr>
            <a:r>
              <a:rPr lang="en-US" sz="2000" dirty="0" smtClean="0">
                <a:solidFill>
                  <a:schemeClr val="tx2"/>
                </a:solidFill>
              </a:rPr>
              <a:t>Target same system gain for all channels as FR2 </a:t>
            </a:r>
            <a:r>
              <a:rPr lang="en-US" sz="2000" b="1" u="sng" dirty="0" smtClean="0">
                <a:solidFill>
                  <a:schemeClr val="tx2"/>
                </a:solidFill>
              </a:rPr>
              <a:t>assuming same occupied BW</a:t>
            </a:r>
            <a:r>
              <a:rPr lang="en-US" sz="2000" u="sng" dirty="0" smtClean="0">
                <a:solidFill>
                  <a:schemeClr val="tx2"/>
                </a:solidFill>
              </a:rPr>
              <a:t>.</a:t>
            </a:r>
            <a:endParaRPr lang="en-US" sz="2000" u="sng" dirty="0">
              <a:solidFill>
                <a:schemeClr val="tx2"/>
              </a:solidFill>
            </a:endParaRPr>
          </a:p>
          <a:p>
            <a:pPr>
              <a:buClr>
                <a:srgbClr val="0C2577"/>
              </a:buClr>
            </a:pPr>
            <a:endParaRPr lang="en-US" b="1" dirty="0" smtClean="0"/>
          </a:p>
          <a:p>
            <a:pPr>
              <a:buClr>
                <a:srgbClr val="0C2577"/>
              </a:buClr>
            </a:pPr>
            <a:r>
              <a:rPr lang="en-US" b="1" dirty="0" smtClean="0"/>
              <a:t>Antenna Array: </a:t>
            </a:r>
          </a:p>
          <a:p>
            <a:pPr marL="342900" indent="-342900">
              <a:buClr>
                <a:srgbClr val="0C2577"/>
              </a:buClr>
              <a:buFont typeface="Arial" panose="020B0604020202020204" pitchFamily="34" charset="0"/>
              <a:buChar char="•"/>
            </a:pPr>
            <a:r>
              <a:rPr lang="en-US" sz="2000" dirty="0" smtClean="0">
                <a:solidFill>
                  <a:schemeClr val="tx2"/>
                </a:solidFill>
              </a:rPr>
              <a:t>Much larger antenna aperture (relative to wavelength) than FR2. Typically up to 1024 antenna elements.</a:t>
            </a:r>
          </a:p>
          <a:p>
            <a:pPr marL="342900" indent="-342900">
              <a:buClr>
                <a:srgbClr val="0C2577"/>
              </a:buClr>
              <a:buFont typeface="Arial" panose="020B0604020202020204" pitchFamily="34" charset="0"/>
              <a:buChar char="•"/>
            </a:pPr>
            <a:r>
              <a:rPr lang="en-US" sz="2000" dirty="0" smtClean="0">
                <a:solidFill>
                  <a:schemeClr val="tx2"/>
                </a:solidFill>
              </a:rPr>
              <a:t>Due to HW limitations we might need to consider multi-aperture antennas and multi-RF to one baseband design.</a:t>
            </a:r>
          </a:p>
          <a:p>
            <a:pPr marL="342900" indent="-342900">
              <a:buClr>
                <a:srgbClr val="0C2577"/>
              </a:buClr>
              <a:buFont typeface="Arial" panose="020B0604020202020204" pitchFamily="34" charset="0"/>
              <a:buChar char="•"/>
            </a:pPr>
            <a:endParaRPr lang="en-US" sz="2000" dirty="0">
              <a:solidFill>
                <a:schemeClr val="tx2"/>
              </a:solidFill>
            </a:endParaRPr>
          </a:p>
          <a:p>
            <a:pPr>
              <a:buClr>
                <a:srgbClr val="0C2577"/>
              </a:buClr>
            </a:pPr>
            <a:r>
              <a:rPr lang="en-US" b="1" dirty="0" smtClean="0"/>
              <a:t>Standalone System: </a:t>
            </a:r>
          </a:p>
          <a:p>
            <a:pPr marL="342900" indent="-342900">
              <a:buClr>
                <a:srgbClr val="0C2577"/>
              </a:buClr>
              <a:buFont typeface="Arial" panose="020B0604020202020204" pitchFamily="34" charset="0"/>
              <a:buChar char="•"/>
            </a:pPr>
            <a:r>
              <a:rPr lang="en-US" sz="2000" dirty="0" smtClean="0">
                <a:solidFill>
                  <a:schemeClr val="tx2"/>
                </a:solidFill>
              </a:rPr>
              <a:t>Should support standalone operation which in this case means supporting a &gt;52GHz system w/o any FR1/FR2 components for use cases where it makes sense. </a:t>
            </a:r>
          </a:p>
          <a:p>
            <a:endParaRPr lang="en-US" b="1" dirty="0" smtClean="0"/>
          </a:p>
        </p:txBody>
      </p:sp>
    </p:spTree>
    <p:extLst>
      <p:ext uri="{BB962C8B-B14F-4D97-AF65-F5344CB8AC3E}">
        <p14:creationId xmlns:p14="http://schemas.microsoft.com/office/powerpoint/2010/main" val="24452551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4</a:t>
            </a:fld>
            <a:r>
              <a:rPr lang="en-US" smtClean="0"/>
              <a:t> </a:t>
            </a:r>
            <a:endParaRPr lang="en-US" dirty="0"/>
          </a:p>
        </p:txBody>
      </p:sp>
      <p:sp>
        <p:nvSpPr>
          <p:cNvPr id="3" name="Title 2"/>
          <p:cNvSpPr>
            <a:spLocks noGrp="1"/>
          </p:cNvSpPr>
          <p:nvPr>
            <p:ph type="title"/>
          </p:nvPr>
        </p:nvSpPr>
        <p:spPr/>
        <p:txBody>
          <a:bodyPr/>
          <a:lstStyle/>
          <a:p>
            <a:r>
              <a:rPr lang="en-US" dirty="0" smtClean="0"/>
              <a:t>Metric </a:t>
            </a:r>
            <a:r>
              <a:rPr lang="en-US" dirty="0" smtClean="0"/>
              <a:t>for Waveform Selection</a:t>
            </a:r>
            <a:endParaRPr lang="en-US" dirty="0"/>
          </a:p>
        </p:txBody>
      </p:sp>
      <p:sp>
        <p:nvSpPr>
          <p:cNvPr id="4" name="Content Placeholder 3"/>
          <p:cNvSpPr>
            <a:spLocks noGrp="1"/>
          </p:cNvSpPr>
          <p:nvPr>
            <p:ph sz="quarter" idx="12"/>
          </p:nvPr>
        </p:nvSpPr>
        <p:spPr/>
        <p:txBody>
          <a:bodyPr/>
          <a:lstStyle/>
          <a:p>
            <a:r>
              <a:rPr lang="en-US" b="1" dirty="0" smtClean="0"/>
              <a:t>Spectral Efficiency</a:t>
            </a:r>
            <a:r>
              <a:rPr lang="en-US" dirty="0" smtClean="0"/>
              <a:t> </a:t>
            </a:r>
          </a:p>
          <a:p>
            <a:r>
              <a:rPr lang="en-US" b="1" dirty="0" smtClean="0"/>
              <a:t>Power Efficiency </a:t>
            </a:r>
          </a:p>
          <a:p>
            <a:pPr marL="342900" indent="-342900">
              <a:buFont typeface="Arial" panose="020B0604020202020204" pitchFamily="34" charset="0"/>
              <a:buChar char="•"/>
            </a:pPr>
            <a:r>
              <a:rPr lang="en-US" sz="2000" dirty="0" smtClean="0">
                <a:solidFill>
                  <a:schemeClr val="tx2"/>
                </a:solidFill>
              </a:rPr>
              <a:t>Both spectral efficiency and power efficiency are key in these bands. But unlike FR1 and FR2 these bands tend to be very noise limited due to very large system BW (high noise floor). </a:t>
            </a:r>
          </a:p>
          <a:p>
            <a:pPr marL="342900" indent="-342900">
              <a:buFont typeface="Arial" panose="020B0604020202020204" pitchFamily="34" charset="0"/>
              <a:buChar char="•"/>
            </a:pPr>
            <a:r>
              <a:rPr lang="en-US" sz="2000" dirty="0" smtClean="0">
                <a:solidFill>
                  <a:schemeClr val="tx2"/>
                </a:solidFill>
              </a:rPr>
              <a:t>Overall system performance can be limited by the total power instead of the total spectrum. So we need to take into consideration a careful tradeoff between designing for spectral efficiency vs designing for power efficiency. </a:t>
            </a:r>
            <a:endParaRPr lang="en-US" dirty="0" smtClean="0"/>
          </a:p>
          <a:p>
            <a:r>
              <a:rPr lang="en-US" b="1" dirty="0" smtClean="0"/>
              <a:t>Hardware Impact/Complexity </a:t>
            </a:r>
          </a:p>
          <a:p>
            <a:pPr marL="342900" indent="-342900">
              <a:buFont typeface="Arial" panose="020B0604020202020204" pitchFamily="34" charset="0"/>
              <a:buChar char="•"/>
            </a:pPr>
            <a:r>
              <a:rPr lang="en-US" sz="2000" dirty="0" smtClean="0">
                <a:solidFill>
                  <a:schemeClr val="tx2"/>
                </a:solidFill>
              </a:rPr>
              <a:t>HW impact can be significant and can depend on various aspects such as waveform design, multi-access design etc. In particular the following HW complexities need to be </a:t>
            </a:r>
            <a:r>
              <a:rPr lang="en-US" sz="2000" dirty="0" err="1" smtClean="0">
                <a:solidFill>
                  <a:schemeClr val="tx2"/>
                </a:solidFill>
              </a:rPr>
              <a:t>cosndered</a:t>
            </a:r>
            <a:r>
              <a:rPr lang="en-US" sz="2000" dirty="0" smtClean="0">
                <a:solidFill>
                  <a:schemeClr val="tx2"/>
                </a:solidFill>
              </a:rPr>
              <a:t>: </a:t>
            </a:r>
          </a:p>
          <a:p>
            <a:pPr marL="571500" lvl="2" indent="-342900">
              <a:buFont typeface="Arial" panose="020B0604020202020204" pitchFamily="34" charset="0"/>
              <a:buChar char="•"/>
            </a:pPr>
            <a:r>
              <a:rPr lang="en-US" sz="1800" dirty="0" smtClean="0">
                <a:solidFill>
                  <a:schemeClr val="tx2"/>
                </a:solidFill>
              </a:rPr>
              <a:t>ADC and DAC bandwidth</a:t>
            </a:r>
          </a:p>
          <a:p>
            <a:pPr marL="571500" lvl="2" indent="-342900">
              <a:buFont typeface="Arial" panose="020B0604020202020204" pitchFamily="34" charset="0"/>
              <a:buChar char="•"/>
            </a:pPr>
            <a:r>
              <a:rPr lang="en-US" sz="1800" dirty="0" smtClean="0">
                <a:solidFill>
                  <a:schemeClr val="tx2"/>
                </a:solidFill>
              </a:rPr>
              <a:t>PA and various RF component design and requirements</a:t>
            </a:r>
          </a:p>
          <a:p>
            <a:pPr marL="571500" lvl="2" indent="-342900">
              <a:buFont typeface="Arial" panose="020B0604020202020204" pitchFamily="34" charset="0"/>
              <a:buChar char="•"/>
            </a:pPr>
            <a:r>
              <a:rPr lang="en-US" sz="1800" dirty="0" smtClean="0">
                <a:solidFill>
                  <a:schemeClr val="tx2"/>
                </a:solidFill>
              </a:rPr>
              <a:t>Phased array design</a:t>
            </a:r>
            <a:endParaRPr lang="en-US" b="1" dirty="0" smtClean="0">
              <a:solidFill>
                <a:schemeClr val="tx2"/>
              </a:solidFill>
            </a:endParaRPr>
          </a:p>
          <a:p>
            <a:r>
              <a:rPr lang="en-US" b="1" dirty="0" smtClean="0"/>
              <a:t>Use Case Requirements</a:t>
            </a:r>
            <a:endParaRPr lang="en-US" dirty="0"/>
          </a:p>
          <a:p>
            <a:endParaRPr lang="en-US" dirty="0" smtClean="0"/>
          </a:p>
        </p:txBody>
      </p:sp>
    </p:spTree>
    <p:extLst>
      <p:ext uri="{BB962C8B-B14F-4D97-AF65-F5344CB8AC3E}">
        <p14:creationId xmlns:p14="http://schemas.microsoft.com/office/powerpoint/2010/main" val="29939837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5</a:t>
            </a:fld>
            <a:r>
              <a:rPr lang="en-US" smtClean="0"/>
              <a:t> </a:t>
            </a:r>
            <a:endParaRPr lang="en-US" dirty="0"/>
          </a:p>
        </p:txBody>
      </p:sp>
      <p:sp>
        <p:nvSpPr>
          <p:cNvPr id="3" name="Title 2"/>
          <p:cNvSpPr>
            <a:spLocks noGrp="1"/>
          </p:cNvSpPr>
          <p:nvPr>
            <p:ph type="title"/>
          </p:nvPr>
        </p:nvSpPr>
        <p:spPr/>
        <p:txBody>
          <a:bodyPr/>
          <a:lstStyle/>
          <a:p>
            <a:r>
              <a:rPr lang="en-US" dirty="0" smtClean="0"/>
              <a:t>Beyond </a:t>
            </a:r>
            <a:r>
              <a:rPr lang="en-US" dirty="0" smtClean="0"/>
              <a:t>52GHz Waveform Candidates</a:t>
            </a:r>
            <a:endParaRPr lang="en-US" dirty="0"/>
          </a:p>
        </p:txBody>
      </p:sp>
      <p:sp>
        <p:nvSpPr>
          <p:cNvPr id="4" name="Content Placeholder 3"/>
          <p:cNvSpPr>
            <a:spLocks noGrp="1"/>
          </p:cNvSpPr>
          <p:nvPr>
            <p:ph sz="quarter" idx="12"/>
          </p:nvPr>
        </p:nvSpPr>
        <p:spPr>
          <a:xfrm>
            <a:off x="490939" y="1139371"/>
            <a:ext cx="11209064" cy="2518230"/>
          </a:xfrm>
        </p:spPr>
        <p:txBody>
          <a:bodyPr/>
          <a:lstStyle/>
          <a:p>
            <a:r>
              <a:rPr lang="en-US" b="1" dirty="0" smtClean="0"/>
              <a:t>Currently 2 waveforms have been studied extensively in 3GPP up to FR2: </a:t>
            </a:r>
          </a:p>
          <a:p>
            <a:pPr marL="342900" indent="-342900">
              <a:buFont typeface="Arial" panose="020B0604020202020204" pitchFamily="34" charset="0"/>
              <a:buChar char="•"/>
            </a:pPr>
            <a:r>
              <a:rPr lang="en-US" sz="2000" dirty="0" smtClean="0">
                <a:solidFill>
                  <a:schemeClr val="tx2"/>
                </a:solidFill>
              </a:rPr>
              <a:t>CP-OFDM (for DL and UL)</a:t>
            </a:r>
          </a:p>
          <a:p>
            <a:pPr marL="342900" indent="-342900">
              <a:buFont typeface="Arial" panose="020B0604020202020204" pitchFamily="34" charset="0"/>
              <a:buChar char="•"/>
            </a:pPr>
            <a:r>
              <a:rPr lang="en-US" sz="2000" dirty="0" smtClean="0">
                <a:solidFill>
                  <a:schemeClr val="tx2"/>
                </a:solidFill>
              </a:rPr>
              <a:t>SC-FDM (for UL)</a:t>
            </a:r>
            <a:endParaRPr lang="en-US" dirty="0"/>
          </a:p>
          <a:p>
            <a:pPr marL="342900" indent="-342900">
              <a:buFont typeface="Arial" panose="020B0604020202020204" pitchFamily="34" charset="0"/>
              <a:buChar char="•"/>
            </a:pPr>
            <a:r>
              <a:rPr lang="en-US" sz="2000" dirty="0" smtClean="0">
                <a:solidFill>
                  <a:schemeClr val="tx2"/>
                </a:solidFill>
              </a:rPr>
              <a:t>Our preference is to limit the waveform for beyond 52.6GHz to some or other variant of these two. That way many of the channel and RS design can be utilized from the current </a:t>
            </a:r>
            <a:r>
              <a:rPr lang="en-US" sz="2000" dirty="0" err="1" smtClean="0">
                <a:solidFill>
                  <a:schemeClr val="tx2"/>
                </a:solidFill>
              </a:rPr>
              <a:t>Rel</a:t>
            </a:r>
            <a:r>
              <a:rPr lang="en-US" sz="2000" dirty="0" smtClean="0">
                <a:solidFill>
                  <a:schemeClr val="tx2"/>
                </a:solidFill>
              </a:rPr>
              <a:t> 16 design from FR1 and FR2</a:t>
            </a:r>
          </a:p>
          <a:p>
            <a:pPr marL="342900" indent="-342900">
              <a:buFont typeface="Arial" panose="020B0604020202020204" pitchFamily="34" charset="0"/>
              <a:buChar char="•"/>
            </a:pPr>
            <a:r>
              <a:rPr lang="en-US" sz="2000" dirty="0" smtClean="0">
                <a:solidFill>
                  <a:schemeClr val="tx2"/>
                </a:solidFill>
              </a:rPr>
              <a:t>Make the necessary changes in the waveform, PHY and higher layers as needed. </a:t>
            </a:r>
          </a:p>
          <a:p>
            <a:r>
              <a:rPr lang="en-US" b="1" dirty="0" smtClean="0"/>
              <a:t>Candidate Waveforms:</a:t>
            </a:r>
            <a:endParaRPr lang="en-US" b="1" dirty="0"/>
          </a:p>
        </p:txBody>
      </p:sp>
      <p:grpSp>
        <p:nvGrpSpPr>
          <p:cNvPr id="10" name="Group 9"/>
          <p:cNvGrpSpPr/>
          <p:nvPr/>
        </p:nvGrpSpPr>
        <p:grpSpPr>
          <a:xfrm>
            <a:off x="292608" y="3886200"/>
            <a:ext cx="5649404" cy="2651760"/>
            <a:chOff x="292608" y="3886200"/>
            <a:chExt cx="5649404" cy="2651760"/>
          </a:xfrm>
        </p:grpSpPr>
        <p:sp>
          <p:nvSpPr>
            <p:cNvPr id="6" name="Rectangle 5"/>
            <p:cNvSpPr/>
            <p:nvPr/>
          </p:nvSpPr>
          <p:spPr>
            <a:xfrm>
              <a:off x="684212" y="3886200"/>
              <a:ext cx="838200" cy="6858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smtClean="0"/>
                <a:t>Symbol Map</a:t>
              </a:r>
              <a:endParaRPr lang="en-US" sz="1400" dirty="0"/>
            </a:p>
          </p:txBody>
        </p:sp>
        <p:sp>
          <p:nvSpPr>
            <p:cNvPr id="7" name="Rectangle 6"/>
            <p:cNvSpPr/>
            <p:nvPr/>
          </p:nvSpPr>
          <p:spPr>
            <a:xfrm>
              <a:off x="684212" y="5105400"/>
              <a:ext cx="838200" cy="6858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smtClean="0"/>
                <a:t>Symbol Map</a:t>
              </a:r>
              <a:endParaRPr lang="en-US" sz="1400" dirty="0"/>
            </a:p>
          </p:txBody>
        </p:sp>
        <p:sp>
          <p:nvSpPr>
            <p:cNvPr id="8" name="Rectangle 7"/>
            <p:cNvSpPr/>
            <p:nvPr/>
          </p:nvSpPr>
          <p:spPr>
            <a:xfrm>
              <a:off x="1751012" y="3886200"/>
              <a:ext cx="457200" cy="6858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smtClean="0"/>
                <a:t>S/P</a:t>
              </a:r>
              <a:endParaRPr lang="en-US" sz="1400" dirty="0"/>
            </a:p>
          </p:txBody>
        </p:sp>
        <p:sp>
          <p:nvSpPr>
            <p:cNvPr id="9" name="Rectangle 8"/>
            <p:cNvSpPr/>
            <p:nvPr/>
          </p:nvSpPr>
          <p:spPr>
            <a:xfrm>
              <a:off x="1751012" y="5105400"/>
              <a:ext cx="457200" cy="6858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smtClean="0"/>
                <a:t>S/P</a:t>
              </a:r>
              <a:endParaRPr lang="en-US" sz="1400" dirty="0"/>
            </a:p>
          </p:txBody>
        </p:sp>
        <p:sp>
          <p:nvSpPr>
            <p:cNvPr id="12" name="Rectangle 11"/>
            <p:cNvSpPr/>
            <p:nvPr/>
          </p:nvSpPr>
          <p:spPr>
            <a:xfrm>
              <a:off x="3122612" y="3886200"/>
              <a:ext cx="457200" cy="1905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err="1" smtClean="0"/>
                <a:t>iFFT</a:t>
              </a:r>
              <a:endParaRPr lang="en-US" sz="1400" dirty="0"/>
            </a:p>
          </p:txBody>
        </p:sp>
        <p:sp>
          <p:nvSpPr>
            <p:cNvPr id="13" name="Rectangle 12"/>
            <p:cNvSpPr/>
            <p:nvPr/>
          </p:nvSpPr>
          <p:spPr>
            <a:xfrm>
              <a:off x="3808412" y="4495800"/>
              <a:ext cx="457200" cy="6858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smtClean="0"/>
                <a:t>P/S</a:t>
              </a:r>
              <a:endParaRPr lang="en-US" sz="1400" dirty="0"/>
            </a:p>
          </p:txBody>
        </p:sp>
        <p:sp>
          <p:nvSpPr>
            <p:cNvPr id="14" name="Rectangle 13"/>
            <p:cNvSpPr/>
            <p:nvPr/>
          </p:nvSpPr>
          <p:spPr>
            <a:xfrm>
              <a:off x="4494212" y="4495800"/>
              <a:ext cx="457200" cy="6858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smtClean="0"/>
                <a:t>CP</a:t>
              </a:r>
              <a:endParaRPr lang="en-US" sz="1400" dirty="0"/>
            </a:p>
          </p:txBody>
        </p:sp>
        <p:cxnSp>
          <p:nvCxnSpPr>
            <p:cNvPr id="16" name="Straight Arrow Connector 15"/>
            <p:cNvCxnSpPr>
              <a:stCxn id="6" idx="3"/>
              <a:endCxn id="8" idx="1"/>
            </p:cNvCxnSpPr>
            <p:nvPr/>
          </p:nvCxnSpPr>
          <p:spPr>
            <a:xfrm>
              <a:off x="1522412" y="42291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stCxn id="7" idx="3"/>
              <a:endCxn id="9" idx="1"/>
            </p:cNvCxnSpPr>
            <p:nvPr/>
          </p:nvCxnSpPr>
          <p:spPr>
            <a:xfrm>
              <a:off x="1522412" y="54483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a:stCxn id="12" idx="3"/>
              <a:endCxn id="13" idx="1"/>
            </p:cNvCxnSpPr>
            <p:nvPr/>
          </p:nvCxnSpPr>
          <p:spPr>
            <a:xfrm>
              <a:off x="3579812" y="48387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a:stCxn id="13" idx="3"/>
              <a:endCxn id="14" idx="1"/>
            </p:cNvCxnSpPr>
            <p:nvPr/>
          </p:nvCxnSpPr>
          <p:spPr>
            <a:xfrm>
              <a:off x="4265612" y="48387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3579812" y="49530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a:off x="3579812" y="47244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sp>
          <p:nvSpPr>
            <p:cNvPr id="41" name="Rectangle 40"/>
            <p:cNvSpPr/>
            <p:nvPr/>
          </p:nvSpPr>
          <p:spPr>
            <a:xfrm>
              <a:off x="2436812" y="3886200"/>
              <a:ext cx="457200" cy="1905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smtClean="0"/>
                <a:t>RE </a:t>
              </a:r>
              <a:r>
                <a:rPr lang="en-US" sz="1400" dirty="0" err="1" smtClean="0"/>
                <a:t>MuX</a:t>
              </a:r>
              <a:endParaRPr lang="en-US" sz="1400" dirty="0"/>
            </a:p>
          </p:txBody>
        </p:sp>
        <p:cxnSp>
          <p:nvCxnSpPr>
            <p:cNvPr id="43" name="Straight Arrow Connector 42"/>
            <p:cNvCxnSpPr/>
            <p:nvPr/>
          </p:nvCxnSpPr>
          <p:spPr>
            <a:xfrm>
              <a:off x="2208212" y="41910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p:nvPr/>
          </p:nvCxnSpPr>
          <p:spPr>
            <a:xfrm>
              <a:off x="2208212" y="54864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a:stCxn id="41" idx="3"/>
              <a:endCxn id="12" idx="1"/>
            </p:cNvCxnSpPr>
            <p:nvPr/>
          </p:nvCxnSpPr>
          <p:spPr>
            <a:xfrm>
              <a:off x="2894012" y="48387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p:nvPr/>
          </p:nvCxnSpPr>
          <p:spPr>
            <a:xfrm>
              <a:off x="2894012" y="47244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49" name="Straight Arrow Connector 48"/>
            <p:cNvCxnSpPr/>
            <p:nvPr/>
          </p:nvCxnSpPr>
          <p:spPr>
            <a:xfrm>
              <a:off x="2894012" y="49530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0" name="Straight Arrow Connector 49"/>
            <p:cNvCxnSpPr/>
            <p:nvPr/>
          </p:nvCxnSpPr>
          <p:spPr>
            <a:xfrm>
              <a:off x="2208212" y="42672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1" name="Straight Arrow Connector 50"/>
            <p:cNvCxnSpPr/>
            <p:nvPr/>
          </p:nvCxnSpPr>
          <p:spPr>
            <a:xfrm>
              <a:off x="2208212" y="43434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2" name="Straight Arrow Connector 51"/>
            <p:cNvCxnSpPr/>
            <p:nvPr/>
          </p:nvCxnSpPr>
          <p:spPr>
            <a:xfrm>
              <a:off x="2208212" y="54102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p:nvPr/>
          </p:nvCxnSpPr>
          <p:spPr>
            <a:xfrm>
              <a:off x="2208212" y="53340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sp>
          <p:nvSpPr>
            <p:cNvPr id="54" name="Rectangle 53"/>
            <p:cNvSpPr/>
            <p:nvPr/>
          </p:nvSpPr>
          <p:spPr>
            <a:xfrm>
              <a:off x="5180012" y="4495800"/>
              <a:ext cx="457200" cy="6858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smtClean="0"/>
                <a:t>D/A</a:t>
              </a:r>
              <a:endParaRPr lang="en-US" sz="1400" dirty="0"/>
            </a:p>
          </p:txBody>
        </p:sp>
        <p:cxnSp>
          <p:nvCxnSpPr>
            <p:cNvPr id="56" name="Straight Arrow Connector 55"/>
            <p:cNvCxnSpPr>
              <a:stCxn id="14" idx="3"/>
              <a:endCxn id="54" idx="1"/>
            </p:cNvCxnSpPr>
            <p:nvPr/>
          </p:nvCxnSpPr>
          <p:spPr>
            <a:xfrm>
              <a:off x="4951412" y="48387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83" name="Straight Arrow Connector 82"/>
            <p:cNvCxnSpPr/>
            <p:nvPr/>
          </p:nvCxnSpPr>
          <p:spPr>
            <a:xfrm>
              <a:off x="5637212" y="4828032"/>
              <a:ext cx="3048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sp>
          <p:nvSpPr>
            <p:cNvPr id="86" name="TextBox 85"/>
            <p:cNvSpPr txBox="1"/>
            <p:nvPr/>
          </p:nvSpPr>
          <p:spPr>
            <a:xfrm>
              <a:off x="292608" y="4096512"/>
              <a:ext cx="365760" cy="256032"/>
            </a:xfrm>
            <a:prstGeom prst="rect">
              <a:avLst/>
            </a:prstGeom>
            <a:noFill/>
            <a:ln>
              <a:noFill/>
            </a:ln>
          </p:spPr>
          <p:txBody>
            <a:bodyPr wrap="none" lIns="0" tIns="0" rIns="0" bIns="0" rtlCol="0">
              <a:noAutofit/>
            </a:bodyPr>
            <a:lstStyle/>
            <a:p>
              <a:r>
                <a:rPr lang="en-US" sz="1400" dirty="0" smtClean="0">
                  <a:solidFill>
                    <a:schemeClr val="tx2"/>
                  </a:solidFill>
                </a:rPr>
                <a:t>UE1</a:t>
              </a:r>
            </a:p>
          </p:txBody>
        </p:sp>
        <p:sp>
          <p:nvSpPr>
            <p:cNvPr id="87" name="TextBox 86"/>
            <p:cNvSpPr txBox="1"/>
            <p:nvPr/>
          </p:nvSpPr>
          <p:spPr>
            <a:xfrm>
              <a:off x="326136" y="5327904"/>
              <a:ext cx="365760" cy="256032"/>
            </a:xfrm>
            <a:prstGeom prst="rect">
              <a:avLst/>
            </a:prstGeom>
            <a:noFill/>
            <a:ln>
              <a:noFill/>
            </a:ln>
          </p:spPr>
          <p:txBody>
            <a:bodyPr wrap="none" lIns="0" tIns="0" rIns="0" bIns="0" rtlCol="0">
              <a:noAutofit/>
            </a:bodyPr>
            <a:lstStyle/>
            <a:p>
              <a:r>
                <a:rPr lang="en-US" sz="1400" dirty="0" smtClean="0">
                  <a:solidFill>
                    <a:schemeClr val="tx2"/>
                  </a:solidFill>
                </a:rPr>
                <a:t>UE2</a:t>
              </a:r>
            </a:p>
          </p:txBody>
        </p:sp>
        <p:sp>
          <p:nvSpPr>
            <p:cNvPr id="90" name="TextBox 89"/>
            <p:cNvSpPr txBox="1"/>
            <p:nvPr/>
          </p:nvSpPr>
          <p:spPr>
            <a:xfrm>
              <a:off x="1828800" y="5998464"/>
              <a:ext cx="914400" cy="539496"/>
            </a:xfrm>
            <a:prstGeom prst="rect">
              <a:avLst/>
            </a:prstGeom>
            <a:noFill/>
            <a:ln>
              <a:noFill/>
            </a:ln>
          </p:spPr>
          <p:txBody>
            <a:bodyPr wrap="none" lIns="0" tIns="0" rIns="0" bIns="0" rtlCol="0">
              <a:noAutofit/>
            </a:bodyPr>
            <a:lstStyle/>
            <a:p>
              <a:r>
                <a:rPr lang="en-US" dirty="0" smtClean="0">
                  <a:solidFill>
                    <a:schemeClr val="tx2"/>
                  </a:solidFill>
                </a:rPr>
                <a:t>CP-OFDM</a:t>
              </a:r>
            </a:p>
          </p:txBody>
        </p:sp>
      </p:grpSp>
      <p:grpSp>
        <p:nvGrpSpPr>
          <p:cNvPr id="5" name="Group 4"/>
          <p:cNvGrpSpPr/>
          <p:nvPr/>
        </p:nvGrpSpPr>
        <p:grpSpPr>
          <a:xfrm>
            <a:off x="6650736" y="3886200"/>
            <a:ext cx="5076380" cy="2657060"/>
            <a:chOff x="6650736" y="3886200"/>
            <a:chExt cx="5076380" cy="2657060"/>
          </a:xfrm>
        </p:grpSpPr>
        <p:sp>
          <p:nvSpPr>
            <p:cNvPr id="39" name="Rectangle 38"/>
            <p:cNvSpPr/>
            <p:nvPr/>
          </p:nvSpPr>
          <p:spPr>
            <a:xfrm>
              <a:off x="7085012" y="3886200"/>
              <a:ext cx="838200" cy="6858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smtClean="0"/>
                <a:t>Symbol Map</a:t>
              </a:r>
              <a:endParaRPr lang="en-US" sz="1400" dirty="0"/>
            </a:p>
          </p:txBody>
        </p:sp>
        <p:sp>
          <p:nvSpPr>
            <p:cNvPr id="40" name="Rectangle 39"/>
            <p:cNvSpPr/>
            <p:nvPr/>
          </p:nvSpPr>
          <p:spPr>
            <a:xfrm>
              <a:off x="7085012" y="5105400"/>
              <a:ext cx="838200" cy="6858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smtClean="0"/>
                <a:t>Symbol Map</a:t>
              </a:r>
              <a:endParaRPr lang="en-US" sz="1400" dirty="0"/>
            </a:p>
          </p:txBody>
        </p:sp>
        <p:sp>
          <p:nvSpPr>
            <p:cNvPr id="57" name="Rectangle 56"/>
            <p:cNvSpPr/>
            <p:nvPr/>
          </p:nvSpPr>
          <p:spPr>
            <a:xfrm>
              <a:off x="8228012" y="3886200"/>
              <a:ext cx="457200" cy="6858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smtClean="0"/>
                <a:t>S/P</a:t>
              </a:r>
              <a:endParaRPr lang="en-US" sz="1400" dirty="0"/>
            </a:p>
          </p:txBody>
        </p:sp>
        <p:sp>
          <p:nvSpPr>
            <p:cNvPr id="58" name="Rectangle 57"/>
            <p:cNvSpPr/>
            <p:nvPr/>
          </p:nvSpPr>
          <p:spPr>
            <a:xfrm>
              <a:off x="8228012" y="5105400"/>
              <a:ext cx="457200" cy="6858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smtClean="0"/>
                <a:t>S/P</a:t>
              </a:r>
              <a:endParaRPr lang="en-US" sz="1400" dirty="0"/>
            </a:p>
          </p:txBody>
        </p:sp>
        <p:sp>
          <p:nvSpPr>
            <p:cNvPr id="60" name="Rectangle 59"/>
            <p:cNvSpPr/>
            <p:nvPr/>
          </p:nvSpPr>
          <p:spPr>
            <a:xfrm>
              <a:off x="9599612" y="4495800"/>
              <a:ext cx="457200" cy="6858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smtClean="0"/>
                <a:t>P/S</a:t>
              </a:r>
              <a:endParaRPr lang="en-US" sz="1400" dirty="0"/>
            </a:p>
          </p:txBody>
        </p:sp>
        <p:sp>
          <p:nvSpPr>
            <p:cNvPr id="61" name="Rectangle 60"/>
            <p:cNvSpPr/>
            <p:nvPr/>
          </p:nvSpPr>
          <p:spPr>
            <a:xfrm>
              <a:off x="10285412" y="4495800"/>
              <a:ext cx="457200" cy="6858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smtClean="0"/>
                <a:t>CP</a:t>
              </a:r>
              <a:endParaRPr lang="en-US" sz="1400" dirty="0"/>
            </a:p>
          </p:txBody>
        </p:sp>
        <p:cxnSp>
          <p:nvCxnSpPr>
            <p:cNvPr id="63" name="Straight Arrow Connector 62"/>
            <p:cNvCxnSpPr>
              <a:stCxn id="60" idx="3"/>
              <a:endCxn id="61" idx="1"/>
            </p:cNvCxnSpPr>
            <p:nvPr/>
          </p:nvCxnSpPr>
          <p:spPr>
            <a:xfrm>
              <a:off x="10056812" y="48387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sp>
          <p:nvSpPr>
            <p:cNvPr id="66" name="Rectangle 65"/>
            <p:cNvSpPr/>
            <p:nvPr/>
          </p:nvSpPr>
          <p:spPr>
            <a:xfrm>
              <a:off x="8913812" y="3886200"/>
              <a:ext cx="457200" cy="1905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err="1" smtClean="0"/>
                <a:t>MuX</a:t>
              </a:r>
              <a:endParaRPr lang="en-US" sz="1400" dirty="0"/>
            </a:p>
          </p:txBody>
        </p:sp>
        <p:cxnSp>
          <p:nvCxnSpPr>
            <p:cNvPr id="67" name="Straight Arrow Connector 66"/>
            <p:cNvCxnSpPr/>
            <p:nvPr/>
          </p:nvCxnSpPr>
          <p:spPr>
            <a:xfrm>
              <a:off x="8685212" y="41910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68" name="Straight Arrow Connector 67"/>
            <p:cNvCxnSpPr/>
            <p:nvPr/>
          </p:nvCxnSpPr>
          <p:spPr>
            <a:xfrm>
              <a:off x="8685212" y="54864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69" name="Straight Arrow Connector 68"/>
            <p:cNvCxnSpPr>
              <a:stCxn id="66" idx="3"/>
            </p:cNvCxnSpPr>
            <p:nvPr/>
          </p:nvCxnSpPr>
          <p:spPr>
            <a:xfrm>
              <a:off x="9371012" y="48387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0" name="Straight Arrow Connector 69"/>
            <p:cNvCxnSpPr/>
            <p:nvPr/>
          </p:nvCxnSpPr>
          <p:spPr>
            <a:xfrm>
              <a:off x="9371012" y="47244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p:nvPr/>
          </p:nvCxnSpPr>
          <p:spPr>
            <a:xfrm>
              <a:off x="9371012" y="49530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2" name="Straight Arrow Connector 71"/>
            <p:cNvCxnSpPr/>
            <p:nvPr/>
          </p:nvCxnSpPr>
          <p:spPr>
            <a:xfrm>
              <a:off x="8685212" y="42672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3" name="Straight Arrow Connector 72"/>
            <p:cNvCxnSpPr/>
            <p:nvPr/>
          </p:nvCxnSpPr>
          <p:spPr>
            <a:xfrm>
              <a:off x="8685212" y="43434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4" name="Straight Arrow Connector 73"/>
            <p:cNvCxnSpPr/>
            <p:nvPr/>
          </p:nvCxnSpPr>
          <p:spPr>
            <a:xfrm>
              <a:off x="8685212" y="54102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5" name="Straight Arrow Connector 74"/>
            <p:cNvCxnSpPr/>
            <p:nvPr/>
          </p:nvCxnSpPr>
          <p:spPr>
            <a:xfrm>
              <a:off x="8685212" y="53340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sp>
          <p:nvSpPr>
            <p:cNvPr id="76" name="Rectangle 75"/>
            <p:cNvSpPr/>
            <p:nvPr/>
          </p:nvSpPr>
          <p:spPr>
            <a:xfrm>
              <a:off x="10971212" y="4495800"/>
              <a:ext cx="457200" cy="6858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lstStyle/>
            <a:p>
              <a:pPr algn="ctr"/>
              <a:r>
                <a:rPr lang="en-US" sz="1400" dirty="0" smtClean="0"/>
                <a:t>D/A</a:t>
              </a:r>
              <a:endParaRPr lang="en-US" sz="1400" dirty="0"/>
            </a:p>
          </p:txBody>
        </p:sp>
        <p:cxnSp>
          <p:nvCxnSpPr>
            <p:cNvPr id="77" name="Straight Arrow Connector 76"/>
            <p:cNvCxnSpPr>
              <a:stCxn id="61" idx="3"/>
              <a:endCxn id="76" idx="1"/>
            </p:cNvCxnSpPr>
            <p:nvPr/>
          </p:nvCxnSpPr>
          <p:spPr>
            <a:xfrm>
              <a:off x="10742612" y="48387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9" name="Straight Arrow Connector 78"/>
            <p:cNvCxnSpPr>
              <a:stCxn id="39" idx="3"/>
              <a:endCxn id="57" idx="1"/>
            </p:cNvCxnSpPr>
            <p:nvPr/>
          </p:nvCxnSpPr>
          <p:spPr>
            <a:xfrm>
              <a:off x="7923212" y="4229100"/>
              <a:ext cx="3048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81" name="Straight Arrow Connector 80"/>
            <p:cNvCxnSpPr>
              <a:stCxn id="40" idx="3"/>
              <a:endCxn id="58" idx="1"/>
            </p:cNvCxnSpPr>
            <p:nvPr/>
          </p:nvCxnSpPr>
          <p:spPr>
            <a:xfrm>
              <a:off x="7923212" y="5448300"/>
              <a:ext cx="3048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85" name="Straight Arrow Connector 84"/>
            <p:cNvCxnSpPr/>
            <p:nvPr/>
          </p:nvCxnSpPr>
          <p:spPr>
            <a:xfrm>
              <a:off x="11422316" y="4824984"/>
              <a:ext cx="3048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sp>
          <p:nvSpPr>
            <p:cNvPr id="88" name="TextBox 87"/>
            <p:cNvSpPr txBox="1"/>
            <p:nvPr/>
          </p:nvSpPr>
          <p:spPr>
            <a:xfrm>
              <a:off x="6650736" y="5379720"/>
              <a:ext cx="365760" cy="256032"/>
            </a:xfrm>
            <a:prstGeom prst="rect">
              <a:avLst/>
            </a:prstGeom>
            <a:noFill/>
            <a:ln>
              <a:noFill/>
            </a:ln>
          </p:spPr>
          <p:txBody>
            <a:bodyPr wrap="none" lIns="0" tIns="0" rIns="0" bIns="0" rtlCol="0">
              <a:noAutofit/>
            </a:bodyPr>
            <a:lstStyle/>
            <a:p>
              <a:r>
                <a:rPr lang="en-US" sz="1400" dirty="0" smtClean="0">
                  <a:solidFill>
                    <a:schemeClr val="tx2"/>
                  </a:solidFill>
                </a:rPr>
                <a:t>UE2</a:t>
              </a:r>
            </a:p>
          </p:txBody>
        </p:sp>
        <p:sp>
          <p:nvSpPr>
            <p:cNvPr id="89" name="TextBox 88"/>
            <p:cNvSpPr txBox="1"/>
            <p:nvPr/>
          </p:nvSpPr>
          <p:spPr>
            <a:xfrm>
              <a:off x="6675120" y="4096512"/>
              <a:ext cx="365760" cy="256032"/>
            </a:xfrm>
            <a:prstGeom prst="rect">
              <a:avLst/>
            </a:prstGeom>
            <a:noFill/>
            <a:ln>
              <a:noFill/>
            </a:ln>
          </p:spPr>
          <p:txBody>
            <a:bodyPr wrap="none" lIns="0" tIns="0" rIns="0" bIns="0" rtlCol="0">
              <a:noAutofit/>
            </a:bodyPr>
            <a:lstStyle/>
            <a:p>
              <a:r>
                <a:rPr lang="en-US" sz="1400" dirty="0" smtClean="0">
                  <a:solidFill>
                    <a:schemeClr val="tx2"/>
                  </a:solidFill>
                </a:rPr>
                <a:t>UE1</a:t>
              </a:r>
            </a:p>
          </p:txBody>
        </p:sp>
        <p:sp>
          <p:nvSpPr>
            <p:cNvPr id="91" name="TextBox 90"/>
            <p:cNvSpPr txBox="1"/>
            <p:nvPr/>
          </p:nvSpPr>
          <p:spPr>
            <a:xfrm>
              <a:off x="7833360" y="6003764"/>
              <a:ext cx="914400" cy="539496"/>
            </a:xfrm>
            <a:prstGeom prst="rect">
              <a:avLst/>
            </a:prstGeom>
            <a:noFill/>
            <a:ln>
              <a:noFill/>
            </a:ln>
          </p:spPr>
          <p:txBody>
            <a:bodyPr wrap="none" lIns="0" tIns="0" rIns="0" bIns="0" rtlCol="0">
              <a:noAutofit/>
            </a:bodyPr>
            <a:lstStyle/>
            <a:p>
              <a:r>
                <a:rPr lang="en-US" dirty="0" smtClean="0">
                  <a:solidFill>
                    <a:schemeClr val="tx2"/>
                  </a:solidFill>
                </a:rPr>
                <a:t>SC-FDM (SC-FDE)</a:t>
              </a:r>
            </a:p>
          </p:txBody>
        </p:sp>
      </p:grpSp>
    </p:spTree>
    <p:extLst>
      <p:ext uri="{BB962C8B-B14F-4D97-AF65-F5344CB8AC3E}">
        <p14:creationId xmlns:p14="http://schemas.microsoft.com/office/powerpoint/2010/main" val="18497503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6</a:t>
            </a:fld>
            <a:r>
              <a:rPr lang="en-US" smtClean="0"/>
              <a:t> </a:t>
            </a:r>
            <a:endParaRPr lang="en-US" dirty="0"/>
          </a:p>
        </p:txBody>
      </p:sp>
      <p:sp>
        <p:nvSpPr>
          <p:cNvPr id="3" name="Title 2"/>
          <p:cNvSpPr>
            <a:spLocks noGrp="1"/>
          </p:cNvSpPr>
          <p:nvPr>
            <p:ph type="title"/>
          </p:nvPr>
        </p:nvSpPr>
        <p:spPr/>
        <p:txBody>
          <a:bodyPr/>
          <a:lstStyle/>
          <a:p>
            <a:r>
              <a:rPr lang="en-US" dirty="0" smtClean="0"/>
              <a:t>Beyond </a:t>
            </a:r>
            <a:r>
              <a:rPr lang="en-US" dirty="0"/>
              <a:t>52GHz Waveform Design</a:t>
            </a:r>
          </a:p>
        </p:txBody>
      </p:sp>
      <p:sp>
        <p:nvSpPr>
          <p:cNvPr id="4" name="Content Placeholder 3"/>
          <p:cNvSpPr>
            <a:spLocks noGrp="1"/>
          </p:cNvSpPr>
          <p:nvPr>
            <p:ph sz="quarter" idx="12"/>
          </p:nvPr>
        </p:nvSpPr>
        <p:spPr>
          <a:xfrm>
            <a:off x="490939" y="1139371"/>
            <a:ext cx="11209064" cy="2918279"/>
          </a:xfrm>
        </p:spPr>
        <p:txBody>
          <a:bodyPr/>
          <a:lstStyle/>
          <a:p>
            <a:r>
              <a:rPr lang="en-US" sz="2800" b="1" dirty="0" smtClean="0"/>
              <a:t>Key Consideration for Evaluation:</a:t>
            </a:r>
          </a:p>
          <a:p>
            <a:pPr marL="342900" indent="-342900">
              <a:buClr>
                <a:schemeClr val="tx2"/>
              </a:buClr>
              <a:buFont typeface="Arial" panose="020B0604020202020204" pitchFamily="34" charset="0"/>
              <a:buChar char="•"/>
            </a:pPr>
            <a:r>
              <a:rPr lang="en-US" sz="2000" dirty="0" smtClean="0">
                <a:solidFill>
                  <a:schemeClr val="tx2"/>
                </a:solidFill>
              </a:rPr>
              <a:t>Numerology choices (240KHz, 480KHz, 960KHz)</a:t>
            </a:r>
          </a:p>
          <a:p>
            <a:pPr marL="342900" indent="-342900">
              <a:buClr>
                <a:schemeClr val="tx2"/>
              </a:buClr>
              <a:buFont typeface="Arial" panose="020B0604020202020204" pitchFamily="34" charset="0"/>
              <a:buChar char="•"/>
            </a:pPr>
            <a:r>
              <a:rPr lang="en-US" sz="2000" dirty="0" smtClean="0">
                <a:solidFill>
                  <a:schemeClr val="tx2"/>
                </a:solidFill>
              </a:rPr>
              <a:t>PA Model</a:t>
            </a:r>
          </a:p>
          <a:p>
            <a:pPr marL="342900" indent="-342900">
              <a:buClr>
                <a:schemeClr val="tx2"/>
              </a:buClr>
              <a:buFont typeface="Arial" panose="020B0604020202020204" pitchFamily="34" charset="0"/>
              <a:buChar char="•"/>
            </a:pPr>
            <a:r>
              <a:rPr lang="en-US" sz="2000" dirty="0" smtClean="0">
                <a:solidFill>
                  <a:schemeClr val="tx2"/>
                </a:solidFill>
              </a:rPr>
              <a:t>Phase Noise Model</a:t>
            </a:r>
          </a:p>
          <a:p>
            <a:pPr marL="342900" indent="-342900">
              <a:buClr>
                <a:schemeClr val="tx2"/>
              </a:buClr>
              <a:buFont typeface="Arial" panose="020B0604020202020204" pitchFamily="34" charset="0"/>
              <a:buChar char="•"/>
            </a:pPr>
            <a:r>
              <a:rPr lang="en-US" sz="2000" dirty="0" smtClean="0">
                <a:solidFill>
                  <a:schemeClr val="tx2"/>
                </a:solidFill>
              </a:rPr>
              <a:t>Power Consumption Model (RF, ADC/DAC)</a:t>
            </a:r>
          </a:p>
          <a:p>
            <a:pPr marL="342900" indent="-342900">
              <a:buClr>
                <a:schemeClr val="tx2"/>
              </a:buClr>
              <a:buFont typeface="Arial" panose="020B0604020202020204" pitchFamily="34" charset="0"/>
              <a:buChar char="•"/>
            </a:pPr>
            <a:r>
              <a:rPr lang="en-US" sz="2000" dirty="0" smtClean="0">
                <a:solidFill>
                  <a:schemeClr val="tx2"/>
                </a:solidFill>
              </a:rPr>
              <a:t>Multi CC PAPR Reduction Technique</a:t>
            </a:r>
          </a:p>
          <a:p>
            <a:pPr marL="342900" indent="-342900">
              <a:buFont typeface="Arial" panose="020B0604020202020204" pitchFamily="34" charset="0"/>
              <a:buChar char="•"/>
            </a:pPr>
            <a:endParaRPr lang="en-US" dirty="0"/>
          </a:p>
        </p:txBody>
      </p:sp>
      <p:pic>
        <p:nvPicPr>
          <p:cNvPr id="7" name="Picture 6"/>
          <p:cNvPicPr>
            <a:picLocks noChangeAspect="1"/>
          </p:cNvPicPr>
          <p:nvPr/>
        </p:nvPicPr>
        <p:blipFill>
          <a:blip r:embed="rId2"/>
          <a:stretch>
            <a:fillRect/>
          </a:stretch>
        </p:blipFill>
        <p:spPr>
          <a:xfrm>
            <a:off x="7229475" y="260014"/>
            <a:ext cx="4845440" cy="3165008"/>
          </a:xfrm>
          <a:prstGeom prst="rect">
            <a:avLst/>
          </a:prstGeom>
        </p:spPr>
      </p:pic>
      <p:sp>
        <p:nvSpPr>
          <p:cNvPr id="8" name="TextBox 7"/>
          <p:cNvSpPr txBox="1"/>
          <p:nvPr/>
        </p:nvSpPr>
        <p:spPr>
          <a:xfrm>
            <a:off x="8934451" y="0"/>
            <a:ext cx="1838324" cy="323850"/>
          </a:xfrm>
          <a:prstGeom prst="rect">
            <a:avLst/>
          </a:prstGeom>
          <a:solidFill>
            <a:srgbClr val="FFFF00"/>
          </a:solidFill>
          <a:ln>
            <a:noFill/>
          </a:ln>
        </p:spPr>
        <p:txBody>
          <a:bodyPr wrap="none" lIns="0" tIns="0" rIns="0" bIns="0" rtlCol="0" anchor="ctr">
            <a:noAutofit/>
          </a:bodyPr>
          <a:lstStyle/>
          <a:p>
            <a:pPr algn="ctr"/>
            <a:r>
              <a:rPr lang="en-US" sz="2000" b="1" dirty="0" smtClean="0">
                <a:solidFill>
                  <a:schemeClr val="tx2"/>
                </a:solidFill>
              </a:rPr>
              <a:t>GaAs PA Model </a:t>
            </a:r>
          </a:p>
        </p:txBody>
      </p:sp>
      <p:pic>
        <p:nvPicPr>
          <p:cNvPr id="10" name="Picture 9"/>
          <p:cNvPicPr>
            <a:picLocks noChangeAspect="1"/>
          </p:cNvPicPr>
          <p:nvPr/>
        </p:nvPicPr>
        <p:blipFill>
          <a:blip r:embed="rId3"/>
          <a:stretch>
            <a:fillRect/>
          </a:stretch>
        </p:blipFill>
        <p:spPr>
          <a:xfrm>
            <a:off x="7376022" y="3740059"/>
            <a:ext cx="4812803" cy="3117941"/>
          </a:xfrm>
          <a:prstGeom prst="rect">
            <a:avLst/>
          </a:prstGeom>
        </p:spPr>
      </p:pic>
      <p:sp>
        <p:nvSpPr>
          <p:cNvPr id="9" name="TextBox 8"/>
          <p:cNvSpPr txBox="1"/>
          <p:nvPr/>
        </p:nvSpPr>
        <p:spPr>
          <a:xfrm>
            <a:off x="8867776" y="3505200"/>
            <a:ext cx="1838324" cy="323850"/>
          </a:xfrm>
          <a:prstGeom prst="rect">
            <a:avLst/>
          </a:prstGeom>
          <a:solidFill>
            <a:srgbClr val="FFFF00"/>
          </a:solidFill>
          <a:ln>
            <a:noFill/>
          </a:ln>
        </p:spPr>
        <p:txBody>
          <a:bodyPr wrap="none" lIns="0" tIns="0" rIns="0" bIns="0" rtlCol="0" anchor="ctr">
            <a:noAutofit/>
          </a:bodyPr>
          <a:lstStyle/>
          <a:p>
            <a:pPr algn="ctr"/>
            <a:r>
              <a:rPr lang="en-US" sz="2000" b="1" dirty="0" smtClean="0">
                <a:solidFill>
                  <a:schemeClr val="tx2"/>
                </a:solidFill>
              </a:rPr>
              <a:t>CMOS PA Model </a:t>
            </a:r>
          </a:p>
        </p:txBody>
      </p:sp>
      <p:sp>
        <p:nvSpPr>
          <p:cNvPr id="11" name="TextBox 10"/>
          <p:cNvSpPr txBox="1"/>
          <p:nvPr/>
        </p:nvSpPr>
        <p:spPr>
          <a:xfrm>
            <a:off x="9267825" y="2190750"/>
            <a:ext cx="914400" cy="371475"/>
          </a:xfrm>
          <a:prstGeom prst="rect">
            <a:avLst/>
          </a:prstGeom>
          <a:solidFill>
            <a:srgbClr val="7030A0"/>
          </a:solidFill>
          <a:ln>
            <a:noFill/>
          </a:ln>
        </p:spPr>
        <p:txBody>
          <a:bodyPr wrap="none" lIns="0" tIns="0" rIns="0" bIns="0" rtlCol="0" anchor="ctr">
            <a:noAutofit/>
          </a:bodyPr>
          <a:lstStyle/>
          <a:p>
            <a:pPr algn="ctr"/>
            <a:r>
              <a:rPr lang="en-US" sz="2000" b="1" dirty="0" smtClean="0">
                <a:solidFill>
                  <a:schemeClr val="bg1"/>
                </a:solidFill>
              </a:rPr>
              <a:t>60GHz</a:t>
            </a:r>
          </a:p>
        </p:txBody>
      </p:sp>
      <p:sp>
        <p:nvSpPr>
          <p:cNvPr id="12" name="TextBox 11"/>
          <p:cNvSpPr txBox="1"/>
          <p:nvPr/>
        </p:nvSpPr>
        <p:spPr>
          <a:xfrm>
            <a:off x="9267825" y="5705475"/>
            <a:ext cx="914400" cy="371475"/>
          </a:xfrm>
          <a:prstGeom prst="rect">
            <a:avLst/>
          </a:prstGeom>
          <a:solidFill>
            <a:srgbClr val="7030A0"/>
          </a:solidFill>
          <a:ln>
            <a:noFill/>
          </a:ln>
        </p:spPr>
        <p:txBody>
          <a:bodyPr wrap="none" lIns="0" tIns="0" rIns="0" bIns="0" rtlCol="0" anchor="ctr">
            <a:noAutofit/>
          </a:bodyPr>
          <a:lstStyle/>
          <a:p>
            <a:pPr algn="ctr"/>
            <a:r>
              <a:rPr lang="en-US" sz="2000" b="1" dirty="0" smtClean="0">
                <a:solidFill>
                  <a:schemeClr val="bg1"/>
                </a:solidFill>
              </a:rPr>
              <a:t>60GHz</a:t>
            </a:r>
          </a:p>
        </p:txBody>
      </p:sp>
      <p:pic>
        <p:nvPicPr>
          <p:cNvPr id="13" name="Picture 12"/>
          <p:cNvPicPr>
            <a:picLocks noChangeAspect="1"/>
          </p:cNvPicPr>
          <p:nvPr/>
        </p:nvPicPr>
        <p:blipFill>
          <a:blip r:embed="rId4"/>
          <a:stretch>
            <a:fillRect/>
          </a:stretch>
        </p:blipFill>
        <p:spPr>
          <a:xfrm>
            <a:off x="193173" y="3324225"/>
            <a:ext cx="4416927" cy="2995563"/>
          </a:xfrm>
          <a:prstGeom prst="rect">
            <a:avLst/>
          </a:prstGeom>
        </p:spPr>
      </p:pic>
      <p:sp>
        <p:nvSpPr>
          <p:cNvPr id="14" name="TextBox 13"/>
          <p:cNvSpPr txBox="1"/>
          <p:nvPr/>
        </p:nvSpPr>
        <p:spPr>
          <a:xfrm>
            <a:off x="857250" y="5600700"/>
            <a:ext cx="2324100" cy="333375"/>
          </a:xfrm>
          <a:prstGeom prst="rect">
            <a:avLst/>
          </a:prstGeom>
          <a:solidFill>
            <a:srgbClr val="FFFF00"/>
          </a:solidFill>
          <a:ln>
            <a:noFill/>
          </a:ln>
        </p:spPr>
        <p:txBody>
          <a:bodyPr wrap="none" lIns="0" tIns="0" rIns="0" bIns="0" rtlCol="0" anchor="ctr">
            <a:noAutofit/>
          </a:bodyPr>
          <a:lstStyle/>
          <a:p>
            <a:pPr algn="ctr"/>
            <a:r>
              <a:rPr lang="en-US" sz="2000" b="1" dirty="0" smtClean="0">
                <a:solidFill>
                  <a:schemeClr val="tx2"/>
                </a:solidFill>
              </a:rPr>
              <a:t>Phase Noise Model </a:t>
            </a:r>
          </a:p>
        </p:txBody>
      </p:sp>
      <p:sp>
        <p:nvSpPr>
          <p:cNvPr id="15" name="TextBox 14"/>
          <p:cNvSpPr txBox="1"/>
          <p:nvPr/>
        </p:nvSpPr>
        <p:spPr>
          <a:xfrm>
            <a:off x="4524375" y="4429125"/>
            <a:ext cx="2905125" cy="885825"/>
          </a:xfrm>
          <a:prstGeom prst="rect">
            <a:avLst/>
          </a:prstGeom>
          <a:solidFill>
            <a:srgbClr val="009FDB"/>
          </a:solidFill>
          <a:ln>
            <a:noFill/>
          </a:ln>
        </p:spPr>
        <p:txBody>
          <a:bodyPr wrap="none" lIns="0" tIns="0" rIns="0" bIns="0" rtlCol="0" anchor="ctr">
            <a:noAutofit/>
          </a:bodyPr>
          <a:lstStyle/>
          <a:p>
            <a:r>
              <a:rPr lang="en-US" sz="1600" b="1" dirty="0" smtClean="0">
                <a:solidFill>
                  <a:schemeClr val="bg1"/>
                </a:solidFill>
              </a:rPr>
              <a:t>Need PA models @ 90GHz</a:t>
            </a:r>
          </a:p>
          <a:p>
            <a:r>
              <a:rPr lang="en-US" sz="1600" b="1" dirty="0" smtClean="0">
                <a:solidFill>
                  <a:schemeClr val="bg1"/>
                </a:solidFill>
              </a:rPr>
              <a:t>Need PN models @ 90GHz</a:t>
            </a:r>
          </a:p>
          <a:p>
            <a:r>
              <a:rPr lang="en-US" sz="1600" b="1" dirty="0" smtClean="0">
                <a:solidFill>
                  <a:schemeClr val="bg1"/>
                </a:solidFill>
              </a:rPr>
              <a:t>What about memory based model</a:t>
            </a:r>
          </a:p>
        </p:txBody>
      </p:sp>
      <p:sp>
        <p:nvSpPr>
          <p:cNvPr id="16" name="TextBox 15"/>
          <p:cNvSpPr txBox="1"/>
          <p:nvPr/>
        </p:nvSpPr>
        <p:spPr>
          <a:xfrm>
            <a:off x="4714874" y="5476875"/>
            <a:ext cx="2466975" cy="260055"/>
          </a:xfrm>
          <a:prstGeom prst="rect">
            <a:avLst/>
          </a:prstGeom>
          <a:noFill/>
          <a:ln>
            <a:noFill/>
          </a:ln>
        </p:spPr>
        <p:txBody>
          <a:bodyPr wrap="none" lIns="0" tIns="0" rIns="0" bIns="0" rtlCol="0">
            <a:noAutofit/>
          </a:bodyPr>
          <a:lstStyle/>
          <a:p>
            <a:r>
              <a:rPr lang="en-US" sz="1600" b="1" dirty="0" smtClean="0">
                <a:solidFill>
                  <a:srgbClr val="FF0000"/>
                </a:solidFill>
              </a:rPr>
              <a:t>Source IEEE 802.1- 09/1213r1</a:t>
            </a:r>
          </a:p>
        </p:txBody>
      </p:sp>
    </p:spTree>
    <p:extLst>
      <p:ext uri="{BB962C8B-B14F-4D97-AF65-F5344CB8AC3E}">
        <p14:creationId xmlns:p14="http://schemas.microsoft.com/office/powerpoint/2010/main" val="12251885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7</a:t>
            </a:fld>
            <a:r>
              <a:rPr lang="en-US" smtClean="0"/>
              <a:t> </a:t>
            </a:r>
            <a:endParaRPr lang="en-US" dirty="0"/>
          </a:p>
        </p:txBody>
      </p:sp>
      <p:sp>
        <p:nvSpPr>
          <p:cNvPr id="3" name="Title 2"/>
          <p:cNvSpPr>
            <a:spLocks noGrp="1"/>
          </p:cNvSpPr>
          <p:nvPr>
            <p:ph type="title"/>
          </p:nvPr>
        </p:nvSpPr>
        <p:spPr/>
        <p:txBody>
          <a:bodyPr/>
          <a:lstStyle/>
          <a:p>
            <a:r>
              <a:rPr lang="en-US" dirty="0" smtClean="0"/>
              <a:t>EVM </a:t>
            </a:r>
            <a:r>
              <a:rPr lang="en-US" dirty="0" smtClean="0"/>
              <a:t>Analysis for CP-OFDM and SC-FDE</a:t>
            </a:r>
            <a:endParaRPr lang="en-US" dirty="0"/>
          </a:p>
        </p:txBody>
      </p:sp>
      <p:sp>
        <p:nvSpPr>
          <p:cNvPr id="4" name="Content Placeholder 3"/>
          <p:cNvSpPr>
            <a:spLocks noGrp="1"/>
          </p:cNvSpPr>
          <p:nvPr>
            <p:ph sz="quarter" idx="12"/>
          </p:nvPr>
        </p:nvSpPr>
        <p:spPr>
          <a:xfrm>
            <a:off x="490939" y="1139370"/>
            <a:ext cx="11209064" cy="1327605"/>
          </a:xfrm>
        </p:spPr>
        <p:txBody>
          <a:bodyPr/>
          <a:lstStyle/>
          <a:p>
            <a:r>
              <a:rPr lang="en-US" dirty="0" smtClean="0"/>
              <a:t>EVM is a measure of the signal quality and comes from multiple sources: </a:t>
            </a:r>
          </a:p>
          <a:p>
            <a:pPr marL="571500" lvl="2" indent="-342900">
              <a:buFont typeface="Arial" panose="020B0604020202020204" pitchFamily="34" charset="0"/>
              <a:buChar char="•"/>
            </a:pPr>
            <a:r>
              <a:rPr lang="en-US" sz="2000" dirty="0" smtClean="0"/>
              <a:t>PA Non Linearity </a:t>
            </a:r>
          </a:p>
          <a:p>
            <a:pPr marL="571500" lvl="2" indent="-342900">
              <a:buFont typeface="Arial" panose="020B0604020202020204" pitchFamily="34" charset="0"/>
              <a:buChar char="•"/>
            </a:pPr>
            <a:r>
              <a:rPr lang="en-US" sz="2000" dirty="0" smtClean="0"/>
              <a:t>Other RF Impairments (e.g. IQ Modulator Impairments, Phase Noise </a:t>
            </a:r>
            <a:r>
              <a:rPr lang="en-US" sz="2000" dirty="0" err="1" smtClean="0"/>
              <a:t>etc</a:t>
            </a:r>
            <a:r>
              <a:rPr lang="en-US" sz="2000" dirty="0" smtClean="0"/>
              <a:t>)</a:t>
            </a:r>
            <a:endParaRPr lang="en-US" sz="2000" dirty="0"/>
          </a:p>
        </p:txBody>
      </p:sp>
      <p:pic>
        <p:nvPicPr>
          <p:cNvPr id="5" name="Picture 4"/>
          <p:cNvPicPr>
            <a:picLocks noChangeAspect="1"/>
          </p:cNvPicPr>
          <p:nvPr/>
        </p:nvPicPr>
        <p:blipFill>
          <a:blip r:embed="rId2"/>
          <a:stretch>
            <a:fillRect/>
          </a:stretch>
        </p:blipFill>
        <p:spPr>
          <a:xfrm>
            <a:off x="331787" y="2673725"/>
            <a:ext cx="5410200" cy="4077252"/>
          </a:xfrm>
          <a:prstGeom prst="rect">
            <a:avLst/>
          </a:prstGeom>
        </p:spPr>
      </p:pic>
      <p:pic>
        <p:nvPicPr>
          <p:cNvPr id="6" name="Picture 5"/>
          <p:cNvPicPr>
            <a:picLocks noChangeAspect="1"/>
          </p:cNvPicPr>
          <p:nvPr/>
        </p:nvPicPr>
        <p:blipFill>
          <a:blip r:embed="rId3"/>
          <a:stretch>
            <a:fillRect/>
          </a:stretch>
        </p:blipFill>
        <p:spPr>
          <a:xfrm>
            <a:off x="6780212" y="2655301"/>
            <a:ext cx="5260200" cy="3964209"/>
          </a:xfrm>
          <a:prstGeom prst="rect">
            <a:avLst/>
          </a:prstGeom>
        </p:spPr>
      </p:pic>
      <p:grpSp>
        <p:nvGrpSpPr>
          <p:cNvPr id="16" name="Group 15"/>
          <p:cNvGrpSpPr/>
          <p:nvPr/>
        </p:nvGrpSpPr>
        <p:grpSpPr>
          <a:xfrm>
            <a:off x="1019175" y="3657600"/>
            <a:ext cx="4876800" cy="1638300"/>
            <a:chOff x="1019175" y="3657600"/>
            <a:chExt cx="4876800" cy="1638300"/>
          </a:xfrm>
        </p:grpSpPr>
        <p:cxnSp>
          <p:nvCxnSpPr>
            <p:cNvPr id="8" name="Straight Connector 7"/>
            <p:cNvCxnSpPr/>
            <p:nvPr/>
          </p:nvCxnSpPr>
          <p:spPr>
            <a:xfrm>
              <a:off x="1038225" y="4010025"/>
              <a:ext cx="4695825" cy="0"/>
            </a:xfrm>
            <a:prstGeom prst="line">
              <a:avLst/>
            </a:prstGeom>
            <a:ln w="38100" cmpd="sng">
              <a:solidFill>
                <a:srgbClr val="00B05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1019175" y="4629150"/>
              <a:ext cx="4695825" cy="0"/>
            </a:xfrm>
            <a:prstGeom prst="line">
              <a:avLst/>
            </a:prstGeom>
            <a:ln w="38100" cmpd="sng">
              <a:solidFill>
                <a:srgbClr val="C0000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1047750" y="5295900"/>
              <a:ext cx="4695825" cy="0"/>
            </a:xfrm>
            <a:prstGeom prst="line">
              <a:avLst/>
            </a:prstGeom>
            <a:ln w="38100" cmpd="sng">
              <a:solidFill>
                <a:srgbClr val="0070C0"/>
              </a:solidFill>
              <a:prstDash val="dash"/>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5267325" y="3657600"/>
              <a:ext cx="628650" cy="304800"/>
            </a:xfrm>
            <a:prstGeom prst="rect">
              <a:avLst/>
            </a:prstGeom>
            <a:solidFill>
              <a:srgbClr val="92D050"/>
            </a:solidFill>
            <a:ln>
              <a:noFill/>
            </a:ln>
          </p:spPr>
          <p:txBody>
            <a:bodyPr wrap="none" lIns="0" tIns="0" rIns="0" bIns="0" rtlCol="0" anchor="ctr">
              <a:noAutofit/>
            </a:bodyPr>
            <a:lstStyle/>
            <a:p>
              <a:pPr algn="ctr"/>
              <a:r>
                <a:rPr lang="en-US" sz="1400" dirty="0" smtClean="0">
                  <a:solidFill>
                    <a:schemeClr val="bg1"/>
                  </a:solidFill>
                </a:rPr>
                <a:t>QPSK</a:t>
              </a:r>
            </a:p>
          </p:txBody>
        </p:sp>
        <p:sp>
          <p:nvSpPr>
            <p:cNvPr id="14" name="TextBox 13"/>
            <p:cNvSpPr txBox="1"/>
            <p:nvPr/>
          </p:nvSpPr>
          <p:spPr>
            <a:xfrm>
              <a:off x="5267324" y="4286250"/>
              <a:ext cx="619125" cy="304800"/>
            </a:xfrm>
            <a:prstGeom prst="rect">
              <a:avLst/>
            </a:prstGeom>
            <a:solidFill>
              <a:srgbClr val="C00000"/>
            </a:solidFill>
            <a:ln>
              <a:solidFill>
                <a:srgbClr val="C00000"/>
              </a:solidFill>
            </a:ln>
          </p:spPr>
          <p:txBody>
            <a:bodyPr wrap="none" lIns="0" tIns="0" rIns="0" bIns="0" rtlCol="0" anchor="ctr">
              <a:noAutofit/>
            </a:bodyPr>
            <a:lstStyle/>
            <a:p>
              <a:pPr algn="ctr"/>
              <a:r>
                <a:rPr lang="en-US" sz="1400" dirty="0" smtClean="0">
                  <a:solidFill>
                    <a:schemeClr val="bg1"/>
                  </a:solidFill>
                </a:rPr>
                <a:t>16QAM</a:t>
              </a:r>
            </a:p>
          </p:txBody>
        </p:sp>
        <p:sp>
          <p:nvSpPr>
            <p:cNvPr id="15" name="TextBox 14"/>
            <p:cNvSpPr txBox="1"/>
            <p:nvPr/>
          </p:nvSpPr>
          <p:spPr>
            <a:xfrm>
              <a:off x="5276849" y="4953000"/>
              <a:ext cx="619125" cy="304800"/>
            </a:xfrm>
            <a:prstGeom prst="rect">
              <a:avLst/>
            </a:prstGeom>
            <a:solidFill>
              <a:srgbClr val="0070C0"/>
            </a:solidFill>
            <a:ln>
              <a:solidFill>
                <a:srgbClr val="0070C0"/>
              </a:solidFill>
            </a:ln>
          </p:spPr>
          <p:txBody>
            <a:bodyPr wrap="none" lIns="0" tIns="0" rIns="0" bIns="0" rtlCol="0" anchor="ctr">
              <a:noAutofit/>
            </a:bodyPr>
            <a:lstStyle/>
            <a:p>
              <a:pPr algn="ctr"/>
              <a:r>
                <a:rPr lang="en-US" sz="1400" dirty="0" smtClean="0">
                  <a:solidFill>
                    <a:schemeClr val="bg1"/>
                  </a:solidFill>
                </a:rPr>
                <a:t>64QAM</a:t>
              </a:r>
            </a:p>
          </p:txBody>
        </p:sp>
      </p:grpSp>
      <p:grpSp>
        <p:nvGrpSpPr>
          <p:cNvPr id="17" name="Group 16"/>
          <p:cNvGrpSpPr/>
          <p:nvPr/>
        </p:nvGrpSpPr>
        <p:grpSpPr>
          <a:xfrm>
            <a:off x="6438899" y="2686050"/>
            <a:ext cx="5105401" cy="2066925"/>
            <a:chOff x="638174" y="3552825"/>
            <a:chExt cx="5105401" cy="2066925"/>
          </a:xfrm>
        </p:grpSpPr>
        <p:cxnSp>
          <p:nvCxnSpPr>
            <p:cNvPr id="18" name="Straight Connector 17"/>
            <p:cNvCxnSpPr/>
            <p:nvPr/>
          </p:nvCxnSpPr>
          <p:spPr>
            <a:xfrm>
              <a:off x="1038225" y="3905250"/>
              <a:ext cx="4695825" cy="0"/>
            </a:xfrm>
            <a:prstGeom prst="line">
              <a:avLst/>
            </a:prstGeom>
            <a:ln w="38100" cmpd="sng">
              <a:solidFill>
                <a:srgbClr val="00B05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1019175" y="4791075"/>
              <a:ext cx="4695825" cy="0"/>
            </a:xfrm>
            <a:prstGeom prst="line">
              <a:avLst/>
            </a:prstGeom>
            <a:ln w="38100" cmpd="sng">
              <a:solidFill>
                <a:srgbClr val="C0000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1047750" y="5619750"/>
              <a:ext cx="4695825" cy="0"/>
            </a:xfrm>
            <a:prstGeom prst="line">
              <a:avLst/>
            </a:prstGeom>
            <a:ln w="38100" cmpd="sng">
              <a:solidFill>
                <a:srgbClr val="0070C0"/>
              </a:solidFill>
              <a:prstDash val="dash"/>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676275" y="3552825"/>
              <a:ext cx="628650" cy="304800"/>
            </a:xfrm>
            <a:prstGeom prst="rect">
              <a:avLst/>
            </a:prstGeom>
            <a:solidFill>
              <a:srgbClr val="92D050"/>
            </a:solidFill>
            <a:ln>
              <a:noFill/>
            </a:ln>
          </p:spPr>
          <p:txBody>
            <a:bodyPr wrap="none" lIns="0" tIns="0" rIns="0" bIns="0" rtlCol="0" anchor="ctr">
              <a:noAutofit/>
            </a:bodyPr>
            <a:lstStyle/>
            <a:p>
              <a:pPr algn="ctr"/>
              <a:r>
                <a:rPr lang="en-US" sz="1400" dirty="0" smtClean="0">
                  <a:solidFill>
                    <a:schemeClr val="bg1"/>
                  </a:solidFill>
                </a:rPr>
                <a:t>QPSK</a:t>
              </a:r>
            </a:p>
          </p:txBody>
        </p:sp>
        <p:sp>
          <p:nvSpPr>
            <p:cNvPr id="22" name="TextBox 21"/>
            <p:cNvSpPr txBox="1"/>
            <p:nvPr/>
          </p:nvSpPr>
          <p:spPr>
            <a:xfrm>
              <a:off x="666749" y="4429125"/>
              <a:ext cx="619125" cy="304800"/>
            </a:xfrm>
            <a:prstGeom prst="rect">
              <a:avLst/>
            </a:prstGeom>
            <a:solidFill>
              <a:srgbClr val="C00000"/>
            </a:solidFill>
            <a:ln>
              <a:solidFill>
                <a:srgbClr val="C00000"/>
              </a:solidFill>
            </a:ln>
          </p:spPr>
          <p:txBody>
            <a:bodyPr wrap="none" lIns="0" tIns="0" rIns="0" bIns="0" rtlCol="0" anchor="ctr">
              <a:noAutofit/>
            </a:bodyPr>
            <a:lstStyle/>
            <a:p>
              <a:pPr algn="ctr"/>
              <a:r>
                <a:rPr lang="en-US" sz="1400" dirty="0" smtClean="0">
                  <a:solidFill>
                    <a:schemeClr val="bg1"/>
                  </a:solidFill>
                </a:rPr>
                <a:t>16QAM</a:t>
              </a:r>
            </a:p>
          </p:txBody>
        </p:sp>
        <p:sp>
          <p:nvSpPr>
            <p:cNvPr id="23" name="TextBox 22"/>
            <p:cNvSpPr txBox="1"/>
            <p:nvPr/>
          </p:nvSpPr>
          <p:spPr>
            <a:xfrm>
              <a:off x="638174" y="5257800"/>
              <a:ext cx="619125" cy="304800"/>
            </a:xfrm>
            <a:prstGeom prst="rect">
              <a:avLst/>
            </a:prstGeom>
            <a:solidFill>
              <a:srgbClr val="0070C0"/>
            </a:solidFill>
            <a:ln>
              <a:solidFill>
                <a:srgbClr val="0070C0"/>
              </a:solidFill>
            </a:ln>
          </p:spPr>
          <p:txBody>
            <a:bodyPr wrap="none" lIns="0" tIns="0" rIns="0" bIns="0" rtlCol="0" anchor="ctr">
              <a:noAutofit/>
            </a:bodyPr>
            <a:lstStyle/>
            <a:p>
              <a:pPr algn="ctr"/>
              <a:r>
                <a:rPr lang="en-US" sz="1400" dirty="0" smtClean="0">
                  <a:solidFill>
                    <a:schemeClr val="bg1"/>
                  </a:solidFill>
                </a:rPr>
                <a:t>64QAM</a:t>
              </a:r>
            </a:p>
          </p:txBody>
        </p:sp>
      </p:grpSp>
    </p:spTree>
    <p:extLst>
      <p:ext uri="{BB962C8B-B14F-4D97-AF65-F5344CB8AC3E}">
        <p14:creationId xmlns:p14="http://schemas.microsoft.com/office/powerpoint/2010/main" val="31294823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8</a:t>
            </a:fld>
            <a:r>
              <a:rPr lang="en-US" smtClean="0"/>
              <a:t> </a:t>
            </a:r>
            <a:endParaRPr lang="en-US" dirty="0"/>
          </a:p>
        </p:txBody>
      </p:sp>
      <p:sp>
        <p:nvSpPr>
          <p:cNvPr id="3" name="Title 2"/>
          <p:cNvSpPr>
            <a:spLocks noGrp="1"/>
          </p:cNvSpPr>
          <p:nvPr>
            <p:ph type="title"/>
          </p:nvPr>
        </p:nvSpPr>
        <p:spPr/>
        <p:txBody>
          <a:bodyPr/>
          <a:lstStyle/>
          <a:p>
            <a:r>
              <a:rPr lang="en-US" dirty="0" smtClean="0"/>
              <a:t>Power </a:t>
            </a:r>
            <a:r>
              <a:rPr lang="en-US" dirty="0" smtClean="0"/>
              <a:t>Back Off for GaAs and CMOS PA</a:t>
            </a:r>
            <a:endParaRPr lang="en-US" dirty="0"/>
          </a:p>
        </p:txBody>
      </p:sp>
      <p:sp>
        <p:nvSpPr>
          <p:cNvPr id="4" name="Content Placeholder 3"/>
          <p:cNvSpPr>
            <a:spLocks noGrp="1"/>
          </p:cNvSpPr>
          <p:nvPr>
            <p:ph sz="quarter" idx="12"/>
          </p:nvPr>
        </p:nvSpPr>
        <p:spPr>
          <a:xfrm>
            <a:off x="490939" y="1139370"/>
            <a:ext cx="11209064" cy="775155"/>
          </a:xfrm>
        </p:spPr>
        <p:txBody>
          <a:bodyPr/>
          <a:lstStyle/>
          <a:p>
            <a:r>
              <a:rPr lang="en-US" dirty="0" smtClean="0"/>
              <a:t>In order to keep the EVM within the 3GPP Specification (17.5% for QPSK, 12.5% for 16QAM and 8% for 64QAM) the PA needs to operate in the linear range i.e. power </a:t>
            </a:r>
            <a:r>
              <a:rPr lang="en-US" dirty="0" err="1" smtClean="0"/>
              <a:t>backoff</a:t>
            </a:r>
            <a:r>
              <a:rPr lang="en-US" dirty="0" smtClean="0"/>
              <a:t>.</a:t>
            </a:r>
            <a:endParaRPr lang="en-US" dirty="0"/>
          </a:p>
        </p:txBody>
      </p:sp>
      <p:pic>
        <p:nvPicPr>
          <p:cNvPr id="5" name="Picture 4"/>
          <p:cNvPicPr>
            <a:picLocks noChangeAspect="1"/>
          </p:cNvPicPr>
          <p:nvPr/>
        </p:nvPicPr>
        <p:blipFill>
          <a:blip r:embed="rId2"/>
          <a:stretch>
            <a:fillRect/>
          </a:stretch>
        </p:blipFill>
        <p:spPr>
          <a:xfrm>
            <a:off x="1103094" y="1926553"/>
            <a:ext cx="5029636" cy="3785944"/>
          </a:xfrm>
          <a:prstGeom prst="rect">
            <a:avLst/>
          </a:prstGeom>
        </p:spPr>
      </p:pic>
      <p:pic>
        <p:nvPicPr>
          <p:cNvPr id="6" name="Picture 5"/>
          <p:cNvPicPr>
            <a:picLocks noChangeAspect="1"/>
          </p:cNvPicPr>
          <p:nvPr/>
        </p:nvPicPr>
        <p:blipFill>
          <a:blip r:embed="rId3"/>
          <a:stretch>
            <a:fillRect/>
          </a:stretch>
        </p:blipFill>
        <p:spPr>
          <a:xfrm>
            <a:off x="5751512" y="1913697"/>
            <a:ext cx="5044037" cy="3801303"/>
          </a:xfrm>
          <a:prstGeom prst="rect">
            <a:avLst/>
          </a:prstGeom>
        </p:spPr>
      </p:pic>
      <p:sp>
        <p:nvSpPr>
          <p:cNvPr id="7" name="Left Arrow 6"/>
          <p:cNvSpPr/>
          <p:nvPr/>
        </p:nvSpPr>
        <p:spPr>
          <a:xfrm>
            <a:off x="3514724" y="3514725"/>
            <a:ext cx="1476375" cy="484632"/>
          </a:xfrm>
          <a:prstGeom prst="leftArrow">
            <a:avLst/>
          </a:prstGeom>
          <a:solidFill>
            <a:srgbClr val="C00000">
              <a:alpha val="53000"/>
            </a:srgb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200" dirty="0" smtClean="0">
                <a:solidFill>
                  <a:schemeClr val="bg1"/>
                </a:solidFill>
              </a:rPr>
              <a:t>4dB </a:t>
            </a:r>
            <a:r>
              <a:rPr lang="en-US" sz="1200" dirty="0" err="1" smtClean="0">
                <a:solidFill>
                  <a:schemeClr val="bg1"/>
                </a:solidFill>
              </a:rPr>
              <a:t>Backoff</a:t>
            </a:r>
            <a:endParaRPr lang="en-US" sz="1200" dirty="0">
              <a:solidFill>
                <a:schemeClr val="bg1"/>
              </a:solidFill>
            </a:endParaRPr>
          </a:p>
        </p:txBody>
      </p:sp>
      <p:sp>
        <p:nvSpPr>
          <p:cNvPr id="8" name="Left Arrow 7"/>
          <p:cNvSpPr/>
          <p:nvPr/>
        </p:nvSpPr>
        <p:spPr>
          <a:xfrm>
            <a:off x="6753224" y="3514725"/>
            <a:ext cx="1428751" cy="484632"/>
          </a:xfrm>
          <a:prstGeom prst="leftArrow">
            <a:avLst/>
          </a:prstGeom>
          <a:solidFill>
            <a:srgbClr val="C00000">
              <a:alpha val="53000"/>
            </a:srgb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200" dirty="0" smtClean="0">
                <a:solidFill>
                  <a:schemeClr val="bg1"/>
                </a:solidFill>
              </a:rPr>
              <a:t>4dB </a:t>
            </a:r>
            <a:r>
              <a:rPr lang="en-US" sz="1200" dirty="0" err="1" smtClean="0">
                <a:solidFill>
                  <a:schemeClr val="bg1"/>
                </a:solidFill>
              </a:rPr>
              <a:t>Backoff</a:t>
            </a:r>
            <a:endParaRPr lang="en-US" sz="1200" dirty="0">
              <a:solidFill>
                <a:schemeClr val="bg1"/>
              </a:solidFill>
            </a:endParaRPr>
          </a:p>
        </p:txBody>
      </p:sp>
      <p:sp>
        <p:nvSpPr>
          <p:cNvPr id="9" name="TextBox 8"/>
          <p:cNvSpPr txBox="1"/>
          <p:nvPr/>
        </p:nvSpPr>
        <p:spPr>
          <a:xfrm>
            <a:off x="1590674" y="6019800"/>
            <a:ext cx="8934451" cy="390525"/>
          </a:xfrm>
          <a:prstGeom prst="rect">
            <a:avLst/>
          </a:prstGeom>
          <a:noFill/>
          <a:ln>
            <a:noFill/>
          </a:ln>
        </p:spPr>
        <p:txBody>
          <a:bodyPr wrap="none" lIns="0" tIns="0" rIns="0" bIns="0" rtlCol="0">
            <a:noAutofit/>
          </a:bodyPr>
          <a:lstStyle/>
          <a:p>
            <a:r>
              <a:rPr lang="en-US" sz="2000" dirty="0" smtClean="0">
                <a:solidFill>
                  <a:srgbClr val="FF0000"/>
                </a:solidFill>
              </a:rPr>
              <a:t>CP-OFDM Requires 4-5 dB </a:t>
            </a:r>
            <a:r>
              <a:rPr lang="en-US" sz="2000" u="sng" dirty="0" smtClean="0">
                <a:solidFill>
                  <a:srgbClr val="FF0000"/>
                </a:solidFill>
              </a:rPr>
              <a:t>more PA power </a:t>
            </a:r>
            <a:r>
              <a:rPr lang="en-US" sz="2000" u="sng" dirty="0" err="1" smtClean="0">
                <a:solidFill>
                  <a:srgbClr val="FF0000"/>
                </a:solidFill>
              </a:rPr>
              <a:t>backoff</a:t>
            </a:r>
            <a:r>
              <a:rPr lang="en-US" sz="2000" u="sng" dirty="0" smtClean="0">
                <a:solidFill>
                  <a:srgbClr val="FF0000"/>
                </a:solidFill>
              </a:rPr>
              <a:t> </a:t>
            </a:r>
            <a:r>
              <a:rPr lang="en-US" sz="2000" dirty="0" smtClean="0">
                <a:solidFill>
                  <a:srgbClr val="FF0000"/>
                </a:solidFill>
              </a:rPr>
              <a:t>to achieve the same EVM as SC-FDE</a:t>
            </a:r>
          </a:p>
        </p:txBody>
      </p:sp>
    </p:spTree>
    <p:extLst>
      <p:ext uri="{BB962C8B-B14F-4D97-AF65-F5344CB8AC3E}">
        <p14:creationId xmlns:p14="http://schemas.microsoft.com/office/powerpoint/2010/main" val="429668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9</a:t>
            </a:fld>
            <a:r>
              <a:rPr lang="en-US" smtClean="0"/>
              <a:t> </a:t>
            </a:r>
            <a:endParaRPr lang="en-US" dirty="0"/>
          </a:p>
        </p:txBody>
      </p:sp>
      <p:sp>
        <p:nvSpPr>
          <p:cNvPr id="3" name="Title 2"/>
          <p:cNvSpPr>
            <a:spLocks noGrp="1"/>
          </p:cNvSpPr>
          <p:nvPr>
            <p:ph type="title"/>
          </p:nvPr>
        </p:nvSpPr>
        <p:spPr/>
        <p:txBody>
          <a:bodyPr/>
          <a:lstStyle/>
          <a:p>
            <a:r>
              <a:rPr lang="en-US" dirty="0" smtClean="0"/>
              <a:t>Impact </a:t>
            </a:r>
            <a:r>
              <a:rPr lang="en-US" dirty="0" smtClean="0"/>
              <a:t>of Power Back-off on Coverage</a:t>
            </a:r>
            <a:endParaRPr lang="en-US" dirty="0"/>
          </a:p>
        </p:txBody>
      </p:sp>
      <p:sp>
        <p:nvSpPr>
          <p:cNvPr id="4" name="Content Placeholder 3"/>
          <p:cNvSpPr>
            <a:spLocks noGrp="1"/>
          </p:cNvSpPr>
          <p:nvPr>
            <p:ph sz="quarter" idx="12"/>
          </p:nvPr>
        </p:nvSpPr>
        <p:spPr>
          <a:xfrm>
            <a:off x="490939" y="1139370"/>
            <a:ext cx="11209064" cy="984705"/>
          </a:xfrm>
        </p:spPr>
        <p:txBody>
          <a:bodyPr/>
          <a:lstStyle/>
          <a:p>
            <a:r>
              <a:rPr lang="en-US" dirty="0" smtClean="0"/>
              <a:t>Power back-off directly leads to loss in coverage. For a giver target cell edge spectral efficiency SC-FDE has 4dB of coverage advantage: </a:t>
            </a:r>
          </a:p>
          <a:p>
            <a:endParaRPr lang="en-US" dirty="0"/>
          </a:p>
        </p:txBody>
      </p:sp>
      <p:pic>
        <p:nvPicPr>
          <p:cNvPr id="5" name="Picture 4"/>
          <p:cNvPicPr>
            <a:picLocks noChangeAspect="1"/>
          </p:cNvPicPr>
          <p:nvPr/>
        </p:nvPicPr>
        <p:blipFill>
          <a:blip r:embed="rId2"/>
          <a:stretch>
            <a:fillRect/>
          </a:stretch>
        </p:blipFill>
        <p:spPr>
          <a:xfrm>
            <a:off x="217487" y="2066924"/>
            <a:ext cx="5649607" cy="4257675"/>
          </a:xfrm>
          <a:prstGeom prst="rect">
            <a:avLst/>
          </a:prstGeom>
        </p:spPr>
      </p:pic>
      <p:sp>
        <p:nvSpPr>
          <p:cNvPr id="6" name="Rectangle 5"/>
          <p:cNvSpPr/>
          <p:nvPr/>
        </p:nvSpPr>
        <p:spPr>
          <a:xfrm>
            <a:off x="685800" y="5924549"/>
            <a:ext cx="4914900" cy="4286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400" dirty="0" smtClean="0">
                <a:solidFill>
                  <a:schemeClr val="tx2"/>
                </a:solidFill>
              </a:rPr>
              <a:t>Normalized Coupling Loss</a:t>
            </a:r>
            <a:endParaRPr lang="en-US" sz="1400" dirty="0">
              <a:solidFill>
                <a:schemeClr val="tx2"/>
              </a:solidFill>
            </a:endParaRPr>
          </a:p>
        </p:txBody>
      </p:sp>
      <p:sp>
        <p:nvSpPr>
          <p:cNvPr id="7" name="TextBox 6"/>
          <p:cNvSpPr txBox="1"/>
          <p:nvPr/>
        </p:nvSpPr>
        <p:spPr>
          <a:xfrm>
            <a:off x="5276850" y="5886450"/>
            <a:ext cx="228600" cy="295275"/>
          </a:xfrm>
          <a:prstGeom prst="rect">
            <a:avLst/>
          </a:prstGeom>
          <a:noFill/>
          <a:ln>
            <a:noFill/>
          </a:ln>
        </p:spPr>
        <p:txBody>
          <a:bodyPr wrap="none" lIns="0" tIns="0" rIns="0" bIns="0" rtlCol="0">
            <a:noAutofit/>
          </a:bodyPr>
          <a:lstStyle/>
          <a:p>
            <a:r>
              <a:rPr lang="en-US" sz="1400" dirty="0" smtClean="0">
                <a:solidFill>
                  <a:schemeClr val="tx2"/>
                </a:solidFill>
              </a:rPr>
              <a:t>0</a:t>
            </a:r>
          </a:p>
        </p:txBody>
      </p:sp>
      <p:sp>
        <p:nvSpPr>
          <p:cNvPr id="8" name="TextBox 7"/>
          <p:cNvSpPr txBox="1"/>
          <p:nvPr/>
        </p:nvSpPr>
        <p:spPr>
          <a:xfrm>
            <a:off x="838200" y="5895975"/>
            <a:ext cx="228600" cy="295275"/>
          </a:xfrm>
          <a:prstGeom prst="rect">
            <a:avLst/>
          </a:prstGeom>
          <a:noFill/>
          <a:ln>
            <a:noFill/>
          </a:ln>
        </p:spPr>
        <p:txBody>
          <a:bodyPr wrap="none" lIns="0" tIns="0" rIns="0" bIns="0" rtlCol="0">
            <a:noAutofit/>
          </a:bodyPr>
          <a:lstStyle/>
          <a:p>
            <a:r>
              <a:rPr lang="en-US" sz="1400" dirty="0" smtClean="0">
                <a:solidFill>
                  <a:schemeClr val="tx2"/>
                </a:solidFill>
              </a:rPr>
              <a:t>-1</a:t>
            </a:r>
          </a:p>
        </p:txBody>
      </p:sp>
      <p:sp>
        <p:nvSpPr>
          <p:cNvPr id="9" name="TextBox 8"/>
          <p:cNvSpPr txBox="1"/>
          <p:nvPr/>
        </p:nvSpPr>
        <p:spPr>
          <a:xfrm>
            <a:off x="5962649" y="2466975"/>
            <a:ext cx="5381625" cy="3314700"/>
          </a:xfrm>
          <a:prstGeom prst="rect">
            <a:avLst/>
          </a:prstGeom>
          <a:ln/>
        </p:spPr>
        <p:style>
          <a:lnRef idx="0">
            <a:schemeClr val="accent4"/>
          </a:lnRef>
          <a:fillRef idx="3">
            <a:schemeClr val="accent4"/>
          </a:fillRef>
          <a:effectRef idx="3">
            <a:schemeClr val="accent4"/>
          </a:effectRef>
          <a:fontRef idx="minor">
            <a:schemeClr val="lt1"/>
          </a:fontRef>
        </p:style>
        <p:txBody>
          <a:bodyPr wrap="square" lIns="91440" tIns="91440" rIns="91440" bIns="91440" rtlCol="0">
            <a:noAutofit/>
          </a:bodyPr>
          <a:lstStyle/>
          <a:p>
            <a:pPr algn="just"/>
            <a:r>
              <a:rPr lang="en-US" sz="1600" dirty="0" smtClean="0">
                <a:solidFill>
                  <a:schemeClr val="bg1"/>
                </a:solidFill>
              </a:rPr>
              <a:t>Basic EVM Analysis seems to indicate a significant advantage for SCE-FDE in terms of achievable power for both </a:t>
            </a:r>
            <a:r>
              <a:rPr lang="en-US" sz="1600" dirty="0" err="1" smtClean="0">
                <a:solidFill>
                  <a:schemeClr val="bg1"/>
                </a:solidFill>
              </a:rPr>
              <a:t>GaAS</a:t>
            </a:r>
            <a:r>
              <a:rPr lang="en-US" sz="1600" dirty="0" smtClean="0">
                <a:solidFill>
                  <a:schemeClr val="bg1"/>
                </a:solidFill>
              </a:rPr>
              <a:t> and CMOS based PA</a:t>
            </a:r>
          </a:p>
          <a:p>
            <a:pPr algn="just"/>
            <a:endParaRPr lang="en-US" sz="1600" dirty="0">
              <a:solidFill>
                <a:schemeClr val="bg1"/>
              </a:solidFill>
            </a:endParaRPr>
          </a:p>
          <a:p>
            <a:pPr algn="just"/>
            <a:r>
              <a:rPr lang="en-US" sz="1600" dirty="0" smtClean="0">
                <a:solidFill>
                  <a:schemeClr val="bg1"/>
                </a:solidFill>
              </a:rPr>
              <a:t>Need to extend the study to account for phase noise, especially focusing on the PTRS overhead required to mitigate the phase noise in such high frequency bands. </a:t>
            </a:r>
          </a:p>
          <a:p>
            <a:pPr algn="just"/>
            <a:endParaRPr lang="en-US" sz="1600" dirty="0">
              <a:solidFill>
                <a:schemeClr val="bg1"/>
              </a:solidFill>
            </a:endParaRPr>
          </a:p>
          <a:p>
            <a:pPr algn="just"/>
            <a:r>
              <a:rPr lang="en-US" sz="1600" dirty="0" smtClean="0">
                <a:solidFill>
                  <a:schemeClr val="bg1"/>
                </a:solidFill>
              </a:rPr>
              <a:t>Besides waveform we also need to study the numerology and understand the two opposing tradeoff: Higher numerology more roust for phase noise, however for channel with finite delay spread higher numerology is less robust because of potential ISI </a:t>
            </a:r>
          </a:p>
        </p:txBody>
      </p:sp>
    </p:spTree>
    <p:extLst>
      <p:ext uri="{BB962C8B-B14F-4D97-AF65-F5344CB8AC3E}">
        <p14:creationId xmlns:p14="http://schemas.microsoft.com/office/powerpoint/2010/main" val="3071081852"/>
      </p:ext>
    </p:extLst>
  </p:cSld>
  <p:clrMapOvr>
    <a:masterClrMapping/>
  </p:clrMapOvr>
  <p:timing>
    <p:tnLst>
      <p:par>
        <p:cTn id="1" dur="indefinite" restart="never" nodeType="tmRoot"/>
      </p:par>
    </p:tnLst>
  </p:timing>
</p:sld>
</file>

<file path=ppt/theme/theme1.xml><?xml version="1.0" encoding="utf-8"?>
<a:theme xmlns:a="http://schemas.openxmlformats.org/drawingml/2006/main" name="att_int_wde_globe_att">
  <a:themeElements>
    <a:clrScheme name="ATT 3">
      <a:dk1>
        <a:srgbClr val="009FDB"/>
      </a:dk1>
      <a:lt1>
        <a:sysClr val="window" lastClr="FFFFFF"/>
      </a:lt1>
      <a:dk2>
        <a:srgbClr val="000000"/>
      </a:dk2>
      <a:lt2>
        <a:srgbClr val="D2D2D2"/>
      </a:lt2>
      <a:accent1>
        <a:srgbClr val="009FDB"/>
      </a:accent1>
      <a:accent2>
        <a:srgbClr val="EA7400"/>
      </a:accent2>
      <a:accent3>
        <a:srgbClr val="71C5E8"/>
      </a:accent3>
      <a:accent4>
        <a:srgbClr val="0568AE"/>
      </a:accent4>
      <a:accent5>
        <a:srgbClr val="959595"/>
      </a:accent5>
      <a:accent6>
        <a:srgbClr val="5A5A5A"/>
      </a:accent6>
      <a:hlink>
        <a:srgbClr val="0B1763"/>
      </a:hlink>
      <a:folHlink>
        <a:srgbClr val="0568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lIns="0" tIns="0" rIns="0" bIns="0"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accent6"/>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lIns="0" tIns="0" rIns="0" bIns="0" rtlCol="0">
        <a:noAutofit/>
      </a:bodyPr>
      <a:lstStyle>
        <a:defPPr>
          <a:defRPr sz="1400" dirty="0" err="1" smtClean="0">
            <a:solidFill>
              <a:schemeClr val="tx2"/>
            </a:solidFill>
          </a:defRPr>
        </a:defPPr>
      </a:lstStyle>
    </a:txDef>
  </a:objectDefaults>
  <a:extraClrSchemeLst/>
  <a:extLst>
    <a:ext uri="{05A4C25C-085E-4340-85A3-A5531E510DB2}">
      <thm15:themeFamily xmlns:thm15="http://schemas.microsoft.com/office/thememl/2012/main" name="att_wide_globe_att_template_151211" id="{3DC9FCFA-E59A-4634-A8A3-B6223C800DCC}" vid="{36104BAA-BFC8-4924-944E-77ACC76C3046}"/>
    </a:ext>
  </a:extLst>
</a:theme>
</file>

<file path=ppt/theme/theme2.xml><?xml version="1.0" encoding="utf-8"?>
<a:theme xmlns:a="http://schemas.openxmlformats.org/drawingml/2006/main" name="1_att_int_wde_globe_att">
  <a:themeElements>
    <a:clrScheme name="ATT 3">
      <a:dk1>
        <a:srgbClr val="009FDB"/>
      </a:dk1>
      <a:lt1>
        <a:sysClr val="window" lastClr="FFFFFF"/>
      </a:lt1>
      <a:dk2>
        <a:srgbClr val="000000"/>
      </a:dk2>
      <a:lt2>
        <a:srgbClr val="D2D2D2"/>
      </a:lt2>
      <a:accent1>
        <a:srgbClr val="009FDB"/>
      </a:accent1>
      <a:accent2>
        <a:srgbClr val="EA7400"/>
      </a:accent2>
      <a:accent3>
        <a:srgbClr val="71C5E8"/>
      </a:accent3>
      <a:accent4>
        <a:srgbClr val="0568AE"/>
      </a:accent4>
      <a:accent5>
        <a:srgbClr val="959595"/>
      </a:accent5>
      <a:accent6>
        <a:srgbClr val="5A5A5A"/>
      </a:accent6>
      <a:hlink>
        <a:srgbClr val="0B1763"/>
      </a:hlink>
      <a:folHlink>
        <a:srgbClr val="0568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lIns="0" tIns="0" rIns="0" bIns="0"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accent6"/>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lIns="0" tIns="0" rIns="0" bIns="0" rtlCol="0">
        <a:noAutofit/>
      </a:bodyPr>
      <a:lstStyle>
        <a:defPPr>
          <a:defRPr sz="1400" dirty="0" err="1" smtClean="0">
            <a:solidFill>
              <a:schemeClr val="tx2"/>
            </a:solidFill>
          </a:defRPr>
        </a:defPPr>
      </a:lstStyle>
    </a:txDef>
  </a:objectDefaults>
  <a:extraClrSchemeLst/>
  <a:extLst>
    <a:ext uri="{05A4C25C-085E-4340-85A3-A5531E510DB2}">
      <thm15:themeFamily xmlns:thm15="http://schemas.microsoft.com/office/thememl/2012/main" name="att_wide_globe_att_template_151211" id="{3DC9FCFA-E59A-4634-A8A3-B6223C800DCC}" vid="{36104BAA-BFC8-4924-944E-77ACC76C304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45155</TotalTime>
  <Words>900</Words>
  <Application>Microsoft Office PowerPoint</Application>
  <PresentationFormat>Custom</PresentationFormat>
  <Paragraphs>135</Paragraphs>
  <Slides>11</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11</vt:i4>
      </vt:variant>
    </vt:vector>
  </HeadingPairs>
  <TitlesOfParts>
    <vt:vector size="16" baseType="lpstr">
      <vt:lpstr>Arial</vt:lpstr>
      <vt:lpstr>Calibri</vt:lpstr>
      <vt:lpstr>Lucida Grande</vt:lpstr>
      <vt:lpstr>att_int_wde_globe_att</vt:lpstr>
      <vt:lpstr>1_att_int_wde_globe_att</vt:lpstr>
      <vt:lpstr>Agenda Item: 8.2.2 Source: AT&amp;T Title: NR Beyond 52.6GHz Document for: Discussion/Decision</vt:lpstr>
      <vt:lpstr>NR Beyond 52GHz</vt:lpstr>
      <vt:lpstr>Key Design Considerations</vt:lpstr>
      <vt:lpstr>Metric for Waveform Selection</vt:lpstr>
      <vt:lpstr>Beyond 52GHz Waveform Candidates</vt:lpstr>
      <vt:lpstr>Beyond 52GHz Waveform Design</vt:lpstr>
      <vt:lpstr>EVM Analysis for CP-OFDM and SC-FDE</vt:lpstr>
      <vt:lpstr>Power Back Off for GaAs and CMOS PA</vt:lpstr>
      <vt:lpstr>Impact of Power Back-off on Coverage</vt:lpstr>
      <vt:lpstr>Summary</vt:lpstr>
      <vt:lpstr>PowerPoint Presentation</vt:lpstr>
    </vt:vector>
  </TitlesOfParts>
  <Manager/>
  <Company>AT&amp;T Labs</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Wireless Technologies</dc:title>
  <dc:subject/>
  <dc:creator>Ghosh, Arunabha</dc:creator>
  <cp:keywords/>
  <dc:description/>
  <cp:lastModifiedBy>Ghosh, Arunabha</cp:lastModifiedBy>
  <cp:revision>407</cp:revision>
  <cp:lastPrinted>2019-04-17T15:06:42Z</cp:lastPrinted>
  <dcterms:created xsi:type="dcterms:W3CDTF">2017-10-03T19:56:26Z</dcterms:created>
  <dcterms:modified xsi:type="dcterms:W3CDTF">2019-09-08T13:27:23Z</dcterms:modified>
  <cp:category/>
</cp:coreProperties>
</file>