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1" r:id="rId2"/>
    <p:sldMasterId id="2147483666" r:id="rId3"/>
    <p:sldMasterId id="2147483676" r:id="rId4"/>
    <p:sldMasterId id="2147483698" r:id="rId5"/>
    <p:sldMasterId id="2147483773" r:id="rId6"/>
    <p:sldMasterId id="2147483786" r:id="rId7"/>
    <p:sldMasterId id="2147483828" r:id="rId8"/>
    <p:sldMasterId id="2147483844" r:id="rId9"/>
    <p:sldMasterId id="2147483862" r:id="rId10"/>
  </p:sldMasterIdLst>
  <p:notesMasterIdLst>
    <p:notesMasterId r:id="rId23"/>
  </p:notesMasterIdLst>
  <p:handoutMasterIdLst>
    <p:handoutMasterId r:id="rId24"/>
  </p:handoutMasterIdLst>
  <p:sldIdLst>
    <p:sldId id="262" r:id="rId11"/>
    <p:sldId id="655" r:id="rId12"/>
    <p:sldId id="656" r:id="rId13"/>
    <p:sldId id="658" r:id="rId14"/>
    <p:sldId id="659" r:id="rId15"/>
    <p:sldId id="660" r:id="rId16"/>
    <p:sldId id="662" r:id="rId17"/>
    <p:sldId id="661" r:id="rId18"/>
    <p:sldId id="654" r:id="rId19"/>
    <p:sldId id="652" r:id="rId20"/>
    <p:sldId id="651" r:id="rId21"/>
    <p:sldId id="303" r:id="rId22"/>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53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25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1997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6965"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845">
          <p15:clr>
            <a:srgbClr val="A4A3A4"/>
          </p15:clr>
        </p15:guide>
        <p15:guide id="2" orient="horz" pos="2618">
          <p15:clr>
            <a:srgbClr val="A4A3A4"/>
          </p15:clr>
        </p15:guide>
        <p15:guide id="3" orient="horz" pos="3117">
          <p15:clr>
            <a:srgbClr val="A4A3A4"/>
          </p15:clr>
        </p15:guide>
        <p15:guide id="4" pos="5260">
          <p15:clr>
            <a:srgbClr val="A4A3A4"/>
          </p15:clr>
        </p15:guide>
        <p15:guide id="5" pos="158">
          <p15:clr>
            <a:srgbClr val="A4A3A4"/>
          </p15:clr>
        </p15:guide>
      </p15:sldGuideLst>
    </p:ext>
    <p:ext uri="{2D200454-40CA-4A62-9FC3-DE9A4176ACB9}">
      <p15:notesGuideLst xmlns:p15="http://schemas.microsoft.com/office/powerpoint/2012/main">
        <p15:guide id="1" orient="horz" pos="2946">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xh" initials="x"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E0000"/>
    <a:srgbClr val="D60000"/>
    <a:srgbClr val="F60000"/>
    <a:srgbClr val="FFABAB"/>
    <a:srgbClr val="FFE1E1"/>
    <a:srgbClr val="FF6D6D"/>
    <a:srgbClr val="FF7272"/>
    <a:srgbClr val="FFC5C5"/>
    <a:srgbClr val="FF9797"/>
    <a:srgbClr val="7CB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008" autoAdjust="0"/>
    <p:restoredTop sz="95918" autoAdjust="0"/>
  </p:normalViewPr>
  <p:slideViewPr>
    <p:cSldViewPr showGuides="1">
      <p:cViewPr varScale="1">
        <p:scale>
          <a:sx n="88" d="100"/>
          <a:sy n="88" d="100"/>
        </p:scale>
        <p:origin x="1027" y="72"/>
      </p:cViewPr>
      <p:guideLst>
        <p:guide orient="horz" pos="2845"/>
        <p:guide orient="horz" pos="2618"/>
        <p:guide orient="horz" pos="3117"/>
        <p:guide pos="5260"/>
        <p:guide pos="158"/>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946"/>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000" b="0" i="0" u="none" strike="noStrike" kern="1200" spc="0" baseline="0">
                <a:solidFill>
                  <a:schemeClr val="tx1">
                    <a:lumMod val="65000"/>
                    <a:lumOff val="35000"/>
                  </a:schemeClr>
                </a:solidFill>
                <a:latin typeface="+mn-lt"/>
                <a:ea typeface="+mn-ea"/>
                <a:cs typeface="+mn-cs"/>
              </a:defRPr>
            </a:pPr>
            <a:r>
              <a:rPr lang="en-US" sz="1000" dirty="0"/>
              <a:t>VR Market Forecast for China</a:t>
            </a:r>
            <a:r>
              <a:rPr lang="en-US" altLang="zh-CN" sz="1000" dirty="0"/>
              <a:t>(Billion/$)</a:t>
            </a:r>
          </a:p>
        </c:rich>
      </c:tx>
      <c:overlay val="0"/>
      <c:spPr>
        <a:noFill/>
        <a:ln>
          <a:noFill/>
        </a:ln>
        <a:effectLst/>
      </c:spPr>
      <c:txPr>
        <a:bodyPr rot="0" spcFirstLastPara="0" vertOverflow="ellipsis" vert="horz" wrap="square" anchor="ctr" anchorCtr="1"/>
        <a:lstStyle/>
        <a:p>
          <a:pPr defTabSz="914400">
            <a:defRPr lang="zh-CN" sz="10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[工作簿1]Sheet1!$C$3:$G$3</c:f>
              <c:strCache>
                <c:ptCount val="1"/>
                <c:pt idx="0">
                  <c:v>2017 2018 2019 2020 2021</c:v>
                </c:pt>
              </c:strCache>
            </c:strRef>
          </c:tx>
          <c:spPr>
            <a:solidFill>
              <a:schemeClr val="accent2"/>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[工作簿1]Sheet1!$C$3:$G$3</c:f>
              <c:numCache>
                <c:formatCode>General</c:formatCode>
                <c:ptCount val="5"/>
                <c:pt idx="0">
                  <c:v>2017</c:v>
                </c:pt>
                <c:pt idx="1">
                  <c:v>2018</c:v>
                </c:pt>
                <c:pt idx="2">
                  <c:v>2019</c:v>
                </c:pt>
                <c:pt idx="3">
                  <c:v>2020</c:v>
                </c:pt>
                <c:pt idx="4">
                  <c:v>2021</c:v>
                </c:pt>
              </c:numCache>
            </c:numRef>
          </c:cat>
          <c:val>
            <c:numRef>
              <c:f>[工作簿1]Sheet1!$C$5:$G$5</c:f>
              <c:numCache>
                <c:formatCode>0.00_ </c:formatCode>
                <c:ptCount val="5"/>
                <c:pt idx="0">
                  <c:v>2.28571428571429</c:v>
                </c:pt>
                <c:pt idx="1">
                  <c:v>4.1142857142857103</c:v>
                </c:pt>
                <c:pt idx="2">
                  <c:v>7.4</c:v>
                </c:pt>
                <c:pt idx="3">
                  <c:v>13.328571428571401</c:v>
                </c:pt>
                <c:pt idx="4">
                  <c:v>24</c:v>
                </c:pt>
              </c:numCache>
            </c:numRef>
          </c:val>
          <c:extLst>
            <c:ext xmlns:c16="http://schemas.microsoft.com/office/drawing/2014/chart" uri="{C3380CC4-5D6E-409C-BE32-E72D297353CC}">
              <c16:uniqueId val="{00000000-6B6F-4548-B84B-28D2718F30A2}"/>
            </c:ext>
          </c:extLst>
        </c:ser>
        <c:dLbls>
          <c:showLegendKey val="0"/>
          <c:showVal val="1"/>
          <c:showCatName val="0"/>
          <c:showSerName val="0"/>
          <c:showPercent val="0"/>
          <c:showBubbleSize val="0"/>
        </c:dLbls>
        <c:gapWidth val="219"/>
        <c:overlap val="-27"/>
        <c:axId val="353876256"/>
        <c:axId val="353876648"/>
      </c:barChart>
      <c:catAx>
        <c:axId val="35387625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353876648"/>
        <c:crosses val="autoZero"/>
        <c:auto val="1"/>
        <c:lblAlgn val="ctr"/>
        <c:lblOffset val="100"/>
        <c:noMultiLvlLbl val="0"/>
      </c:catAx>
      <c:valAx>
        <c:axId val="353876648"/>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353876256"/>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ea typeface="宋体" panose="02010600030101010101"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ea typeface="宋体" panose="02010600030101010101" pitchFamily="2" charset="-122"/>
              </a:defRPr>
            </a:lvl1pPr>
          </a:lstStyle>
          <a:p>
            <a:pPr>
              <a:defRPr/>
            </a:pPr>
            <a:fld id="{FD6B2986-D06E-4F3C-B19C-CC0A0E2B9416}" type="datetimeFigureOut">
              <a:rPr lang="zh-CN" altLang="en-US"/>
              <a:t>2019/9/9</a:t>
            </a:fld>
            <a:endParaRPr lang="en-US" altLang="zh-CN" dirty="0"/>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ea typeface="宋体" panose="02010600030101010101" pitchFamily="2" charset="-122"/>
              </a:defRPr>
            </a:lvl1pPr>
          </a:lstStyle>
          <a:p>
            <a:pPr>
              <a:defRPr/>
            </a:pPr>
            <a:endParaRPr lang="en-US" altLang="zh-CN" dirty="0"/>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ea typeface="宋体" panose="02010600030101010101" pitchFamily="2" charset="-122"/>
              </a:defRPr>
            </a:lvl1pPr>
          </a:lstStyle>
          <a:p>
            <a:pPr>
              <a:defRPr/>
            </a:pPr>
            <a:fld id="{4B569440-9C1A-4A13-B530-46C3A9E17375}" type="slidenum">
              <a:rPr lang="zh-CN" altLang="en-US"/>
              <a:t>‹#›</a:t>
            </a:fld>
            <a:endParaRPr lang="en-US" altLang="zh-CN" dirty="0"/>
          </a:p>
        </p:txBody>
      </p:sp>
    </p:spTree>
    <p:extLst>
      <p:ext uri="{BB962C8B-B14F-4D97-AF65-F5344CB8AC3E}">
        <p14:creationId xmlns:p14="http://schemas.microsoft.com/office/powerpoint/2010/main" val="25294917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51D613-D3F4-4CDD-93A3-BA2F7A3D4BDD}" type="datetimeFigureOut">
              <a:rPr lang="zh-CN" altLang="en-US" smtClean="0"/>
              <a:t>2019/9/9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E93DAB-CA13-425B-B00D-13757352FA4A}" type="slidenum">
              <a:rPr lang="zh-CN" altLang="en-US" smtClean="0"/>
              <a:t>‹#›</a:t>
            </a:fld>
            <a:endParaRPr lang="zh-CN" altLang="en-US"/>
          </a:p>
        </p:txBody>
      </p:sp>
    </p:spTree>
    <p:extLst>
      <p:ext uri="{BB962C8B-B14F-4D97-AF65-F5344CB8AC3E}">
        <p14:creationId xmlns:p14="http://schemas.microsoft.com/office/powerpoint/2010/main" val="1829080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5365"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EE93DAB-CA13-425B-B00D-13757352FA4A}" type="slidenum">
              <a:rPr lang="zh-CN" altLang="en-US" smtClean="0"/>
              <a:t>1</a:t>
            </a:fld>
            <a:endParaRPr lang="zh-CN" altLang="en-US"/>
          </a:p>
        </p:txBody>
      </p:sp>
    </p:spTree>
    <p:extLst>
      <p:ext uri="{BB962C8B-B14F-4D97-AF65-F5344CB8AC3E}">
        <p14:creationId xmlns:p14="http://schemas.microsoft.com/office/powerpoint/2010/main" val="1269412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3DAB-CA13-425B-B00D-13757352FA4A}" type="slidenum">
              <a:rPr lang="zh-CN" altLang="en-US" smtClean="0"/>
              <a:t>4</a:t>
            </a:fld>
            <a:endParaRPr lang="zh-CN" altLang="en-US"/>
          </a:p>
        </p:txBody>
      </p:sp>
    </p:spTree>
    <p:extLst>
      <p:ext uri="{BB962C8B-B14F-4D97-AF65-F5344CB8AC3E}">
        <p14:creationId xmlns:p14="http://schemas.microsoft.com/office/powerpoint/2010/main" val="1514771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EE93DAB-CA13-425B-B00D-13757352FA4A}" type="slidenum">
              <a:rPr lang="zh-CN" altLang="en-US" smtClean="0"/>
              <a:t>12</a:t>
            </a:fld>
            <a:endParaRPr lang="zh-CN" altLang="en-US"/>
          </a:p>
        </p:txBody>
      </p:sp>
    </p:spTree>
    <p:extLst>
      <p:ext uri="{BB962C8B-B14F-4D97-AF65-F5344CB8AC3E}">
        <p14:creationId xmlns:p14="http://schemas.microsoft.com/office/powerpoint/2010/main" val="22003800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5.jpeg"/><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2" name="Picture 2055" descr="色条 拷贝"/>
          <p:cNvPicPr>
            <a:picLocks noChangeAspect="1" noChangeArrowheads="1"/>
          </p:cNvPicPr>
          <p:nvPr/>
        </p:nvPicPr>
        <p:blipFill>
          <a:blip r:embed="rId2" cstate="print"/>
          <a:srcRect/>
          <a:stretch>
            <a:fillRect/>
          </a:stretch>
        </p:blipFill>
        <p:spPr bwMode="auto">
          <a:xfrm>
            <a:off x="0" y="1383506"/>
            <a:ext cx="9144000" cy="2430066"/>
          </a:xfrm>
          <a:prstGeom prst="rect">
            <a:avLst/>
          </a:prstGeom>
          <a:noFill/>
          <a:ln w="9525">
            <a:noFill/>
            <a:miter lim="800000"/>
            <a:headEnd/>
            <a:tailEnd/>
          </a:ln>
        </p:spPr>
      </p:pic>
      <p:pic>
        <p:nvPicPr>
          <p:cNvPr id="3" name="Picture 3" descr="C:\Users\vivianting\Desktop\1234131.png"/>
          <p:cNvPicPr>
            <a:picLocks noChangeAspect="1" noChangeArrowheads="1"/>
          </p:cNvPicPr>
          <p:nvPr/>
        </p:nvPicPr>
        <p:blipFill>
          <a:blip r:embed="rId3" cstate="print"/>
          <a:srcRect/>
          <a:stretch>
            <a:fillRect/>
          </a:stretch>
        </p:blipFill>
        <p:spPr bwMode="auto">
          <a:xfrm>
            <a:off x="7164290" y="71220"/>
            <a:ext cx="1798873" cy="1147850"/>
          </a:xfrm>
          <a:prstGeom prst="rect">
            <a:avLst/>
          </a:prstGeom>
          <a:noFill/>
          <a:ln w="9525">
            <a:noFill/>
            <a:miter lim="800000"/>
            <a:headEnd/>
            <a:tailEnd/>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3" y="735807"/>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3" y="2862263"/>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168538" y="495539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prstClr val="black"/>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420AE384-7BEA-47C2-BB0C-9EF2F912DAF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0CD18A8E-64E3-49D5-B10B-D9876DDAD84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5006CECE-81EE-4DDB-9714-C146E7BBCADB}"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E87A8E8F-BE7D-487F-8EC2-BD807125146D}"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F0187668-4B75-405F-B08E-A1DB0CD1F862}"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3" y="735806"/>
            <a:ext cx="4027487" cy="4138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D6C8F423-7B55-4164-953E-A683D114C0B7}"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B6034E97-6CF7-44C5-98DD-F30D788675CC}"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CACF97B2-74BB-4038-BE04-AE6CB52837C3}"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prstClr val="black"/>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0"/>
            <a:ext cx="9144000" cy="51435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spcBef>
                <a:spcPts val="0"/>
              </a:spcBef>
              <a:spcAft>
                <a:spcPts val="0"/>
              </a:spcAft>
            </a:pPr>
            <a:endParaRPr lang="zh-CN" altLang="en-US" sz="1800">
              <a:solidFill>
                <a:prstClr val="white"/>
              </a:solidFill>
            </a:endParaRPr>
          </a:p>
        </p:txBody>
      </p:sp>
      <p:sp>
        <p:nvSpPr>
          <p:cNvPr id="2" name="Title 1"/>
          <p:cNvSpPr>
            <a:spLocks noGrp="1"/>
          </p:cNvSpPr>
          <p:nvPr userDrawn="1">
            <p:ph type="title"/>
          </p:nvPr>
        </p:nvSpPr>
        <p:spPr>
          <a:xfrm>
            <a:off x="4140125" y="1335711"/>
            <a:ext cx="4827231" cy="2164148"/>
          </a:xfrm>
        </p:spPr>
        <p:txBody>
          <a:bodyPr anchor="ctr"/>
          <a:lstStyle>
            <a:lvl1pPr algn="ctr">
              <a:lnSpc>
                <a:spcPct val="150000"/>
              </a:lnSpc>
              <a:defRPr sz="3300" b="0">
                <a:ln w="3175">
                  <a:noFill/>
                </a:ln>
                <a:solidFill>
                  <a:schemeClr val="accent1"/>
                </a:solidFill>
                <a:effectLst/>
              </a:defRPr>
            </a:lvl1pPr>
          </a:lstStyle>
          <a:p>
            <a:r>
              <a:rPr lang="zh-CN" altLang="en-US" dirty="0"/>
              <a:t>单击此处编辑母版标题样式</a:t>
            </a:r>
            <a:endParaRPr lang="en-US" dirty="0"/>
          </a:p>
        </p:txBody>
      </p:sp>
      <p:sp>
        <p:nvSpPr>
          <p:cNvPr id="3" name="Text Placeholder 2"/>
          <p:cNvSpPr>
            <a:spLocks noGrp="1"/>
          </p:cNvSpPr>
          <p:nvPr userDrawn="1">
            <p:ph type="body" idx="1" hasCustomPrompt="1"/>
          </p:nvPr>
        </p:nvSpPr>
        <p:spPr>
          <a:xfrm>
            <a:off x="4140125" y="3602252"/>
            <a:ext cx="4827230" cy="687774"/>
          </a:xfrm>
        </p:spPr>
        <p:txBody>
          <a:bodyPr/>
          <a:lstStyle>
            <a:lvl1pPr marL="0" indent="0" algn="ctr">
              <a:lnSpc>
                <a:spcPct val="150000"/>
              </a:lnSpc>
              <a:buNone/>
              <a:defRPr sz="1800">
                <a:ln>
                  <a:noFill/>
                </a:ln>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编辑母版文本样式</a:t>
            </a:r>
          </a:p>
        </p:txBody>
      </p:sp>
      <p:sp>
        <p:nvSpPr>
          <p:cNvPr id="11" name="Date Placeholder 3"/>
          <p:cNvSpPr>
            <a:spLocks noGrp="1"/>
          </p:cNvSpPr>
          <p:nvPr userDrawn="1">
            <p:ph type="dt" sz="half" idx="10"/>
          </p:nvPr>
        </p:nvSpPr>
        <p:spPr>
          <a:xfrm>
            <a:off x="628650" y="4767263"/>
            <a:ext cx="2057400" cy="273844"/>
          </a:xfrm>
        </p:spPr>
        <p:txBody>
          <a:bodyPr/>
          <a:lstStyle>
            <a:lvl1pPr>
              <a:defRPr/>
            </a:lvl1pPr>
          </a:lstStyle>
          <a:p>
            <a:pPr fontAlgn="auto">
              <a:spcBef>
                <a:spcPts val="0"/>
              </a:spcBef>
              <a:spcAft>
                <a:spcPts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12" name="Footer Placeholder 4"/>
          <p:cNvSpPr>
            <a:spLocks noGrp="1"/>
          </p:cNvSpPr>
          <p:nvPr userDrawn="1">
            <p:ph type="ftr" sz="quarter" idx="11"/>
          </p:nvPr>
        </p:nvSpPr>
        <p:spPr>
          <a:xfrm>
            <a:off x="3028950" y="4767263"/>
            <a:ext cx="3086100" cy="273844"/>
          </a:xfrm>
        </p:spPr>
        <p:txBody>
          <a:bodyPr/>
          <a:lstStyle>
            <a:lvl1pPr>
              <a:defRPr/>
            </a:lvl1pPr>
          </a:lstStyle>
          <a:p>
            <a:pPr fontAlgn="auto">
              <a:spcBef>
                <a:spcPts val="0"/>
              </a:spcBef>
              <a:spcAft>
                <a:spcPts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13" name="Slide Number Placeholder 5"/>
          <p:cNvSpPr>
            <a:spLocks noGrp="1"/>
          </p:cNvSpPr>
          <p:nvPr userDrawn="1">
            <p:ph type="sldNum" sz="quarter" idx="12"/>
          </p:nvPr>
        </p:nvSpPr>
        <p:spPr/>
        <p:txBody>
          <a:bodyPr/>
          <a:lstStyle>
            <a:lvl1pPr>
              <a:defRPr/>
            </a:lvl1pPr>
          </a:lstStyle>
          <a:p>
            <a:fld id="{3E3CA578-6D8C-4084-809D-66D25A20E1A2}" type="slidenum">
              <a:rPr lang="zh-CN" altLang="en-US" smtClean="0">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4"/>
            <a:ext cx="8641085" cy="3844528"/>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79"/>
            <a:ext cx="6000792" cy="383381"/>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79"/>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7786689" y="3964805"/>
            <a:ext cx="1357312" cy="1178719"/>
          </a:xfrm>
          <a:prstGeom prst="rect">
            <a:avLst/>
          </a:prstGeom>
          <a:noFill/>
          <a:ln w="9525">
            <a:noFill/>
            <a:miter lim="800000"/>
            <a:headEnd/>
            <a:tailEnd/>
          </a:ln>
        </p:spPr>
      </p:pic>
      <p:cxnSp>
        <p:nvCxnSpPr>
          <p:cNvPr id="5" name="直接连接符 4"/>
          <p:cNvCxnSpPr/>
          <p:nvPr userDrawn="1"/>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pic>
        <p:nvPicPr>
          <p:cNvPr id="6" name="Picture 16"/>
          <p:cNvPicPr>
            <a:picLocks noChangeAspect="1" noChangeArrowheads="1"/>
          </p:cNvPicPr>
          <p:nvPr userDrawn="1"/>
        </p:nvPicPr>
        <p:blipFill>
          <a:blip r:embed="rId3" cstate="print"/>
          <a:srcRect/>
          <a:stretch>
            <a:fillRect/>
          </a:stretch>
        </p:blipFill>
        <p:spPr bwMode="auto">
          <a:xfrm>
            <a:off x="7" y="0"/>
            <a:ext cx="923925" cy="684610"/>
          </a:xfrm>
          <a:prstGeom prst="rect">
            <a:avLst/>
          </a:prstGeom>
          <a:noFill/>
          <a:ln w="9525">
            <a:noFill/>
            <a:miter lim="800000"/>
            <a:headEnd/>
            <a:tailEnd/>
          </a:ln>
        </p:spPr>
      </p:pic>
      <p:pic>
        <p:nvPicPr>
          <p:cNvPr id="7" name="Picture 9"/>
          <p:cNvPicPr>
            <a:picLocks noChangeAspect="1" noChangeArrowheads="1"/>
          </p:cNvPicPr>
          <p:nvPr userDrawn="1"/>
        </p:nvPicPr>
        <p:blipFill>
          <a:blip r:embed="rId4" cstate="print"/>
          <a:srcRect l="10513" t="10342" r="12415" b="6898"/>
          <a:stretch>
            <a:fillRect/>
          </a:stretch>
        </p:blipFill>
        <p:spPr bwMode="auto">
          <a:xfrm>
            <a:off x="7470775" y="39293"/>
            <a:ext cx="1379538" cy="752475"/>
          </a:xfrm>
          <a:prstGeom prst="rect">
            <a:avLst/>
          </a:prstGeom>
          <a:noFill/>
          <a:ln w="12700" algn="ctr">
            <a:noFill/>
            <a:miter lim="800000"/>
            <a:headEnd/>
            <a:tailEnd/>
          </a:ln>
        </p:spPr>
      </p:pic>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latin typeface="微软雅黑" panose="020B0503020204020204" pitchFamily="34" charset="-122"/>
              <a:ea typeface="微软雅黑" panose="020B0503020204020204" pitchFamily="34" charset="-122"/>
            </a:endParaRPr>
          </a:p>
        </p:txBody>
      </p:sp>
      <p:pic>
        <p:nvPicPr>
          <p:cNvPr id="9" name="Picture 2055" descr="色条 拷贝"/>
          <p:cNvPicPr>
            <a:picLocks noChangeAspect="1" noChangeArrowheads="1"/>
          </p:cNvPicPr>
          <p:nvPr userDrawn="1"/>
        </p:nvPicPr>
        <p:blipFill>
          <a:blip r:embed="rId5" cstate="print"/>
          <a:srcRect/>
          <a:stretch>
            <a:fillRect/>
          </a:stretch>
        </p:blipFill>
        <p:spPr bwMode="auto">
          <a:xfrm>
            <a:off x="0" y="1125164"/>
            <a:ext cx="9144000" cy="2775347"/>
          </a:xfrm>
          <a:prstGeom prst="rect">
            <a:avLst/>
          </a:prstGeom>
          <a:noFill/>
          <a:ln w="9525">
            <a:noFill/>
            <a:miter lim="800000"/>
            <a:headEnd/>
            <a:tailEnd/>
          </a:ln>
        </p:spPr>
      </p:pic>
      <p:sp>
        <p:nvSpPr>
          <p:cNvPr id="2" name="标题 1"/>
          <p:cNvSpPr>
            <a:spLocks noGrp="1"/>
          </p:cNvSpPr>
          <p:nvPr>
            <p:ph type="ctrTitle"/>
          </p:nvPr>
        </p:nvSpPr>
        <p:spPr>
          <a:xfrm>
            <a:off x="685800" y="1437638"/>
            <a:ext cx="7772400" cy="1512167"/>
          </a:xfrm>
          <a:prstGeom prst="rect">
            <a:avLst/>
          </a:prstGeom>
        </p:spPr>
        <p:txBody>
          <a:bodyPr>
            <a:normAutofit/>
          </a:bodyPr>
          <a:lstStyle>
            <a:lvl1pPr algn="ctr">
              <a:defRPr sz="3600" b="1" baseline="0">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副标题 2"/>
          <p:cNvSpPr>
            <a:spLocks noGrp="1"/>
          </p:cNvSpPr>
          <p:nvPr>
            <p:ph type="subTitle" idx="1"/>
          </p:nvPr>
        </p:nvSpPr>
        <p:spPr>
          <a:xfrm>
            <a:off x="1371600" y="3165816"/>
            <a:ext cx="6400800" cy="702078"/>
          </a:xfrm>
          <a:prstGeom prst="rect">
            <a:avLst/>
          </a:prstGeom>
        </p:spPr>
        <p:txBody>
          <a:bodyPr/>
          <a:lstStyle>
            <a:lvl1pPr marL="0" indent="0" algn="ctr">
              <a:buNone/>
              <a:defRPr>
                <a:solidFill>
                  <a:schemeClr val="bg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10821"/>
            <a:ext cx="8229600" cy="3806626"/>
          </a:xfrm>
          <a:prstGeom prst="rect">
            <a:avLst/>
          </a:prstGeom>
        </p:spPr>
        <p:txBody>
          <a:bodyPr/>
          <a:lstStyle>
            <a:lvl1pPr>
              <a:lnSpc>
                <a:spcPct val="150000"/>
              </a:lnSpc>
              <a:buClr>
                <a:srgbClr val="C00000"/>
              </a:buClr>
              <a:buFont typeface="Wingdings" panose="05000000000000000000" pitchFamily="2" charset="2"/>
              <a:buChar char="n"/>
              <a:defRPr sz="1600" baseline="0">
                <a:latin typeface="微软雅黑" panose="020B0503020204020204" pitchFamily="34" charset="-122"/>
                <a:ea typeface="微软雅黑" panose="020B0503020204020204" pitchFamily="34" charset="-122"/>
              </a:defRPr>
            </a:lvl1pPr>
            <a:lvl2pPr marL="742950" indent="-285750">
              <a:lnSpc>
                <a:spcPct val="150000"/>
              </a:lnSpc>
              <a:buClr>
                <a:srgbClr val="C00000"/>
              </a:buClr>
              <a:buFont typeface="Wingdings" panose="05000000000000000000" pitchFamily="2" charset="2"/>
              <a:buChar char="Ø"/>
              <a:defRPr sz="1400" baseline="0">
                <a:solidFill>
                  <a:schemeClr val="tx1"/>
                </a:solidFill>
                <a:latin typeface="微软雅黑" panose="020B0503020204020204" pitchFamily="34" charset="-122"/>
                <a:ea typeface="微软雅黑" panose="020B0503020204020204" pitchFamily="34" charset="-122"/>
              </a:defRPr>
            </a:lvl2pPr>
            <a:lvl3pPr marL="1075055" indent="-160655">
              <a:lnSpc>
                <a:spcPct val="150000"/>
              </a:lnSpc>
              <a:buClr>
                <a:srgbClr val="C00000"/>
              </a:buClr>
              <a:buFont typeface="Wingdings" panose="05000000000000000000" pitchFamily="2" charset="2"/>
              <a:buChar char="ü"/>
              <a:defRPr sz="1200" baseline="0">
                <a:latin typeface="微软雅黑" panose="020B0503020204020204" pitchFamily="34" charset="-122"/>
                <a:ea typeface="微软雅黑" panose="020B0503020204020204" pitchFamily="34"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5" name="标题占位符 12"/>
          <p:cNvSpPr>
            <a:spLocks noGrp="1"/>
          </p:cNvSpPr>
          <p:nvPr>
            <p:ph type="title"/>
          </p:nvPr>
        </p:nvSpPr>
        <p:spPr>
          <a:xfrm>
            <a:off x="107504" y="107141"/>
            <a:ext cx="7322016" cy="535785"/>
          </a:xfrm>
          <a:prstGeom prst="rect">
            <a:avLst/>
          </a:prstGeom>
        </p:spPr>
        <p:txBody>
          <a:bodyPr rtlCol="0">
            <a:normAutofit/>
          </a:bodyPr>
          <a:lstStyle>
            <a:lvl1pPr>
              <a:defRPr sz="2000" b="1" baseline="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51520" y="107166"/>
            <a:ext cx="7177980" cy="535781"/>
          </a:xfrm>
        </p:spPr>
        <p:txBody>
          <a:bodyPr/>
          <a:lstStyle>
            <a:lvl1pPr>
              <a:defRPr sz="20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cxnSp>
        <p:nvCxnSpPr>
          <p:cNvPr id="6" name="直接连接符 8"/>
          <p:cNvCxnSpPr/>
          <p:nvPr/>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2" name="标题 1"/>
          <p:cNvSpPr>
            <a:spLocks noGrp="1"/>
          </p:cNvSpPr>
          <p:nvPr>
            <p:ph type="title"/>
          </p:nvPr>
        </p:nvSpPr>
        <p:spPr>
          <a:xfrm>
            <a:off x="236712" y="105974"/>
            <a:ext cx="6972300" cy="535781"/>
          </a:xfrm>
        </p:spPr>
        <p:txBody>
          <a:bodyPr/>
          <a:lstStyle>
            <a:lvl1pPr>
              <a:defRPr sz="2000">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sz="half" idx="1"/>
          </p:nvPr>
        </p:nvSpPr>
        <p:spPr>
          <a:xfrm>
            <a:off x="457200" y="1200155"/>
            <a:ext cx="4038600" cy="3394472"/>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5"/>
            <a:ext cx="4038600" cy="3394472"/>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4"/>
          <p:cNvSpPr>
            <a:spLocks noGrp="1"/>
          </p:cNvSpPr>
          <p:nvPr>
            <p:ph type="dt" sz="half" idx="10"/>
          </p:nvPr>
        </p:nvSpPr>
        <p:spPr>
          <a:xfrm>
            <a:off x="457200" y="4767270"/>
            <a:ext cx="2133600" cy="273844"/>
          </a:xfrm>
          <a:prstGeom prst="rect">
            <a:avLst/>
          </a:prstGeom>
        </p:spPr>
        <p:txBody>
          <a:bodyPr vert="horz" wrap="square" lIns="91440" tIns="45720" rIns="91440" bIns="45720" numCol="1" anchor="t" anchorCtr="0" compatLnSpc="1"/>
          <a:lstStyle>
            <a:lvl1pPr>
              <a:defRPr>
                <a:latin typeface="微软雅黑" panose="020B0503020204020204" pitchFamily="34" charset="-122"/>
                <a:ea typeface="微软雅黑" panose="020B0503020204020204" pitchFamily="34" charset="-122"/>
              </a:defRPr>
            </a:lvl1pPr>
          </a:lstStyle>
          <a:p>
            <a:pPr>
              <a:defRPr/>
            </a:pPr>
            <a:endParaRPr lang="en-US" altLang="zh-CN" dirty="0">
              <a:solidFill>
                <a:prstClr val="black"/>
              </a:solidFill>
            </a:endParaRPr>
          </a:p>
        </p:txBody>
      </p:sp>
      <p:sp>
        <p:nvSpPr>
          <p:cNvPr id="9" name="页脚占位符 5"/>
          <p:cNvSpPr>
            <a:spLocks noGrp="1"/>
          </p:cNvSpPr>
          <p:nvPr>
            <p:ph type="ftr" sz="quarter" idx="11"/>
          </p:nvPr>
        </p:nvSpPr>
        <p:spPr>
          <a:xfrm>
            <a:off x="3124200" y="4767270"/>
            <a:ext cx="2895600" cy="273844"/>
          </a:xfrm>
          <a:prstGeom prst="rect">
            <a:avLst/>
          </a:prstGeom>
        </p:spPr>
        <p:txBody>
          <a:bodyPr vert="horz" wrap="square" lIns="91440" tIns="45720" rIns="91440" bIns="45720" numCol="1" anchor="t" anchorCtr="0" compatLnSpc="1"/>
          <a:lstStyle>
            <a:lvl1pPr>
              <a:defRPr>
                <a:latin typeface="微软雅黑" panose="020B0503020204020204" pitchFamily="34" charset="-122"/>
                <a:ea typeface="微软雅黑" panose="020B0503020204020204" pitchFamily="34" charset="-122"/>
              </a:defRPr>
            </a:lvl1pPr>
          </a:lstStyle>
          <a:p>
            <a:pPr>
              <a:defRPr/>
            </a:pPr>
            <a:endParaRPr lang="en-US" altLang="zh-CN" dirty="0">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97" y="141732"/>
            <a:ext cx="7197725" cy="653653"/>
          </a:xfrm>
          <a:prstGeom prst="rect">
            <a:avLst/>
          </a:prstGeom>
        </p:spPr>
        <p:txBody>
          <a:bodyPr/>
          <a:lstStyle/>
          <a:p>
            <a:r>
              <a:rPr lang="zh-CN" altLang="en-US"/>
              <a:t>单击此处编辑母版标题样式</a:t>
            </a:r>
          </a:p>
        </p:txBody>
      </p:sp>
    </p:spTree>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7682" y="72933"/>
            <a:ext cx="8531225" cy="532624"/>
          </a:xfrm>
        </p:spPr>
        <p:txBody>
          <a:bodyPr/>
          <a:lstStyle>
            <a:lvl1pPr>
              <a:defRPr>
                <a:solidFill>
                  <a:schemeClr val="tx2"/>
                </a:solidFill>
              </a:defRPr>
            </a:lvl1pPr>
          </a:lstStyle>
          <a:p>
            <a:r>
              <a:rPr lang="en-US"/>
              <a:t>Click to edit Master title style</a:t>
            </a:r>
          </a:p>
        </p:txBody>
      </p:sp>
      <p:sp>
        <p:nvSpPr>
          <p:cNvPr id="3" name="Content Placeholder 2"/>
          <p:cNvSpPr>
            <a:spLocks noGrp="1"/>
          </p:cNvSpPr>
          <p:nvPr>
            <p:ph idx="1"/>
          </p:nvPr>
        </p:nvSpPr>
        <p:spPr>
          <a:xfrm>
            <a:off x="457200" y="1097280"/>
            <a:ext cx="8521700" cy="3411220"/>
          </a:xfrm>
        </p:spPr>
        <p:txBody>
          <a:bodyPr/>
          <a:lstStyle>
            <a:lvl1pPr>
              <a:lnSpc>
                <a:spcPts val="3000"/>
              </a:lnSpc>
              <a:defRPr/>
            </a:lvl1pPr>
            <a:lvl2pPr>
              <a:lnSpc>
                <a:spcPts val="2600"/>
              </a:lnSpc>
              <a:defRPr/>
            </a:lvl2pPr>
            <a:lvl3pPr>
              <a:lnSpc>
                <a:spcPts val="2400"/>
              </a:lnSpc>
              <a:buClr>
                <a:schemeClr val="bg2"/>
              </a:buClr>
              <a:defRPr/>
            </a:lvl3pPr>
            <a:lvl4pPr>
              <a:lnSpc>
                <a:spcPts val="2200"/>
              </a:lnSpc>
              <a:buClr>
                <a:schemeClr val="accent5"/>
              </a:buClr>
              <a:defRPr/>
            </a:lvl4pPr>
            <a:lvl5pPr>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Slide Number Placeholder 12"/>
          <p:cNvSpPr>
            <a:spLocks noGrp="1"/>
          </p:cNvSpPr>
          <p:nvPr>
            <p:ph type="sldNum" sz="quarter" idx="4"/>
          </p:nvPr>
        </p:nvSpPr>
        <p:spPr>
          <a:xfrm>
            <a:off x="3505200" y="4851021"/>
            <a:ext cx="2133600" cy="273844"/>
          </a:xfrm>
          <a:prstGeom prst="rect">
            <a:avLst/>
          </a:prstGeom>
        </p:spPr>
        <p:txBody>
          <a:bodyPr vert="horz" lIns="91440" tIns="45720" rIns="91440" bIns="45720" rtlCol="0" anchor="ctr"/>
          <a:lstStyle>
            <a:lvl1pPr algn="ctr">
              <a:defRPr sz="800">
                <a:solidFill>
                  <a:schemeClr val="bg1">
                    <a:lumMod val="65000"/>
                  </a:schemeClr>
                </a:solidFill>
              </a:defRPr>
            </a:lvl1pPr>
          </a:lstStyle>
          <a:p>
            <a:pPr defTabSz="914400" fontAlgn="auto">
              <a:spcBef>
                <a:spcPts val="0"/>
              </a:spcBef>
              <a:spcAft>
                <a:spcPts val="0"/>
              </a:spcAft>
            </a:pPr>
            <a:fld id="{C921E2DF-5279-024C-809C-CD16853F95A6}" type="slidenum">
              <a:rPr lang="en-US">
                <a:solidFill>
                  <a:srgbClr val="FFFFFF">
                    <a:lumMod val="65000"/>
                  </a:srgbClr>
                </a:solidFill>
                <a:latin typeface="Arial" panose="020B0604020202020204"/>
                <a:ea typeface="华文细黑" panose="02010600040101010101" pitchFamily="2" charset="-122"/>
              </a:rPr>
              <a:t>‹#›</a:t>
            </a:fld>
            <a:endParaRPr lang="en-US" dirty="0">
              <a:solidFill>
                <a:srgbClr val="FFFFFF">
                  <a:lumMod val="65000"/>
                </a:srgbClr>
              </a:solidFill>
              <a:latin typeface="Arial" panose="020B0604020202020204"/>
              <a:ea typeface="华文细黑" panose="02010600040101010101" pitchFamily="2"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705551" y="469106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441057" y="4691063"/>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1000" dirty="0">
                <a:solidFill>
                  <a:srgbClr val="000000"/>
                </a:solidFill>
              </a:rPr>
              <a:t>© CHINAUNICOM</a:t>
            </a:r>
          </a:p>
        </p:txBody>
      </p:sp>
      <p:grpSp>
        <p:nvGrpSpPr>
          <p:cNvPr id="2"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grpSp>
      <p:grpSp>
        <p:nvGrpSpPr>
          <p:cNvPr id="3" name="Group 34"/>
          <p:cNvGrpSpPr/>
          <p:nvPr/>
        </p:nvGrpSpPr>
        <p:grpSpPr bwMode="auto">
          <a:xfrm>
            <a:off x="250825"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grpSp>
      <p:pic>
        <p:nvPicPr>
          <p:cNvPr id="12" name="Picture 3" descr="C:\Users\vivianting\Desktop\12341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6625" y="160735"/>
            <a:ext cx="1245815" cy="772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468314" y="1912144"/>
            <a:ext cx="8424167" cy="506016"/>
          </a:xfrm>
        </p:spPr>
        <p:txBody>
          <a:bodyPr/>
          <a:lstStyle>
            <a:lvl1pPr marL="0" algn="r">
              <a:defRPr sz="36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2"/>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2"/>
                                        </p:tgtEl>
                                      </p:cBhvr>
                                    </p:animEffect>
                                    <p:animScale>
                                      <p:cBhvr>
                                        <p:cTn id="18" dur="500" autoRev="1" fill="hold"/>
                                        <p:tgtEl>
                                          <p:spTgt spid="2"/>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Effect transition="in" filter="fade">
                                      <p:cBhvr>
                                        <p:cTn id="23" dur="1000"/>
                                        <p:tgtEl>
                                          <p:spTgt spid="3"/>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3"/>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3"/>
                                        </p:tgtEl>
                                      </p:cBhvr>
                                    </p:animEffect>
                                    <p:animScale>
                                      <p:cBhvr>
                                        <p:cTn id="28" dur="50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8"/>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98498" y="141733"/>
            <a:ext cx="7197725" cy="653653"/>
          </a:xfrm>
          <a:prstGeom prst="rect">
            <a:avLst/>
          </a:prstGeom>
        </p:spPr>
        <p:txBody>
          <a:bodyPr/>
          <a:lstStyle/>
          <a:p>
            <a:r>
              <a:rPr lang="zh-CN" altLang="en-US"/>
              <a:t>单击此处编辑母版标题样式</a:t>
            </a:r>
          </a:p>
        </p:txBody>
      </p:sp>
    </p:spTree>
  </p:cSld>
  <p:clrMapOvr>
    <a:masterClrMapping/>
  </p:clrMapOvr>
  <p:transition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51520" y="107167"/>
            <a:ext cx="7177980" cy="535781"/>
          </a:xfrm>
        </p:spPr>
        <p:txBody>
          <a:bodyPr/>
          <a:lstStyle>
            <a:lvl1pPr>
              <a:defRPr sz="20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7705551" y="469106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732396" y="931069"/>
            <a:ext cx="681597"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一级标题</a:t>
            </a:r>
          </a:p>
          <a:p>
            <a:pPr algn="r" fontAlgn="auto">
              <a:spcBef>
                <a:spcPts val="0"/>
              </a:spcBef>
              <a:spcAft>
                <a:spcPts val="0"/>
              </a:spcAft>
              <a:defRPr/>
            </a:pPr>
            <a:r>
              <a:rPr lang="zh-CN" altLang="en-US" sz="750">
                <a:solidFill>
                  <a:srgbClr val="FFFFFF"/>
                </a:solidFill>
                <a:latin typeface="Arial" panose="020B0604020202020204" pitchFamily="34" charset="0"/>
              </a:rPr>
              <a:t>华黑</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 </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16-20</a:t>
            </a:r>
            <a:r>
              <a:rPr lang="zh-CN" altLang="en-US" sz="750">
                <a:solidFill>
                  <a:srgbClr val="FFFFFF"/>
                </a:solidFill>
                <a:latin typeface="Arial" panose="020B0604020202020204" pitchFamily="34" charset="0"/>
              </a:rPr>
              <a:t>号</a:t>
            </a:r>
          </a:p>
        </p:txBody>
      </p:sp>
      <p:sp>
        <p:nvSpPr>
          <p:cNvPr id="4" name="Text Box 35"/>
          <p:cNvSpPr txBox="1">
            <a:spLocks noChangeArrowheads="1"/>
          </p:cNvSpPr>
          <p:nvPr userDrawn="1"/>
        </p:nvSpPr>
        <p:spPr bwMode="auto">
          <a:xfrm>
            <a:off x="-684508" y="2015729"/>
            <a:ext cx="654346"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正文</a:t>
            </a:r>
          </a:p>
          <a:p>
            <a:pPr algn="r" fontAlgn="auto">
              <a:spcBef>
                <a:spcPts val="0"/>
              </a:spcBef>
              <a:spcAft>
                <a:spcPts val="0"/>
              </a:spcAft>
              <a:defRPr/>
            </a:pPr>
            <a:r>
              <a:rPr lang="zh-CN" altLang="en-US" sz="750">
                <a:solidFill>
                  <a:srgbClr val="FFFFFF"/>
                </a:solidFill>
                <a:latin typeface="Arial" panose="020B0604020202020204" pitchFamily="34" charset="0"/>
              </a:rPr>
              <a:t>华楷</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14-16</a:t>
            </a:r>
            <a:r>
              <a:rPr lang="zh-CN" altLang="en-US" sz="750">
                <a:solidFill>
                  <a:srgbClr val="FFFFFF"/>
                </a:solidFill>
                <a:latin typeface="Arial" panose="020B0604020202020204" pitchFamily="34" charset="0"/>
              </a:rPr>
              <a:t>号</a:t>
            </a:r>
          </a:p>
        </p:txBody>
      </p:sp>
      <p:sp>
        <p:nvSpPr>
          <p:cNvPr id="5" name="Text Box 64"/>
          <p:cNvSpPr txBox="1">
            <a:spLocks noChangeArrowheads="1"/>
          </p:cNvSpPr>
          <p:nvPr userDrawn="1"/>
        </p:nvSpPr>
        <p:spPr bwMode="auto">
          <a:xfrm>
            <a:off x="9350376" y="275868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250,190,0</a:t>
            </a:r>
          </a:p>
        </p:txBody>
      </p:sp>
      <p:sp>
        <p:nvSpPr>
          <p:cNvPr id="6" name="Rectangle 65"/>
          <p:cNvSpPr>
            <a:spLocks noChangeArrowheads="1"/>
          </p:cNvSpPr>
          <p:nvPr userDrawn="1"/>
        </p:nvSpPr>
        <p:spPr bwMode="auto">
          <a:xfrm>
            <a:off x="9237664" y="2693986"/>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9237664" y="2006996"/>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9350376" y="2065736"/>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160,160,160</a:t>
            </a:r>
          </a:p>
        </p:txBody>
      </p:sp>
      <p:sp>
        <p:nvSpPr>
          <p:cNvPr id="9" name="Rectangle 68"/>
          <p:cNvSpPr>
            <a:spLocks noChangeArrowheads="1"/>
          </p:cNvSpPr>
          <p:nvPr userDrawn="1"/>
        </p:nvSpPr>
        <p:spPr bwMode="auto">
          <a:xfrm>
            <a:off x="9237664" y="1117599"/>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9237664" y="1339055"/>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9237664" y="1560511"/>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9350376" y="117633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236,229,206</a:t>
            </a:r>
          </a:p>
        </p:txBody>
      </p:sp>
      <p:sp>
        <p:nvSpPr>
          <p:cNvPr id="13" name="Text Box 72"/>
          <p:cNvSpPr txBox="1">
            <a:spLocks noChangeArrowheads="1"/>
          </p:cNvSpPr>
          <p:nvPr userDrawn="1"/>
        </p:nvSpPr>
        <p:spPr bwMode="auto">
          <a:xfrm>
            <a:off x="9350376" y="1398985"/>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241,212,175</a:t>
            </a:r>
          </a:p>
        </p:txBody>
      </p:sp>
      <p:sp>
        <p:nvSpPr>
          <p:cNvPr id="14" name="Text Box 73"/>
          <p:cNvSpPr txBox="1">
            <a:spLocks noChangeArrowheads="1"/>
          </p:cNvSpPr>
          <p:nvPr userDrawn="1"/>
        </p:nvSpPr>
        <p:spPr bwMode="auto">
          <a:xfrm>
            <a:off x="9350376" y="1621632"/>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224,142,121</a:t>
            </a:r>
          </a:p>
        </p:txBody>
      </p:sp>
      <p:sp>
        <p:nvSpPr>
          <p:cNvPr id="15" name="Rectangle 74"/>
          <p:cNvSpPr>
            <a:spLocks noChangeArrowheads="1"/>
          </p:cNvSpPr>
          <p:nvPr userDrawn="1"/>
        </p:nvSpPr>
        <p:spPr bwMode="auto">
          <a:xfrm>
            <a:off x="9237664" y="1784349"/>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9351964" y="184547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204,0,0</a:t>
            </a:r>
          </a:p>
        </p:txBody>
      </p:sp>
      <p:sp>
        <p:nvSpPr>
          <p:cNvPr id="17" name="Text Box 76"/>
          <p:cNvSpPr txBox="1">
            <a:spLocks noChangeArrowheads="1"/>
          </p:cNvSpPr>
          <p:nvPr userDrawn="1"/>
        </p:nvSpPr>
        <p:spPr bwMode="auto">
          <a:xfrm>
            <a:off x="9351964" y="253007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15,75,105</a:t>
            </a:r>
          </a:p>
        </p:txBody>
      </p:sp>
      <p:sp>
        <p:nvSpPr>
          <p:cNvPr id="18" name="Rectangle 77"/>
          <p:cNvSpPr>
            <a:spLocks noChangeArrowheads="1"/>
          </p:cNvSpPr>
          <p:nvPr userDrawn="1"/>
        </p:nvSpPr>
        <p:spPr bwMode="auto">
          <a:xfrm>
            <a:off x="9237664" y="2472530"/>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9280526" y="951311"/>
            <a:ext cx="1052513" cy="207749"/>
          </a:xfrm>
          <a:prstGeom prst="rect">
            <a:avLst/>
          </a:prstGeom>
          <a:noFill/>
          <a:ln w="9525">
            <a:noFill/>
            <a:miter lim="800000"/>
          </a:ln>
          <a:effectLst/>
        </p:spPr>
        <p:txBody>
          <a:bodyPr>
            <a:spAutoFit/>
          </a:bodyPr>
          <a:lstStyle/>
          <a:p>
            <a:pPr fontAlgn="auto">
              <a:spcBef>
                <a:spcPct val="50000"/>
              </a:spcBef>
              <a:spcAft>
                <a:spcPts val="0"/>
              </a:spcAft>
              <a:defRPr/>
            </a:pPr>
            <a:r>
              <a:rPr lang="zh-CN" altLang="en-US" sz="750">
                <a:solidFill>
                  <a:srgbClr val="FFFFFF"/>
                </a:solidFill>
                <a:latin typeface="Arial" panose="020B0604020202020204" pitchFamily="34" charset="0"/>
              </a:rPr>
              <a:t>主色系</a:t>
            </a:r>
          </a:p>
        </p:txBody>
      </p:sp>
      <p:sp>
        <p:nvSpPr>
          <p:cNvPr id="20" name="Text Box 79"/>
          <p:cNvSpPr txBox="1">
            <a:spLocks noChangeArrowheads="1"/>
          </p:cNvSpPr>
          <p:nvPr userDrawn="1"/>
        </p:nvSpPr>
        <p:spPr bwMode="auto">
          <a:xfrm>
            <a:off x="9315451" y="2350295"/>
            <a:ext cx="1092200" cy="207749"/>
          </a:xfrm>
          <a:prstGeom prst="rect">
            <a:avLst/>
          </a:prstGeom>
          <a:noFill/>
          <a:ln w="9525">
            <a:noFill/>
            <a:miter lim="800000"/>
          </a:ln>
          <a:effectLst/>
        </p:spPr>
        <p:txBody>
          <a:bodyPr>
            <a:spAutoFit/>
          </a:bodyPr>
          <a:lstStyle/>
          <a:p>
            <a:pPr algn="ctr" fontAlgn="auto">
              <a:spcBef>
                <a:spcPct val="50000"/>
              </a:spcBef>
              <a:spcAft>
                <a:spcPts val="0"/>
              </a:spcAft>
              <a:defRPr/>
            </a:pPr>
            <a:r>
              <a:rPr lang="zh-CN" altLang="en-US" sz="750">
                <a:solidFill>
                  <a:srgbClr val="FFFFFF"/>
                </a:solidFill>
                <a:latin typeface="Arial" panose="020B0604020202020204" pitchFamily="34" charset="0"/>
              </a:rPr>
              <a:t>局部</a:t>
            </a:r>
            <a:r>
              <a:rPr lang="en-US" altLang="zh-CN" sz="750" dirty="0">
                <a:solidFill>
                  <a:srgbClr val="FFFFFF"/>
                </a:solidFill>
                <a:latin typeface="Arial" panose="020B0604020202020204" pitchFamily="34" charset="0"/>
              </a:rPr>
              <a:t>/</a:t>
            </a:r>
            <a:r>
              <a:rPr lang="zh-CN" altLang="en-US" sz="750">
                <a:solidFill>
                  <a:srgbClr val="FFFFFF"/>
                </a:solidFill>
                <a:latin typeface="Arial" panose="020B0604020202020204" pitchFamily="34" charset="0"/>
              </a:rPr>
              <a:t>辅色系</a:t>
            </a:r>
          </a:p>
        </p:txBody>
      </p:sp>
      <p:sp>
        <p:nvSpPr>
          <p:cNvPr id="21" name="Text Box 80"/>
          <p:cNvSpPr txBox="1">
            <a:spLocks noChangeArrowheads="1"/>
          </p:cNvSpPr>
          <p:nvPr userDrawn="1"/>
        </p:nvSpPr>
        <p:spPr bwMode="auto">
          <a:xfrm>
            <a:off x="9417051" y="3808811"/>
            <a:ext cx="10223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E08E79</a:t>
            </a:r>
            <a:endParaRPr lang="zh-CN" altLang="en-US" sz="750">
              <a:solidFill>
                <a:srgbClr val="FFFFFF"/>
              </a:solidFill>
              <a:latin typeface="Arial" panose="020B0604020202020204" pitchFamily="34" charset="0"/>
            </a:endParaRPr>
          </a:p>
        </p:txBody>
      </p:sp>
      <p:sp>
        <p:nvSpPr>
          <p:cNvPr id="22" name="Text Box 81"/>
          <p:cNvSpPr txBox="1">
            <a:spLocks noChangeArrowheads="1"/>
          </p:cNvSpPr>
          <p:nvPr userDrawn="1"/>
        </p:nvSpPr>
        <p:spPr bwMode="auto">
          <a:xfrm>
            <a:off x="9421813" y="4039792"/>
            <a:ext cx="11620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CC0000</a:t>
            </a:r>
            <a:endParaRPr lang="zh-CN" altLang="en-US" sz="750">
              <a:solidFill>
                <a:srgbClr val="FFFFFF"/>
              </a:solidFill>
              <a:latin typeface="Arial" panose="020B0604020202020204" pitchFamily="34" charset="0"/>
            </a:endParaRPr>
          </a:p>
        </p:txBody>
      </p:sp>
      <p:sp>
        <p:nvSpPr>
          <p:cNvPr id="23" name="Rectangle 82"/>
          <p:cNvSpPr>
            <a:spLocks noChangeArrowheads="1"/>
          </p:cNvSpPr>
          <p:nvPr userDrawn="1"/>
        </p:nvSpPr>
        <p:spPr bwMode="auto">
          <a:xfrm>
            <a:off x="9237664" y="4768055"/>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9237664" y="4212034"/>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9237664" y="3322636"/>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9237664" y="3544093"/>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9237664" y="3765549"/>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9237664" y="3989386"/>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9237664" y="4546599"/>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9417050" y="3382567"/>
            <a:ext cx="1036638"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ECE5CE</a:t>
            </a:r>
            <a:endParaRPr lang="zh-CN" altLang="en-US" sz="750">
              <a:solidFill>
                <a:srgbClr val="FFFFFF"/>
              </a:solidFill>
              <a:latin typeface="Arial" panose="020B0604020202020204" pitchFamily="34" charset="0"/>
            </a:endParaRPr>
          </a:p>
        </p:txBody>
      </p:sp>
      <p:sp>
        <p:nvSpPr>
          <p:cNvPr id="31" name="Text Box 90"/>
          <p:cNvSpPr txBox="1">
            <a:spLocks noChangeArrowheads="1"/>
          </p:cNvSpPr>
          <p:nvPr userDrawn="1"/>
        </p:nvSpPr>
        <p:spPr bwMode="auto">
          <a:xfrm>
            <a:off x="9429751" y="3586163"/>
            <a:ext cx="109220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F1D4AF</a:t>
            </a:r>
            <a:endParaRPr lang="zh-CN" altLang="en-US" sz="750">
              <a:solidFill>
                <a:srgbClr val="FFFFFF"/>
              </a:solidFill>
              <a:latin typeface="Arial" panose="020B0604020202020204" pitchFamily="34" charset="0"/>
            </a:endParaRPr>
          </a:p>
        </p:txBody>
      </p:sp>
      <p:sp>
        <p:nvSpPr>
          <p:cNvPr id="32" name="Text Box 91"/>
          <p:cNvSpPr txBox="1">
            <a:spLocks noChangeArrowheads="1"/>
          </p:cNvSpPr>
          <p:nvPr userDrawn="1"/>
        </p:nvSpPr>
        <p:spPr bwMode="auto">
          <a:xfrm>
            <a:off x="9421814" y="4264820"/>
            <a:ext cx="11747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A0A0A0</a:t>
            </a:r>
            <a:endParaRPr lang="zh-CN" altLang="en-US" sz="750">
              <a:solidFill>
                <a:srgbClr val="FFFFFF"/>
              </a:solidFill>
              <a:latin typeface="Arial" panose="020B0604020202020204" pitchFamily="34" charset="0"/>
            </a:endParaRPr>
          </a:p>
        </p:txBody>
      </p:sp>
      <p:sp>
        <p:nvSpPr>
          <p:cNvPr id="33" name="Text Box 92"/>
          <p:cNvSpPr txBox="1">
            <a:spLocks noChangeArrowheads="1"/>
          </p:cNvSpPr>
          <p:nvPr userDrawn="1"/>
        </p:nvSpPr>
        <p:spPr bwMode="auto">
          <a:xfrm>
            <a:off x="9421814" y="4624389"/>
            <a:ext cx="1019175"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0F4B69</a:t>
            </a:r>
            <a:endParaRPr lang="zh-CN" altLang="en-US" sz="750">
              <a:solidFill>
                <a:srgbClr val="FFFFFF"/>
              </a:solidFill>
              <a:latin typeface="Arial" panose="020B0604020202020204" pitchFamily="34" charset="0"/>
            </a:endParaRPr>
          </a:p>
        </p:txBody>
      </p:sp>
      <p:sp>
        <p:nvSpPr>
          <p:cNvPr id="34" name="Rectangle 93"/>
          <p:cNvSpPr>
            <a:spLocks noChangeArrowheads="1"/>
          </p:cNvSpPr>
          <p:nvPr userDrawn="1"/>
        </p:nvSpPr>
        <p:spPr bwMode="auto">
          <a:xfrm>
            <a:off x="9415463" y="4850607"/>
            <a:ext cx="1192212"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FA</a:t>
            </a:r>
            <a:r>
              <a:rPr lang="en-US" altLang="zh-CN" sz="750" dirty="0">
                <a:solidFill>
                  <a:srgbClr val="FFFFFF"/>
                </a:solidFill>
                <a:latin typeface="Arial" panose="020B0604020202020204" pitchFamily="34" charset="0"/>
              </a:rPr>
              <a:t>BE00</a:t>
            </a:r>
            <a:endParaRPr lang="zh-CN" altLang="en-US" sz="750">
              <a:solidFill>
                <a:srgbClr val="FFFFFF"/>
              </a:solidFill>
              <a:latin typeface="Arial" panose="020B0604020202020204" pitchFamily="34" charset="0"/>
            </a:endParaRPr>
          </a:p>
        </p:txBody>
      </p:sp>
      <p:sp>
        <p:nvSpPr>
          <p:cNvPr id="35" name="Text Box 94"/>
          <p:cNvSpPr txBox="1">
            <a:spLocks noChangeArrowheads="1"/>
          </p:cNvSpPr>
          <p:nvPr userDrawn="1"/>
        </p:nvSpPr>
        <p:spPr bwMode="auto">
          <a:xfrm>
            <a:off x="9263063" y="3112295"/>
            <a:ext cx="1677987"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SwiffChart 16</a:t>
            </a:r>
            <a:r>
              <a:rPr lang="zh-CN" altLang="en-US" sz="750" dirty="0">
                <a:solidFill>
                  <a:srgbClr val="FFFFFF"/>
                </a:solidFill>
                <a:latin typeface="Arial" panose="020B0604020202020204" pitchFamily="34" charset="0"/>
              </a:rPr>
              <a:t>进制编号</a:t>
            </a:r>
            <a:endParaRPr lang="en-US" altLang="zh-CN" sz="750" dirty="0">
              <a:solidFill>
                <a:srgbClr val="FFFFFF"/>
              </a:solidFill>
              <a:latin typeface="Arial" panose="020B0604020202020204" pitchFamily="34" charset="0"/>
            </a:endParaRPr>
          </a:p>
        </p:txBody>
      </p:sp>
      <p:cxnSp>
        <p:nvCxnSpPr>
          <p:cNvPr id="36" name="直接连接符 35"/>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dirty="0">
              <a:solidFill>
                <a:srgbClr val="000000"/>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865" indent="-1898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anose="020B0604020202020204"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panose="020B0604020202020204"/>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itle Only">
    <p:bg bwMode="auto">
      <p:bgPr>
        <a:solidFill>
          <a:schemeClr val="bg1"/>
        </a:solidFill>
        <a:effectLst/>
      </p:bgPr>
    </p:bg>
    <p:spTree>
      <p:nvGrpSpPr>
        <p:cNvPr id="1" name=""/>
        <p:cNvGrpSpPr/>
        <p:nvPr/>
      </p:nvGrpSpPr>
      <p:grpSpPr>
        <a:xfrm>
          <a:off x="0" y="0"/>
          <a:ext cx="0" cy="0"/>
          <a:chOff x="0" y="0"/>
          <a:chExt cx="0" cy="0"/>
        </a:xfrm>
      </p:grpSpPr>
      <p:sp>
        <p:nvSpPr>
          <p:cNvPr id="2" name="McK 2. Slide Title"/>
          <p:cNvSpPr>
            <a:spLocks noGrp="1"/>
          </p:cNvSpPr>
          <p:nvPr>
            <p:ph type="title"/>
          </p:nvPr>
        </p:nvSpPr>
        <p:spPr bwMode="auto">
          <a:xfrm>
            <a:off x="417600" y="280988"/>
            <a:ext cx="8308800" cy="309351"/>
          </a:xfrm>
          <a:prstGeom prst="rect">
            <a:avLst/>
          </a:prstGeom>
        </p:spPr>
        <p:txBody>
          <a:bodyPr/>
          <a:lstStyle>
            <a:lvl1pPr>
              <a:defRPr>
                <a:latin typeface="+mj-lt"/>
                <a:ea typeface="Arial Unicode MS" panose="020B0604020202020204" pitchFamily="34" charset="-128"/>
                <a:cs typeface="Arial Unicode MS" panose="020B0604020202020204" pitchFamily="34" charset="-128"/>
              </a:defRPr>
            </a:lvl1pPr>
          </a:lstStyle>
          <a:p>
            <a:r>
              <a:rPr lang="en-US" dirty="0"/>
              <a:t>Click to edit Master title style</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8118" y="1080000"/>
            <a:ext cx="8308800" cy="3560400"/>
          </a:xfrm>
          <a:prstGeom prst="rect">
            <a:avLst/>
          </a:prstGeom>
        </p:spPr>
        <p:txBody>
          <a:bodyPr lIns="0" tIns="0" rIns="0" bIns="0"/>
          <a:lstStyle>
            <a:lvl1pPr algn="l">
              <a:defRPr sz="1600">
                <a:solidFill>
                  <a:schemeClr val="tx2"/>
                </a:solidFill>
              </a:defRPr>
            </a:lvl1pPr>
            <a:lvl2pPr marL="461010" algn="l">
              <a:defRPr sz="1400">
                <a:solidFill>
                  <a:schemeClr val="tx2"/>
                </a:solidFill>
              </a:defRPr>
            </a:lvl2pPr>
            <a:lvl3pPr marL="691515" indent="-230505" algn="l">
              <a:defRPr sz="1200">
                <a:solidFill>
                  <a:schemeClr val="tx2"/>
                </a:solidFill>
              </a:defRPr>
            </a:lvl3pPr>
            <a:lvl4pPr marL="921385" algn="l">
              <a:defRPr sz="1000">
                <a:solidFill>
                  <a:schemeClr val="tx2"/>
                </a:solidFill>
              </a:defRPr>
            </a:lvl4pPr>
            <a:lvl5pPr marL="1151890" algn="l">
              <a:defRPr sz="800">
                <a:solidFill>
                  <a:schemeClr val="tx2"/>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US" noProof="0"/>
              <a:t>Click to edit headline</a:t>
            </a:r>
          </a:p>
        </p:txBody>
      </p:sp>
      <p:sp>
        <p:nvSpPr>
          <p:cNvPr id="10"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panose="020B0604020202020204" pitchFamily="34" charset="0"/>
              <a:buNone/>
              <a:defRPr sz="16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panose="020B0604020202020204" pitchFamily="34" charset="0"/>
              <a:buNone/>
              <a:defRPr/>
            </a:pPr>
            <a:r>
              <a:rPr lang="en-US" noProof="0"/>
              <a:t>Click to edit secondary headline</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1-1 White - plain with headlines">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cstate="email"/>
          <a:stretch>
            <a:fillRect/>
          </a:stretch>
        </p:blipFill>
        <p:spPr>
          <a:xfrm>
            <a:off x="8035202" y="4806001"/>
            <a:ext cx="690379" cy="112048"/>
          </a:xfrm>
          <a:prstGeom prst="rect">
            <a:avLst/>
          </a:prstGeom>
        </p:spPr>
      </p:pic>
      <p:sp>
        <p:nvSpPr>
          <p:cNvPr id="13" name="Text Placeholder 12"/>
          <p:cNvSpPr>
            <a:spLocks noGrp="1"/>
          </p:cNvSpPr>
          <p:nvPr>
            <p:ph type="body" sz="quarter" idx="10" hasCustomPrompt="1"/>
          </p:nvPr>
        </p:nvSpPr>
        <p:spPr>
          <a:xfrm>
            <a:off x="417600" y="590401"/>
            <a:ext cx="8308800" cy="309600"/>
          </a:xfrm>
          <a:prstGeom prst="rect">
            <a:avLst/>
          </a:prstGeom>
        </p:spPr>
        <p:txBody>
          <a:bodyPr lIns="0" tIns="0" rIns="0" bIns="0"/>
          <a:lstStyle>
            <a:lvl1pPr marL="0" indent="0">
              <a:buNone/>
              <a:defRPr sz="2000">
                <a:solidFill>
                  <a:schemeClr val="bg1"/>
                </a:solidFill>
                <a:latin typeface="+mj-lt"/>
              </a:defRPr>
            </a:lvl1pPr>
            <a:lvl2pPr>
              <a:defRPr sz="1990">
                <a:latin typeface="+mj-lt"/>
              </a:defRPr>
            </a:lvl2pPr>
            <a:lvl3pPr>
              <a:defRPr sz="1990">
                <a:latin typeface="+mj-lt"/>
              </a:defRPr>
            </a:lvl3pPr>
            <a:lvl4pPr>
              <a:defRPr sz="1990">
                <a:latin typeface="+mj-lt"/>
              </a:defRPr>
            </a:lvl4pPr>
            <a:lvl5pPr>
              <a:defRPr sz="1990">
                <a:latin typeface="+mj-lt"/>
              </a:defRPr>
            </a:lvl5pPr>
          </a:lstStyle>
          <a:p>
            <a:pPr lvl="0"/>
            <a:r>
              <a:rPr lang="en-US" noProof="0" dirty="0"/>
              <a:t>Click to edit secondary headline</a:t>
            </a:r>
          </a:p>
        </p:txBody>
      </p:sp>
      <p:sp>
        <p:nvSpPr>
          <p:cNvPr id="5" name="Footer Placeholder 27"/>
          <p:cNvSpPr>
            <a:spLocks noGrp="1"/>
          </p:cNvSpPr>
          <p:nvPr>
            <p:ph type="ftr" sz="quarter" idx="3"/>
          </p:nvPr>
        </p:nvSpPr>
        <p:spPr>
          <a:xfrm>
            <a:off x="2304000" y="4816801"/>
            <a:ext cx="4536000" cy="122399"/>
          </a:xfrm>
          <a:prstGeom prst="rect">
            <a:avLst/>
          </a:prstGeom>
        </p:spPr>
        <p:txBody>
          <a:bodyPr vert="horz" lIns="0" tIns="0" rIns="0" bIns="0" rtlCol="0" anchor="b"/>
          <a:lstStyle>
            <a:lvl1pPr algn="l">
              <a:defRPr sz="795">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1-1 White - plain with headlines">
    <p:spTree>
      <p:nvGrpSpPr>
        <p:cNvPr id="1" name=""/>
        <p:cNvGrpSpPr/>
        <p:nvPr/>
      </p:nvGrpSpPr>
      <p:grpSpPr>
        <a:xfrm>
          <a:off x="0" y="0"/>
          <a:ext cx="0" cy="0"/>
          <a:chOff x="0" y="0"/>
          <a:chExt cx="0" cy="0"/>
        </a:xfrm>
      </p:grpSpPr>
      <p:sp>
        <p:nvSpPr>
          <p:cNvPr id="5" name="Footer Placeholder 27"/>
          <p:cNvSpPr>
            <a:spLocks noGrp="1"/>
          </p:cNvSpPr>
          <p:nvPr>
            <p:ph type="ftr" sz="quarter" idx="3"/>
          </p:nvPr>
        </p:nvSpPr>
        <p:spPr>
          <a:xfrm>
            <a:off x="2304000" y="4816801"/>
            <a:ext cx="4536000" cy="122399"/>
          </a:xfrm>
          <a:prstGeom prst="rect">
            <a:avLst/>
          </a:prstGeom>
        </p:spPr>
        <p:txBody>
          <a:bodyPr vert="horz" lIns="0" tIns="0" rIns="0" bIns="0" rtlCol="0" anchor="b"/>
          <a:lstStyle>
            <a:lvl1pPr algn="l">
              <a:defRPr sz="795">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pic>
        <p:nvPicPr>
          <p:cNvPr id="6" name="Picture 9"/>
          <p:cNvPicPr>
            <a:picLocks noChangeAspect="1"/>
          </p:cNvPicPr>
          <p:nvPr userDrawn="1"/>
        </p:nvPicPr>
        <p:blipFill>
          <a:blip r:embed="rId2" cstate="email"/>
          <a:stretch>
            <a:fillRect/>
          </a:stretch>
        </p:blipFill>
        <p:spPr>
          <a:xfrm>
            <a:off x="8035202" y="4806001"/>
            <a:ext cx="690379" cy="112048"/>
          </a:xfrm>
          <a:prstGeom prst="rect">
            <a:avLst/>
          </a:prstGeom>
        </p:spPr>
      </p:pic>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1-2 White - one col tier text with headlines">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417600" y="1260000"/>
            <a:ext cx="8308800" cy="3375480"/>
          </a:xfrm>
          <a:prstGeom prst="rect">
            <a:avLst/>
          </a:prstGeom>
        </p:spPr>
        <p:txBody>
          <a:bodyPr lIns="0" tIns="0" rIns="0" bIns="0"/>
          <a:lstStyle>
            <a:lvl1pPr marL="230505" indent="-230505">
              <a:spcBef>
                <a:spcPts val="0"/>
              </a:spcBef>
              <a:spcAft>
                <a:spcPts val="600"/>
              </a:spcAft>
              <a:defRPr sz="1600">
                <a:solidFill>
                  <a:schemeClr val="tx2"/>
                </a:solidFill>
                <a:latin typeface="Nokia Pure Text Light" panose="020B0304040602060303" pitchFamily="34" charset="0"/>
                <a:ea typeface="Nokia Pure Text Light" panose="020B0304040602060303" pitchFamily="34" charset="0"/>
              </a:defRPr>
            </a:lvl1pPr>
            <a:lvl2pPr marL="461010" indent="-230505">
              <a:spcBef>
                <a:spcPts val="0"/>
              </a:spcBef>
              <a:spcAft>
                <a:spcPts val="600"/>
              </a:spcAft>
              <a:defRPr sz="1400">
                <a:solidFill>
                  <a:schemeClr val="tx2"/>
                </a:solidFill>
                <a:latin typeface="Nokia Pure Text Light" panose="020B0304040602060303" pitchFamily="34" charset="0"/>
                <a:ea typeface="Nokia Pure Text Light" panose="020B0304040602060303" pitchFamily="34" charset="0"/>
              </a:defRPr>
            </a:lvl2pPr>
            <a:lvl3pPr marL="691515">
              <a:spcBef>
                <a:spcPts val="0"/>
              </a:spcBef>
              <a:spcAft>
                <a:spcPts val="600"/>
              </a:spcAft>
              <a:defRPr sz="1200">
                <a:solidFill>
                  <a:schemeClr val="tx2"/>
                </a:solidFill>
                <a:latin typeface="Nokia Pure Text Light" panose="020B0304040602060303" pitchFamily="34" charset="0"/>
                <a:ea typeface="Nokia Pure Text Light" panose="020B0304040602060303" pitchFamily="34" charset="0"/>
              </a:defRPr>
            </a:lvl3pPr>
            <a:lvl4pPr marL="921385">
              <a:spcBef>
                <a:spcPts val="0"/>
              </a:spcBef>
              <a:spcAft>
                <a:spcPts val="600"/>
              </a:spcAft>
              <a:defRPr sz="1000">
                <a:solidFill>
                  <a:schemeClr val="tx2"/>
                </a:solidFill>
                <a:latin typeface="Nokia Pure Text Light" panose="020B0304040602060303" pitchFamily="34" charset="0"/>
                <a:ea typeface="Nokia Pure Text Light" panose="020B0304040602060303" pitchFamily="34" charset="0"/>
              </a:defRPr>
            </a:lvl4pPr>
            <a:lvl5pPr marL="1151890" indent="-228600">
              <a:spcBef>
                <a:spcPts val="0"/>
              </a:spcBef>
              <a:spcAft>
                <a:spcPts val="600"/>
              </a:spcAft>
              <a:buFont typeface="Arial" panose="020B0604020202020204" pitchFamily="34" charset="0"/>
              <a:buChar char="•"/>
              <a:defRPr sz="900">
                <a:solidFill>
                  <a:schemeClr val="tx2"/>
                </a:solidFill>
                <a:latin typeface="Nokia Pure Text Light" panose="020B0304040602060303" pitchFamily="34" charset="0"/>
                <a:ea typeface="Nokia Pure Text Light" panose="020B0304040602060303" pitchFamily="34" charset="0"/>
              </a:defRPr>
            </a:lvl5pPr>
            <a:lvl6pPr marL="1382395"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304040602060303" pitchFamily="34" charset="0"/>
                <a:ea typeface="Nokia Pure Text Light" panose="020B0304040602060303" pitchFamily="34" charset="0"/>
              </a:defRPr>
            </a:lvl6pPr>
            <a:lvl7pPr marL="1612900">
              <a:spcBef>
                <a:spcPts val="0"/>
              </a:spcBef>
              <a:spcAft>
                <a:spcPts val="600"/>
              </a:spcAft>
              <a:defRPr sz="700">
                <a:solidFill>
                  <a:schemeClr val="tx2"/>
                </a:solidFill>
                <a:latin typeface="Nokia Pure Text Light" panose="020B0304040602060303" pitchFamily="34" charset="0"/>
                <a:ea typeface="Nokia Pure Text Light" panose="020B0304040602060303" pitchFamily="34" charset="0"/>
              </a:defRPr>
            </a:lvl7pPr>
            <a:lvl8pPr marL="1843405">
              <a:spcBef>
                <a:spcPts val="0"/>
              </a:spcBef>
              <a:spcAft>
                <a:spcPts val="600"/>
              </a:spcAft>
              <a:defRPr sz="600">
                <a:solidFill>
                  <a:schemeClr val="tx2"/>
                </a:solidFill>
                <a:latin typeface="Nokia Pure Text Light" panose="020B0304040602060303" pitchFamily="34" charset="0"/>
                <a:ea typeface="Nokia Pure Text Light" panose="020B0304040602060303" pitchFamily="34" charset="0"/>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12"/>
          <p:cNvSpPr>
            <a:spLocks noGrp="1"/>
          </p:cNvSpPr>
          <p:nvPr>
            <p:ph type="body" sz="quarter" idx="10" hasCustomPrompt="1"/>
          </p:nvPr>
        </p:nvSpPr>
        <p:spPr>
          <a:xfrm>
            <a:off x="417600" y="689460"/>
            <a:ext cx="8308800" cy="309600"/>
          </a:xfrm>
          <a:prstGeom prst="rect">
            <a:avLst/>
          </a:prstGeom>
        </p:spPr>
        <p:txBody>
          <a:bodyPr lIns="0" tIns="0" rIns="0" bIns="0"/>
          <a:lstStyle>
            <a:lvl1pPr marL="0" indent="0">
              <a:buNone/>
              <a:defRPr sz="2800">
                <a:solidFill>
                  <a:schemeClr val="bg2"/>
                </a:solidFill>
                <a:latin typeface="Nokia Pure Headline Ultra Light" panose="020B0204020202020204" pitchFamily="34" charset="0"/>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11"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800" baseline="0">
                <a:solidFill>
                  <a:schemeClr val="tx1"/>
                </a:solidFill>
                <a:latin typeface="Nokia Pure Headline Ultra Light" panose="020B0204020202020204" pitchFamily="34" charset="0"/>
              </a:defRPr>
            </a:lvl1pPr>
          </a:lstStyle>
          <a:p>
            <a:pPr lvl="0"/>
            <a:r>
              <a:rPr lang="en-US" dirty="0"/>
              <a:t>Click to edit headline</a:t>
            </a:r>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pPr defTabSz="457200"/>
            <a:endParaRPr lang="en-US" dirty="0">
              <a:solidFill>
                <a:srgbClr val="FFFFFF"/>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_1-1 White - plain with headlines">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417600" y="280802"/>
            <a:ext cx="8308800" cy="309600"/>
          </a:xfrm>
          <a:prstGeom prst="rect">
            <a:avLst/>
          </a:prstGeom>
        </p:spPr>
        <p:txBody>
          <a:bodyPr lIns="0" tIns="0" rIns="0" bIns="0"/>
          <a:lstStyle>
            <a:lvl1pPr marL="0" indent="0">
              <a:buNone/>
              <a:defRPr sz="2010"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Nokia White 0">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17600" y="279249"/>
            <a:ext cx="8308800" cy="309600"/>
          </a:xfrm>
        </p:spPr>
        <p:txBody>
          <a:bodyPr/>
          <a:lstStyle>
            <a:lvl1pPr>
              <a:defRPr sz="2000" b="0">
                <a:solidFill>
                  <a:schemeClr val="tx1"/>
                </a:solidFill>
                <a:latin typeface="+mj-lt"/>
              </a:defRPr>
            </a:lvl1pPr>
          </a:lstStyle>
          <a:p>
            <a:r>
              <a:rPr lang="en-GB" dirty="0"/>
              <a:t>Click to edit headline</a:t>
            </a:r>
            <a:endParaRPr lang="en-US" dirty="0"/>
          </a:p>
        </p:txBody>
      </p:sp>
      <p:sp>
        <p:nvSpPr>
          <p:cNvPr id="8" name="Footer Placeholder 27"/>
          <p:cNvSpPr>
            <a:spLocks noGrp="1"/>
          </p:cNvSpPr>
          <p:nvPr>
            <p:ph type="ftr" sz="quarter" idx="3"/>
          </p:nvPr>
        </p:nvSpPr>
        <p:spPr>
          <a:xfrm>
            <a:off x="2692800" y="4816800"/>
            <a:ext cx="2581200" cy="122400"/>
          </a:xfrm>
          <a:prstGeom prst="rect">
            <a:avLst/>
          </a:prstGeom>
        </p:spPr>
        <p:txBody>
          <a:bodyPr vert="horz" lIns="0" tIns="0" rIns="0" bIns="0" rtlCol="0" anchor="b"/>
          <a:lstStyle>
            <a:lvl1pPr algn="l">
              <a:defRPr sz="800">
                <a:solidFill>
                  <a:schemeClr val="tx2"/>
                </a:solidFill>
                <a:latin typeface="+mn-lt"/>
              </a:defRPr>
            </a:lvl1pPr>
          </a:lstStyle>
          <a:p>
            <a:pPr defTabSz="457200"/>
            <a:endParaRPr lang="en-US" dirty="0">
              <a:solidFill>
                <a:srgbClr val="FFFFFF"/>
              </a:solidFill>
              <a:cs typeface="Arial" panose="020B0604020202020204" pitchFamily="34" charset="0"/>
            </a:endParaRPr>
          </a:p>
        </p:txBody>
      </p:sp>
      <p:sp>
        <p:nvSpPr>
          <p:cNvPr id="3" name="Text Placeholder 2"/>
          <p:cNvSpPr>
            <a:spLocks noGrp="1"/>
          </p:cNvSpPr>
          <p:nvPr>
            <p:ph type="body" sz="quarter" idx="10" hasCustomPrompt="1"/>
          </p:nvPr>
        </p:nvSpPr>
        <p:spPr>
          <a:xfrm>
            <a:off x="417512" y="590400"/>
            <a:ext cx="8308800" cy="309600"/>
          </a:xfrm>
          <a:prstGeom prst="rect">
            <a:avLst/>
          </a:prstGeom>
        </p:spPr>
        <p:txBody>
          <a:bodyPr lIns="0" tIns="0" rIns="0" bIns="0"/>
          <a:lstStyle>
            <a:lvl1pPr marL="0" marR="0" indent="0" algn="l" defTabSz="457200" rtl="0" eaLnBrk="1" fontAlgn="base" latinLnBrk="0" hangingPunct="1">
              <a:lnSpc>
                <a:spcPct val="100000"/>
              </a:lnSpc>
              <a:spcBef>
                <a:spcPct val="0"/>
              </a:spcBef>
              <a:spcAft>
                <a:spcPts val="0"/>
              </a:spcAft>
              <a:buClrTx/>
              <a:buSzTx/>
              <a:buFont typeface="Arial" panose="020B0604020202020204" pitchFamily="34" charset="0"/>
              <a:buNone/>
              <a:defRPr sz="2000">
                <a:solidFill>
                  <a:schemeClr val="bg2"/>
                </a:solidFill>
                <a:latin typeface="+mj-lt"/>
              </a:defRPr>
            </a:lvl1pPr>
          </a:lstStyle>
          <a:p>
            <a:pPr marL="0" marR="0" lvl="0" indent="0" algn="l" defTabSz="457200" rtl="0" eaLnBrk="1" fontAlgn="base" latinLnBrk="0" hangingPunct="1">
              <a:lnSpc>
                <a:spcPct val="100000"/>
              </a:lnSpc>
              <a:spcBef>
                <a:spcPct val="0"/>
              </a:spcBef>
              <a:spcAft>
                <a:spcPts val="600"/>
              </a:spcAft>
              <a:buClrTx/>
              <a:buSzTx/>
              <a:buFont typeface="Arial" panose="020B0604020202020204" pitchFamily="34" charset="0"/>
              <a:buNone/>
              <a:defRPr/>
            </a:pPr>
            <a:r>
              <a:rPr lang="en-GB" dirty="0"/>
              <a:t>Click to edit secondary headline</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Nokia White 1">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0026" r="5986" b="10321"/>
          <a:stretch>
            <a:fillRect/>
          </a:stretch>
        </p:blipFill>
        <p:spPr bwMode="auto">
          <a:xfrm>
            <a:off x="12" y="0"/>
            <a:ext cx="9144000" cy="5143500"/>
          </a:xfrm>
          <a:prstGeom prst="rect">
            <a:avLst/>
          </a:prstGeom>
          <a:noFill/>
        </p:spPr>
      </p:pic>
      <p:sp>
        <p:nvSpPr>
          <p:cNvPr id="5" name="Rectangle 4"/>
          <p:cNvSpPr/>
          <p:nvPr userDrawn="1"/>
        </p:nvSpPr>
        <p:spPr>
          <a:xfrm rot="16200000">
            <a:off x="2000253" y="-2000251"/>
            <a:ext cx="5143510" cy="9143989"/>
          </a:xfrm>
          <a:prstGeom prst="rect">
            <a:avLst/>
          </a:prstGeom>
          <a:gradFill>
            <a:gsLst>
              <a:gs pos="0">
                <a:srgbClr val="000000">
                  <a:lumMod val="0"/>
                  <a:alpha val="44000"/>
                </a:srgbClr>
              </a:gs>
              <a:gs pos="100000">
                <a:schemeClr val="accent1">
                  <a:alpha val="0"/>
                  <a:lumMod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noAutofit/>
          </a:bodyPr>
          <a:lstStyle/>
          <a:p>
            <a:pPr defTabSz="685800" fontAlgn="auto">
              <a:spcBef>
                <a:spcPts val="0"/>
              </a:spcBef>
              <a:spcAft>
                <a:spcPts val="0"/>
              </a:spcAft>
              <a:defRPr/>
            </a:pPr>
            <a:endParaRPr lang="en-US" sz="900" dirty="0">
              <a:solidFill>
                <a:srgbClr val="FFFFFF"/>
              </a:solidFill>
              <a:latin typeface="Nokia Pure Text Light" panose="020B0304040602060303" pitchFamily="34" charset="0"/>
              <a:ea typeface="Nokia Pure Text Light" panose="020B0304040602060303" pitchFamily="34" charset="0"/>
            </a:endParaRPr>
          </a:p>
        </p:txBody>
      </p:sp>
      <p:sp>
        <p:nvSpPr>
          <p:cNvPr id="3" name="Content Placeholder 2"/>
          <p:cNvSpPr>
            <a:spLocks noGrp="1"/>
          </p:cNvSpPr>
          <p:nvPr>
            <p:ph idx="1" hasCustomPrompt="1"/>
          </p:nvPr>
        </p:nvSpPr>
        <p:spPr/>
        <p:txBody>
          <a:bodyPr/>
          <a:lstStyle>
            <a:lvl1pPr marL="0" indent="0">
              <a:spcAft>
                <a:spcPts val="600"/>
              </a:spcAft>
              <a:buNone/>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 </a:t>
            </a:r>
          </a:p>
        </p:txBody>
      </p:sp>
      <p:pic>
        <p:nvPicPr>
          <p:cNvPr id="7" name="Picture 6"/>
          <p:cNvPicPr>
            <a:picLocks noChangeAspect="1"/>
          </p:cNvPicPr>
          <p:nvPr userDrawn="1"/>
        </p:nvPicPr>
        <p:blipFill>
          <a:blip r:embed="rId3" cstate="screen"/>
          <a:stretch>
            <a:fillRect/>
          </a:stretch>
        </p:blipFill>
        <p:spPr>
          <a:xfrm>
            <a:off x="7877226" y="4651003"/>
            <a:ext cx="1008112" cy="42436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Blackblue Master | Headline">
    <p:spTree>
      <p:nvGrpSpPr>
        <p:cNvPr id="1" name=""/>
        <p:cNvGrpSpPr/>
        <p:nvPr/>
      </p:nvGrpSpPr>
      <p:grpSpPr>
        <a:xfrm>
          <a:off x="0" y="0"/>
          <a:ext cx="0" cy="0"/>
          <a:chOff x="0" y="0"/>
          <a:chExt cx="0" cy="0"/>
        </a:xfrm>
      </p:grpSpPr>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defTabSz="457200"/>
            <a:endParaRPr lang="en-US" dirty="0">
              <a:solidFill>
                <a:srgbClr val="FFFFFF"/>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168538" y="495539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prstClr val="black"/>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420AE384-7BEA-47C2-BB0C-9EF2F912DAF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0CD18A8E-64E3-49D5-B10B-D9876DDAD84A}"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5006CECE-81EE-4DDB-9714-C146E7BBCADB}"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E87A8E8F-BE7D-487F-8EC2-BD807125146D}"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F0187668-4B75-405F-B08E-A1DB0CD1F862}"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D6C8F423-7B55-4164-953E-A683D114C0B7}"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B6034E97-6CF7-44C5-98DD-F30D788675CC}"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prstClr val="black"/>
                </a:solidFill>
              </a:rPr>
              <a:t>第 </a:t>
            </a:r>
            <a:fld id="{CACF97B2-74BB-4038-BE04-AE6CB52837C3}" type="slidenum">
              <a:rPr lang="zh-CN" altLang="en-US">
                <a:solidFill>
                  <a:prstClr val="black"/>
                </a:solidFill>
              </a:rPr>
              <a:t>‹#›</a:t>
            </a:fld>
            <a:r>
              <a:rPr lang="zh-CN" altLang="en-US">
                <a:solidFill>
                  <a:prstClr val="black"/>
                </a:solidFill>
              </a:rPr>
              <a:t> 页</a:t>
            </a:r>
          </a:p>
        </p:txBody>
      </p:sp>
    </p:spTree>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8205">
              <a:defRPr kumimoji="1" sz="2400">
                <a:solidFill>
                  <a:schemeClr val="tx1"/>
                </a:solidFill>
                <a:latin typeface="Arial" panose="020B0604020202020204" pitchFamily="34" charset="0"/>
                <a:ea typeface="华文细黑" panose="02010600040101010101" pitchFamily="2" charset="-122"/>
              </a:defRPr>
            </a:lvl1pPr>
            <a:lvl2pPr marL="742950" indent="-285750" defTabSz="878205">
              <a:defRPr kumimoji="1" sz="2400">
                <a:solidFill>
                  <a:schemeClr val="tx1"/>
                </a:solidFill>
                <a:latin typeface="Arial" panose="020B0604020202020204" pitchFamily="34" charset="0"/>
                <a:ea typeface="华文细黑" panose="02010600040101010101" pitchFamily="2" charset="-122"/>
              </a:defRPr>
            </a:lvl2pPr>
            <a:lvl3pPr marL="1143000" indent="-228600" defTabSz="878205">
              <a:defRPr kumimoji="1" sz="2400">
                <a:solidFill>
                  <a:schemeClr val="tx1"/>
                </a:solidFill>
                <a:latin typeface="Arial" panose="020B0604020202020204" pitchFamily="34" charset="0"/>
                <a:ea typeface="华文细黑" panose="02010600040101010101" pitchFamily="2" charset="-122"/>
              </a:defRPr>
            </a:lvl3pPr>
            <a:lvl4pPr marL="1600200" indent="-228600" defTabSz="878205">
              <a:defRPr kumimoji="1" sz="2400">
                <a:solidFill>
                  <a:schemeClr val="tx1"/>
                </a:solidFill>
                <a:latin typeface="Arial" panose="020B0604020202020204" pitchFamily="34" charset="0"/>
                <a:ea typeface="华文细黑" panose="02010600040101010101" pitchFamily="2" charset="-122"/>
              </a:defRPr>
            </a:lvl4pPr>
            <a:lvl5pPr marL="2057400" indent="-228600" defTabSz="878205">
              <a:defRPr kumimoji="1" sz="2400">
                <a:solidFill>
                  <a:schemeClr val="tx1"/>
                </a:solidFill>
                <a:latin typeface="Arial" panose="020B0604020202020204" pitchFamily="34" charset="0"/>
                <a:ea typeface="华文细黑" panose="02010600040101010101" pitchFamily="2" charset="-122"/>
              </a:defRPr>
            </a:lvl5pPr>
            <a:lvl6pPr marL="25146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8205"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prstClr val="black"/>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prstClr val="black"/>
                </a:solidFill>
              </a:rPr>
              <a:t>‹#›</a:t>
            </a:fld>
            <a:endParaRPr lang="zh-CN" altLang="en-US">
              <a:solidFill>
                <a:prstClr val="black"/>
              </a:solidFill>
            </a:endParaRPr>
          </a:p>
        </p:txBody>
      </p:sp>
    </p:spTree>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732396" y="931069"/>
            <a:ext cx="681597"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一级标题</a:t>
            </a:r>
          </a:p>
          <a:p>
            <a:pPr algn="r" fontAlgn="auto">
              <a:spcBef>
                <a:spcPts val="0"/>
              </a:spcBef>
              <a:spcAft>
                <a:spcPts val="0"/>
              </a:spcAft>
              <a:defRPr/>
            </a:pPr>
            <a:r>
              <a:rPr lang="zh-CN" altLang="en-US" sz="750">
                <a:solidFill>
                  <a:srgbClr val="FFFFFF"/>
                </a:solidFill>
                <a:latin typeface="Arial" panose="020B0604020202020204" pitchFamily="34" charset="0"/>
              </a:rPr>
              <a:t>华黑</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 </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16-20</a:t>
            </a:r>
            <a:r>
              <a:rPr lang="zh-CN" altLang="en-US" sz="750">
                <a:solidFill>
                  <a:srgbClr val="FFFFFF"/>
                </a:solidFill>
                <a:latin typeface="Arial" panose="020B0604020202020204" pitchFamily="34" charset="0"/>
              </a:rPr>
              <a:t>号</a:t>
            </a:r>
          </a:p>
        </p:txBody>
      </p:sp>
      <p:sp>
        <p:nvSpPr>
          <p:cNvPr id="4" name="Text Box 35"/>
          <p:cNvSpPr txBox="1">
            <a:spLocks noChangeArrowheads="1"/>
          </p:cNvSpPr>
          <p:nvPr userDrawn="1"/>
        </p:nvSpPr>
        <p:spPr bwMode="auto">
          <a:xfrm>
            <a:off x="-684508" y="2015729"/>
            <a:ext cx="654346" cy="553998"/>
          </a:xfrm>
          <a:prstGeom prst="rect">
            <a:avLst/>
          </a:prstGeom>
          <a:noFill/>
          <a:ln w="9525" algn="ctr">
            <a:noFill/>
            <a:miter lim="800000"/>
          </a:ln>
          <a:effectLst/>
        </p:spPr>
        <p:txBody>
          <a:bodyPr wrap="none">
            <a:spAutoFit/>
          </a:bodyPr>
          <a:lstStyle/>
          <a:p>
            <a:pPr algn="r" fontAlgn="auto">
              <a:spcBef>
                <a:spcPts val="0"/>
              </a:spcBef>
              <a:spcAft>
                <a:spcPts val="0"/>
              </a:spcAft>
              <a:defRPr/>
            </a:pPr>
            <a:r>
              <a:rPr lang="zh-CN" altLang="en-US" sz="750">
                <a:solidFill>
                  <a:srgbClr val="FFFFFF"/>
                </a:solidFill>
                <a:latin typeface="Arial" panose="020B0604020202020204" pitchFamily="34" charset="0"/>
              </a:rPr>
              <a:t>正文</a:t>
            </a:r>
          </a:p>
          <a:p>
            <a:pPr algn="r" fontAlgn="auto">
              <a:spcBef>
                <a:spcPts val="0"/>
              </a:spcBef>
              <a:spcAft>
                <a:spcPts val="0"/>
              </a:spcAft>
              <a:defRPr/>
            </a:pPr>
            <a:r>
              <a:rPr lang="zh-CN" altLang="en-US" sz="750">
                <a:solidFill>
                  <a:srgbClr val="FFFFFF"/>
                </a:solidFill>
                <a:latin typeface="Arial" panose="020B0604020202020204" pitchFamily="34" charset="0"/>
              </a:rPr>
              <a:t>华楷</a:t>
            </a:r>
            <a:r>
              <a:rPr lang="en-US" altLang="zh-CN" sz="750" dirty="0">
                <a:solidFill>
                  <a:srgbClr val="FFFFFF"/>
                </a:solidFill>
                <a:latin typeface="Arial" panose="020B0604020202020204" pitchFamily="34" charset="0"/>
              </a:rPr>
              <a:t>/Arial</a:t>
            </a:r>
          </a:p>
          <a:p>
            <a:pPr algn="r" fontAlgn="auto">
              <a:spcBef>
                <a:spcPts val="0"/>
              </a:spcBef>
              <a:spcAft>
                <a:spcPts val="0"/>
              </a:spcAft>
              <a:defRPr/>
            </a:pPr>
            <a:r>
              <a:rPr lang="zh-CN" altLang="en-US" sz="750">
                <a:solidFill>
                  <a:srgbClr val="FFFFFF"/>
                </a:solidFill>
                <a:latin typeface="Arial" panose="020B0604020202020204" pitchFamily="34" charset="0"/>
              </a:rPr>
              <a:t>黑色</a:t>
            </a:r>
            <a:r>
              <a:rPr lang="en-US" altLang="zh-CN" sz="750" dirty="0">
                <a:solidFill>
                  <a:srgbClr val="FFFFFF"/>
                </a:solidFill>
                <a:latin typeface="Arial" panose="020B0604020202020204" pitchFamily="34" charset="0"/>
              </a:rPr>
              <a:t>(0,0,0)</a:t>
            </a:r>
          </a:p>
          <a:p>
            <a:pPr algn="r" fontAlgn="auto">
              <a:spcBef>
                <a:spcPts val="0"/>
              </a:spcBef>
              <a:spcAft>
                <a:spcPts val="0"/>
              </a:spcAft>
              <a:defRPr/>
            </a:pPr>
            <a:r>
              <a:rPr lang="en-US" altLang="zh-CN" sz="750" dirty="0">
                <a:solidFill>
                  <a:srgbClr val="FFFFFF"/>
                </a:solidFill>
                <a:latin typeface="Arial" panose="020B0604020202020204" pitchFamily="34" charset="0"/>
              </a:rPr>
              <a:t>14-16</a:t>
            </a:r>
            <a:r>
              <a:rPr lang="zh-CN" altLang="en-US" sz="750">
                <a:solidFill>
                  <a:srgbClr val="FFFFFF"/>
                </a:solidFill>
                <a:latin typeface="Arial" panose="020B0604020202020204" pitchFamily="34" charset="0"/>
              </a:rPr>
              <a:t>号</a:t>
            </a:r>
          </a:p>
        </p:txBody>
      </p:sp>
      <p:sp>
        <p:nvSpPr>
          <p:cNvPr id="5" name="Text Box 64"/>
          <p:cNvSpPr txBox="1">
            <a:spLocks noChangeArrowheads="1"/>
          </p:cNvSpPr>
          <p:nvPr userDrawn="1"/>
        </p:nvSpPr>
        <p:spPr bwMode="auto">
          <a:xfrm>
            <a:off x="9350376" y="275868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250,190,0</a:t>
            </a:r>
          </a:p>
        </p:txBody>
      </p:sp>
      <p:sp>
        <p:nvSpPr>
          <p:cNvPr id="6" name="Rectangle 65"/>
          <p:cNvSpPr>
            <a:spLocks noChangeArrowheads="1"/>
          </p:cNvSpPr>
          <p:nvPr userDrawn="1"/>
        </p:nvSpPr>
        <p:spPr bwMode="auto">
          <a:xfrm>
            <a:off x="9237664" y="2693986"/>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9237664" y="2006996"/>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9350376" y="2065736"/>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160,160,160</a:t>
            </a:r>
          </a:p>
        </p:txBody>
      </p:sp>
      <p:sp>
        <p:nvSpPr>
          <p:cNvPr id="9" name="Rectangle 68"/>
          <p:cNvSpPr>
            <a:spLocks noChangeArrowheads="1"/>
          </p:cNvSpPr>
          <p:nvPr userDrawn="1"/>
        </p:nvSpPr>
        <p:spPr bwMode="auto">
          <a:xfrm>
            <a:off x="9237664" y="1117599"/>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9237664" y="1339055"/>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9237664" y="1560511"/>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9350376" y="117633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236,229,206</a:t>
            </a:r>
          </a:p>
        </p:txBody>
      </p:sp>
      <p:sp>
        <p:nvSpPr>
          <p:cNvPr id="13" name="Text Box 72"/>
          <p:cNvSpPr txBox="1">
            <a:spLocks noChangeArrowheads="1"/>
          </p:cNvSpPr>
          <p:nvPr userDrawn="1"/>
        </p:nvSpPr>
        <p:spPr bwMode="auto">
          <a:xfrm>
            <a:off x="9350376" y="1398985"/>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241,212,175</a:t>
            </a:r>
          </a:p>
        </p:txBody>
      </p:sp>
      <p:sp>
        <p:nvSpPr>
          <p:cNvPr id="14" name="Text Box 73"/>
          <p:cNvSpPr txBox="1">
            <a:spLocks noChangeArrowheads="1"/>
          </p:cNvSpPr>
          <p:nvPr userDrawn="1"/>
        </p:nvSpPr>
        <p:spPr bwMode="auto">
          <a:xfrm>
            <a:off x="9350376" y="1621632"/>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224,142,121</a:t>
            </a:r>
          </a:p>
        </p:txBody>
      </p:sp>
      <p:sp>
        <p:nvSpPr>
          <p:cNvPr id="15" name="Rectangle 74"/>
          <p:cNvSpPr>
            <a:spLocks noChangeArrowheads="1"/>
          </p:cNvSpPr>
          <p:nvPr userDrawn="1"/>
        </p:nvSpPr>
        <p:spPr bwMode="auto">
          <a:xfrm>
            <a:off x="9237664" y="1784349"/>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9351964" y="1845470"/>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204,0,0</a:t>
            </a:r>
          </a:p>
        </p:txBody>
      </p:sp>
      <p:sp>
        <p:nvSpPr>
          <p:cNvPr id="17" name="Text Box 76"/>
          <p:cNvSpPr txBox="1">
            <a:spLocks noChangeArrowheads="1"/>
          </p:cNvSpPr>
          <p:nvPr userDrawn="1"/>
        </p:nvSpPr>
        <p:spPr bwMode="auto">
          <a:xfrm>
            <a:off x="9351964" y="2530079"/>
            <a:ext cx="1092200"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15,75,105</a:t>
            </a:r>
          </a:p>
        </p:txBody>
      </p:sp>
      <p:sp>
        <p:nvSpPr>
          <p:cNvPr id="18" name="Rectangle 77"/>
          <p:cNvSpPr>
            <a:spLocks noChangeArrowheads="1"/>
          </p:cNvSpPr>
          <p:nvPr userDrawn="1"/>
        </p:nvSpPr>
        <p:spPr bwMode="auto">
          <a:xfrm>
            <a:off x="9237664" y="2472530"/>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9280526" y="951311"/>
            <a:ext cx="1052513" cy="207749"/>
          </a:xfrm>
          <a:prstGeom prst="rect">
            <a:avLst/>
          </a:prstGeom>
          <a:noFill/>
          <a:ln w="9525">
            <a:noFill/>
            <a:miter lim="800000"/>
          </a:ln>
          <a:effectLst/>
        </p:spPr>
        <p:txBody>
          <a:bodyPr>
            <a:spAutoFit/>
          </a:bodyPr>
          <a:lstStyle/>
          <a:p>
            <a:pPr fontAlgn="auto">
              <a:spcBef>
                <a:spcPct val="50000"/>
              </a:spcBef>
              <a:spcAft>
                <a:spcPts val="0"/>
              </a:spcAft>
              <a:defRPr/>
            </a:pPr>
            <a:r>
              <a:rPr lang="zh-CN" altLang="en-US" sz="750">
                <a:solidFill>
                  <a:srgbClr val="FFFFFF"/>
                </a:solidFill>
                <a:latin typeface="Arial" panose="020B0604020202020204" pitchFamily="34" charset="0"/>
              </a:rPr>
              <a:t>主色系</a:t>
            </a:r>
          </a:p>
        </p:txBody>
      </p:sp>
      <p:sp>
        <p:nvSpPr>
          <p:cNvPr id="20" name="Text Box 79"/>
          <p:cNvSpPr txBox="1">
            <a:spLocks noChangeArrowheads="1"/>
          </p:cNvSpPr>
          <p:nvPr userDrawn="1"/>
        </p:nvSpPr>
        <p:spPr bwMode="auto">
          <a:xfrm>
            <a:off x="9315451" y="2350295"/>
            <a:ext cx="1092200" cy="207749"/>
          </a:xfrm>
          <a:prstGeom prst="rect">
            <a:avLst/>
          </a:prstGeom>
          <a:noFill/>
          <a:ln w="9525">
            <a:noFill/>
            <a:miter lim="800000"/>
          </a:ln>
          <a:effectLst/>
        </p:spPr>
        <p:txBody>
          <a:bodyPr>
            <a:spAutoFit/>
          </a:bodyPr>
          <a:lstStyle/>
          <a:p>
            <a:pPr algn="ctr" fontAlgn="auto">
              <a:spcBef>
                <a:spcPct val="50000"/>
              </a:spcBef>
              <a:spcAft>
                <a:spcPts val="0"/>
              </a:spcAft>
              <a:defRPr/>
            </a:pPr>
            <a:r>
              <a:rPr lang="zh-CN" altLang="en-US" sz="750">
                <a:solidFill>
                  <a:srgbClr val="FFFFFF"/>
                </a:solidFill>
                <a:latin typeface="Arial" panose="020B0604020202020204" pitchFamily="34" charset="0"/>
              </a:rPr>
              <a:t>局部</a:t>
            </a:r>
            <a:r>
              <a:rPr lang="en-US" altLang="zh-CN" sz="750" dirty="0">
                <a:solidFill>
                  <a:srgbClr val="FFFFFF"/>
                </a:solidFill>
                <a:latin typeface="Arial" panose="020B0604020202020204" pitchFamily="34" charset="0"/>
              </a:rPr>
              <a:t>/</a:t>
            </a:r>
            <a:r>
              <a:rPr lang="zh-CN" altLang="en-US" sz="750">
                <a:solidFill>
                  <a:srgbClr val="FFFFFF"/>
                </a:solidFill>
                <a:latin typeface="Arial" panose="020B0604020202020204" pitchFamily="34" charset="0"/>
              </a:rPr>
              <a:t>辅色系</a:t>
            </a:r>
          </a:p>
        </p:txBody>
      </p:sp>
      <p:sp>
        <p:nvSpPr>
          <p:cNvPr id="21" name="Text Box 80"/>
          <p:cNvSpPr txBox="1">
            <a:spLocks noChangeArrowheads="1"/>
          </p:cNvSpPr>
          <p:nvPr userDrawn="1"/>
        </p:nvSpPr>
        <p:spPr bwMode="auto">
          <a:xfrm>
            <a:off x="9417051" y="3808811"/>
            <a:ext cx="10223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E08E79</a:t>
            </a:r>
            <a:endParaRPr lang="zh-CN" altLang="en-US" sz="750">
              <a:solidFill>
                <a:srgbClr val="FFFFFF"/>
              </a:solidFill>
              <a:latin typeface="Arial" panose="020B0604020202020204" pitchFamily="34" charset="0"/>
            </a:endParaRPr>
          </a:p>
        </p:txBody>
      </p:sp>
      <p:sp>
        <p:nvSpPr>
          <p:cNvPr id="22" name="Text Box 81"/>
          <p:cNvSpPr txBox="1">
            <a:spLocks noChangeArrowheads="1"/>
          </p:cNvSpPr>
          <p:nvPr userDrawn="1"/>
        </p:nvSpPr>
        <p:spPr bwMode="auto">
          <a:xfrm>
            <a:off x="9421813" y="4039792"/>
            <a:ext cx="11620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CC0000</a:t>
            </a:r>
            <a:endParaRPr lang="zh-CN" altLang="en-US" sz="750">
              <a:solidFill>
                <a:srgbClr val="FFFFFF"/>
              </a:solidFill>
              <a:latin typeface="Arial" panose="020B0604020202020204" pitchFamily="34" charset="0"/>
            </a:endParaRPr>
          </a:p>
        </p:txBody>
      </p:sp>
      <p:sp>
        <p:nvSpPr>
          <p:cNvPr id="23" name="Rectangle 82"/>
          <p:cNvSpPr>
            <a:spLocks noChangeArrowheads="1"/>
          </p:cNvSpPr>
          <p:nvPr userDrawn="1"/>
        </p:nvSpPr>
        <p:spPr bwMode="auto">
          <a:xfrm>
            <a:off x="9237664" y="4768055"/>
            <a:ext cx="179387" cy="313932"/>
          </a:xfrm>
          <a:prstGeom prst="rect">
            <a:avLst/>
          </a:prstGeom>
          <a:solidFill>
            <a:srgbClr val="FABE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9237664" y="4212034"/>
            <a:ext cx="179387" cy="313932"/>
          </a:xfrm>
          <a:prstGeom prst="rect">
            <a:avLst/>
          </a:prstGeom>
          <a:solidFill>
            <a:srgbClr val="A0A0A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9237664" y="3322636"/>
            <a:ext cx="179387" cy="313932"/>
          </a:xfrm>
          <a:prstGeom prst="rect">
            <a:avLst/>
          </a:prstGeom>
          <a:solidFill>
            <a:srgbClr val="ECE5CE"/>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9237664" y="3544093"/>
            <a:ext cx="179387" cy="313932"/>
          </a:xfrm>
          <a:prstGeom prst="rect">
            <a:avLst/>
          </a:prstGeom>
          <a:solidFill>
            <a:srgbClr val="F1D4AF"/>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9237664" y="3765549"/>
            <a:ext cx="179387" cy="313932"/>
          </a:xfrm>
          <a:prstGeom prst="rect">
            <a:avLst/>
          </a:prstGeom>
          <a:solidFill>
            <a:srgbClr val="E08E79"/>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9237664" y="3989386"/>
            <a:ext cx="179387" cy="313932"/>
          </a:xfrm>
          <a:prstGeom prst="rect">
            <a:avLst/>
          </a:prstGeom>
          <a:solidFill>
            <a:srgbClr val="CC0000"/>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9237664" y="4546599"/>
            <a:ext cx="179387" cy="313932"/>
          </a:xfrm>
          <a:prstGeom prst="rect">
            <a:avLst/>
          </a:prstGeom>
          <a:solidFill>
            <a:srgbClr val="0F4B96"/>
          </a:solidFill>
          <a:ln w="12700" algn="ctr">
            <a:solidFill>
              <a:schemeClr val="bg1"/>
            </a:solidFill>
            <a:miter lim="800000"/>
          </a:ln>
          <a:effectLst/>
        </p:spPr>
        <p:txBody>
          <a:bodyPr anchor="ctr">
            <a:spAutoFit/>
          </a:bodyPr>
          <a:lstStyle/>
          <a:p>
            <a:pPr algn="ctr" fontAlgn="auto">
              <a:lnSpc>
                <a:spcPct val="120000"/>
              </a:lnSpc>
              <a:spcBef>
                <a:spcPts val="0"/>
              </a:spcBef>
              <a:spcAft>
                <a:spcPts val="0"/>
              </a:spcAft>
              <a:defRPr/>
            </a:pPr>
            <a:endParaRPr kumimoji="1" lang="zh-CN" altLang="en-US" sz="1200">
              <a:solidFill>
                <a:prstClr val="black"/>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9417050" y="3382567"/>
            <a:ext cx="1036638"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ECE5CE</a:t>
            </a:r>
            <a:endParaRPr lang="zh-CN" altLang="en-US" sz="750">
              <a:solidFill>
                <a:srgbClr val="FFFFFF"/>
              </a:solidFill>
              <a:latin typeface="Arial" panose="020B0604020202020204" pitchFamily="34" charset="0"/>
            </a:endParaRPr>
          </a:p>
        </p:txBody>
      </p:sp>
      <p:sp>
        <p:nvSpPr>
          <p:cNvPr id="31" name="Text Box 90"/>
          <p:cNvSpPr txBox="1">
            <a:spLocks noChangeArrowheads="1"/>
          </p:cNvSpPr>
          <p:nvPr userDrawn="1"/>
        </p:nvSpPr>
        <p:spPr bwMode="auto">
          <a:xfrm>
            <a:off x="9429751" y="3586163"/>
            <a:ext cx="109220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F1D4AF</a:t>
            </a:r>
            <a:endParaRPr lang="zh-CN" altLang="en-US" sz="750">
              <a:solidFill>
                <a:srgbClr val="FFFFFF"/>
              </a:solidFill>
              <a:latin typeface="Arial" panose="020B0604020202020204" pitchFamily="34" charset="0"/>
            </a:endParaRPr>
          </a:p>
        </p:txBody>
      </p:sp>
      <p:sp>
        <p:nvSpPr>
          <p:cNvPr id="32" name="Text Box 91"/>
          <p:cNvSpPr txBox="1">
            <a:spLocks noChangeArrowheads="1"/>
          </p:cNvSpPr>
          <p:nvPr userDrawn="1"/>
        </p:nvSpPr>
        <p:spPr bwMode="auto">
          <a:xfrm>
            <a:off x="9421814" y="4264820"/>
            <a:ext cx="1174750"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A0A0A0</a:t>
            </a:r>
            <a:endParaRPr lang="zh-CN" altLang="en-US" sz="750">
              <a:solidFill>
                <a:srgbClr val="FFFFFF"/>
              </a:solidFill>
              <a:latin typeface="Arial" panose="020B0604020202020204" pitchFamily="34" charset="0"/>
            </a:endParaRPr>
          </a:p>
        </p:txBody>
      </p:sp>
      <p:sp>
        <p:nvSpPr>
          <p:cNvPr id="33" name="Text Box 92"/>
          <p:cNvSpPr txBox="1">
            <a:spLocks noChangeArrowheads="1"/>
          </p:cNvSpPr>
          <p:nvPr userDrawn="1"/>
        </p:nvSpPr>
        <p:spPr bwMode="auto">
          <a:xfrm>
            <a:off x="9421814" y="4624389"/>
            <a:ext cx="1019175"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0F4B69</a:t>
            </a:r>
            <a:endParaRPr lang="zh-CN" altLang="en-US" sz="750">
              <a:solidFill>
                <a:srgbClr val="FFFFFF"/>
              </a:solidFill>
              <a:latin typeface="Arial" panose="020B0604020202020204" pitchFamily="34" charset="0"/>
            </a:endParaRPr>
          </a:p>
        </p:txBody>
      </p:sp>
      <p:sp>
        <p:nvSpPr>
          <p:cNvPr id="34" name="Rectangle 93"/>
          <p:cNvSpPr>
            <a:spLocks noChangeArrowheads="1"/>
          </p:cNvSpPr>
          <p:nvPr userDrawn="1"/>
        </p:nvSpPr>
        <p:spPr bwMode="auto">
          <a:xfrm>
            <a:off x="9415463" y="4850607"/>
            <a:ext cx="1192212" cy="207749"/>
          </a:xfrm>
          <a:prstGeom prst="rect">
            <a:avLst/>
          </a:prstGeom>
          <a:noFill/>
          <a:ln w="9525" algn="ctr">
            <a:noFill/>
            <a:miter lim="800000"/>
          </a:ln>
          <a:effectLst/>
        </p:spPr>
        <p:txBody>
          <a:bodyPr>
            <a:spAutoFit/>
          </a:bodyPr>
          <a:lstStyle/>
          <a:p>
            <a:pPr fontAlgn="auto">
              <a:spcBef>
                <a:spcPct val="50000"/>
              </a:spcBef>
              <a:spcAft>
                <a:spcPts val="0"/>
              </a:spcAft>
              <a:defRPr/>
            </a:pPr>
            <a:r>
              <a:rPr lang="en-US" altLang="en-US" sz="750" dirty="0">
                <a:solidFill>
                  <a:srgbClr val="FFFFFF"/>
                </a:solidFill>
                <a:latin typeface="Arial" panose="020B0604020202020204" pitchFamily="34" charset="0"/>
              </a:rPr>
              <a:t>FA</a:t>
            </a:r>
            <a:r>
              <a:rPr lang="en-US" altLang="zh-CN" sz="750" dirty="0">
                <a:solidFill>
                  <a:srgbClr val="FFFFFF"/>
                </a:solidFill>
                <a:latin typeface="Arial" panose="020B0604020202020204" pitchFamily="34" charset="0"/>
              </a:rPr>
              <a:t>BE00</a:t>
            </a:r>
            <a:endParaRPr lang="zh-CN" altLang="en-US" sz="750">
              <a:solidFill>
                <a:srgbClr val="FFFFFF"/>
              </a:solidFill>
              <a:latin typeface="Arial" panose="020B0604020202020204" pitchFamily="34" charset="0"/>
            </a:endParaRPr>
          </a:p>
        </p:txBody>
      </p:sp>
      <p:sp>
        <p:nvSpPr>
          <p:cNvPr id="35" name="Text Box 94"/>
          <p:cNvSpPr txBox="1">
            <a:spLocks noChangeArrowheads="1"/>
          </p:cNvSpPr>
          <p:nvPr userDrawn="1"/>
        </p:nvSpPr>
        <p:spPr bwMode="auto">
          <a:xfrm>
            <a:off x="9263063" y="3112295"/>
            <a:ext cx="1677987" cy="207749"/>
          </a:xfrm>
          <a:prstGeom prst="rect">
            <a:avLst/>
          </a:prstGeom>
          <a:noFill/>
          <a:ln w="9525">
            <a:noFill/>
            <a:miter lim="800000"/>
          </a:ln>
          <a:effectLst/>
        </p:spPr>
        <p:txBody>
          <a:bodyPr>
            <a:spAutoFit/>
          </a:bodyPr>
          <a:lstStyle/>
          <a:p>
            <a:pPr fontAlgn="auto">
              <a:spcBef>
                <a:spcPct val="50000"/>
              </a:spcBef>
              <a:spcAft>
                <a:spcPts val="0"/>
              </a:spcAft>
              <a:defRPr/>
            </a:pPr>
            <a:r>
              <a:rPr lang="en-US" altLang="zh-CN" sz="750" dirty="0">
                <a:solidFill>
                  <a:srgbClr val="FFFFFF"/>
                </a:solidFill>
                <a:latin typeface="Arial" panose="020B0604020202020204" pitchFamily="34" charset="0"/>
              </a:rPr>
              <a:t>SwiffChart 16</a:t>
            </a:r>
            <a:r>
              <a:rPr lang="zh-CN" altLang="en-US" sz="750" dirty="0">
                <a:solidFill>
                  <a:srgbClr val="FFFFFF"/>
                </a:solidFill>
                <a:latin typeface="Arial" panose="020B0604020202020204" pitchFamily="34" charset="0"/>
              </a:rPr>
              <a:t>进制编号</a:t>
            </a:r>
            <a:endParaRPr lang="en-US" altLang="zh-CN" sz="750" dirty="0">
              <a:solidFill>
                <a:srgbClr val="FFFFFF"/>
              </a:solidFill>
              <a:latin typeface="Arial" panose="020B0604020202020204" pitchFamily="34" charset="0"/>
            </a:endParaRPr>
          </a:p>
        </p:txBody>
      </p:sp>
      <p:cxnSp>
        <p:nvCxnSpPr>
          <p:cNvPr id="36" name="直接连接符 35"/>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1500" baseline="0">
                <a:latin typeface="Times New Roman" panose="02020603050405020304" pitchFamily="18" charset="0"/>
                <a:ea typeface="华文细黑" panose="02010600040101010101" pitchFamily="2" charset="-122"/>
              </a:defRPr>
            </a:lvl1pPr>
            <a:lvl2pPr>
              <a:defRPr sz="1350" baseline="0">
                <a:latin typeface="Times New Roman" panose="02020603050405020304" pitchFamily="18" charset="0"/>
                <a:ea typeface="华文细黑" panose="02010600040101010101" pitchFamily="2" charset="-122"/>
              </a:defRPr>
            </a:lvl2pPr>
            <a:lvl3pPr>
              <a:defRPr sz="120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186568" y="-20241"/>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024665" y="2345532"/>
            <a:ext cx="1002440" cy="966253"/>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9237663" y="3557790"/>
            <a:ext cx="144462" cy="246056"/>
          </a:xfrm>
          <a:prstGeom prst="rect">
            <a:avLst/>
          </a:prstGeom>
          <a:solidFill>
            <a:srgbClr val="787878"/>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9378950" y="3571876"/>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9237663" y="1638502"/>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9237663" y="1898059"/>
            <a:ext cx="144462" cy="246056"/>
          </a:xfrm>
          <a:prstGeom prst="rect">
            <a:avLst/>
          </a:prstGeom>
          <a:solidFill>
            <a:srgbClr val="A0A0A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9378950" y="165973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9378951" y="1924050"/>
            <a:ext cx="14525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716756"/>
            <a:ext cx="9144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7470775" y="39291"/>
            <a:ext cx="1379538" cy="752475"/>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7786689" y="3964782"/>
            <a:ext cx="1357312" cy="1178719"/>
          </a:xfrm>
          <a:prstGeom prst="rect">
            <a:avLst/>
          </a:prstGeom>
          <a:noFill/>
          <a:ln w="9525">
            <a:noFill/>
            <a:miter lim="800000"/>
            <a:headEnd/>
            <a:tailEnd/>
          </a:ln>
        </p:spPr>
      </p:pic>
      <p:sp>
        <p:nvSpPr>
          <p:cNvPr id="15" name="Text Box 111"/>
          <p:cNvSpPr txBox="1">
            <a:spLocks noChangeArrowheads="1"/>
          </p:cNvSpPr>
          <p:nvPr userDrawn="1"/>
        </p:nvSpPr>
        <p:spPr bwMode="auto">
          <a:xfrm>
            <a:off x="9378950" y="4229101"/>
            <a:ext cx="1236663"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9237663" y="4223944"/>
            <a:ext cx="144462" cy="246056"/>
          </a:xfrm>
          <a:prstGeom prst="rect">
            <a:avLst/>
          </a:prstGeom>
          <a:solidFill>
            <a:srgbClr val="FF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9240839" y="3974307"/>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9240838" y="1438275"/>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9240839" y="3336132"/>
            <a:ext cx="660400"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186568" y="884636"/>
            <a:ext cx="1164343" cy="816212"/>
          </a:xfrm>
          <a:prstGeom prst="rect">
            <a:avLst/>
          </a:prstGeom>
          <a:noFill/>
          <a:ln>
            <a:noFill/>
          </a:ln>
        </p:spPr>
        <p:txBody>
          <a:bodyPr wrap="none"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hangingPunct="1">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9237663" y="2576119"/>
            <a:ext cx="144462" cy="246056"/>
          </a:xfrm>
          <a:prstGeom prst="rect">
            <a:avLst/>
          </a:prstGeom>
          <a:solidFill>
            <a:srgbClr val="CD00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9237663" y="2845796"/>
            <a:ext cx="144462" cy="246056"/>
          </a:xfrm>
          <a:prstGeom prst="rect">
            <a:avLst/>
          </a:prstGeom>
          <a:solidFill>
            <a:srgbClr val="004B69"/>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9380539" y="259675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9380538" y="2840832"/>
            <a:ext cx="145256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9240838" y="2376488"/>
            <a:ext cx="1116012"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975"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9380539" y="4482704"/>
            <a:ext cx="1235075" cy="216047"/>
          </a:xfrm>
          <a:prstGeom prst="rect">
            <a:avLst/>
          </a:prstGeom>
          <a:noFill/>
          <a:ln>
            <a:noFill/>
          </a:ln>
        </p:spPr>
        <p:txBody>
          <a:bodyPr lIns="65366" tIns="32684" rIns="65366" bIns="32684">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hangingPunct="1">
              <a:spcBef>
                <a:spcPct val="50000"/>
              </a:spcBef>
              <a:defRPr/>
            </a:pPr>
            <a:r>
              <a:rPr kumimoji="0" lang="en-US" altLang="zh-CN" sz="975"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9237663" y="4476357"/>
            <a:ext cx="144462" cy="246056"/>
          </a:xfrm>
          <a:prstGeom prst="rect">
            <a:avLst/>
          </a:prstGeom>
          <a:solidFill>
            <a:srgbClr val="FFBE00"/>
          </a:solidFill>
          <a:ln w="12700" algn="ctr">
            <a:solidFill>
              <a:schemeClr val="bg1"/>
            </a:solidFill>
            <a:miter lim="800000"/>
          </a:ln>
        </p:spPr>
        <p:txBody>
          <a:bodyPr lIns="65366" tIns="32684" rIns="65366" bIns="32684" anchor="ctr">
            <a:spAutoFit/>
          </a:bodyPr>
          <a:lstStyle/>
          <a:p>
            <a:pPr algn="ctr" eaLnBrk="0" hangingPunct="0">
              <a:lnSpc>
                <a:spcPct val="120000"/>
              </a:lnSpc>
              <a:defRPr/>
            </a:pPr>
            <a:endParaRPr kumimoji="1" lang="zh-CN" altLang="en-US" sz="975">
              <a:solidFill>
                <a:srgbClr val="333399"/>
              </a:solidFill>
              <a:latin typeface="黑体" panose="02010609060101010101" pitchFamily="49" charset="-122"/>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73028" y="205426"/>
            <a:ext cx="6832600" cy="500063"/>
          </a:xfrm>
        </p:spPr>
        <p:txBody>
          <a:bodyPr/>
          <a:lstStyle>
            <a:lvl1pPr>
              <a:defRPr sz="18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73029" y="793864"/>
            <a:ext cx="8870236" cy="685800"/>
          </a:xfrm>
        </p:spPr>
        <p:txBody>
          <a:bodyPr/>
          <a:lstStyle>
            <a:lvl1pPr marL="189230" indent="-1892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511810" indent="-18478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767080" indent="-113665">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dirty="0">
              <a:solidFill>
                <a:prstClr val="black"/>
              </a:solidFill>
            </a:endParaRP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25141"/>
            <a:ext cx="9144000" cy="27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8200245" y="4948014"/>
            <a:ext cx="970138" cy="207749"/>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fontAlgn="auto">
              <a:spcBef>
                <a:spcPts val="0"/>
              </a:spcBef>
              <a:spcAft>
                <a:spcPts val="0"/>
              </a:spcAft>
              <a:defRPr/>
            </a:pPr>
            <a:r>
              <a:rPr kumimoji="0" lang="en-US" altLang="zh-CN" sz="750" dirty="0">
                <a:solidFill>
                  <a:srgbClr val="000000"/>
                </a:solidFill>
              </a:rPr>
              <a:t>© CHINAUNICOM</a:t>
            </a:r>
          </a:p>
        </p:txBody>
      </p:sp>
      <p:grpSp>
        <p:nvGrpSpPr>
          <p:cNvPr id="6" name="Group 31"/>
          <p:cNvGrpSpPr/>
          <p:nvPr/>
        </p:nvGrpSpPr>
        <p:grpSpPr bwMode="auto">
          <a:xfrm>
            <a:off x="560389" y="4786312"/>
            <a:ext cx="287337" cy="215504"/>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grpSp>
        <p:nvGrpSpPr>
          <p:cNvPr id="9" name="Group 34"/>
          <p:cNvGrpSpPr/>
          <p:nvPr/>
        </p:nvGrpSpPr>
        <p:grpSpPr bwMode="auto">
          <a:xfrm>
            <a:off x="250826" y="5003006"/>
            <a:ext cx="287338" cy="215504"/>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grpSp>
      <p:sp>
        <p:nvSpPr>
          <p:cNvPr id="3074" name="Rectangle 2"/>
          <p:cNvSpPr>
            <a:spLocks noGrp="1" noChangeArrowheads="1"/>
          </p:cNvSpPr>
          <p:nvPr>
            <p:ph type="ctrTitle"/>
          </p:nvPr>
        </p:nvSpPr>
        <p:spPr>
          <a:xfrm>
            <a:off x="468314" y="1912144"/>
            <a:ext cx="8424167" cy="506016"/>
          </a:xfrm>
        </p:spPr>
        <p:txBody>
          <a:bodyPr/>
          <a:lstStyle>
            <a:lvl1pPr marL="0" algn="r">
              <a:defRPr sz="2700">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468314" y="2518172"/>
            <a:ext cx="8207375" cy="32385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7110282" y="66676"/>
            <a:ext cx="1943449" cy="898772"/>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108349"/>
            <a:ext cx="8208144" cy="486965"/>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468313" y="843558"/>
            <a:ext cx="8207375" cy="403086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8"/>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3"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7"/>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3"/>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quarter" idx="1"/>
          </p:nvPr>
        </p:nvSpPr>
        <p:spPr>
          <a:xfrm>
            <a:off x="468314" y="735808"/>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735808"/>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8314" y="2862264"/>
            <a:ext cx="4027487"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48200" y="2862264"/>
            <a:ext cx="4027488" cy="201215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内容占位符 2"/>
          <p:cNvSpPr>
            <a:spLocks noGrp="1"/>
          </p:cNvSpPr>
          <p:nvPr>
            <p:ph sz="half" idx="1"/>
          </p:nvPr>
        </p:nvSpPr>
        <p:spPr>
          <a:xfrm>
            <a:off x="468314" y="735806"/>
            <a:ext cx="4027487"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8349"/>
            <a:ext cx="8207375" cy="486965"/>
          </a:xfrm>
        </p:spPr>
        <p:txBody>
          <a:bodyPr/>
          <a:lstStyle/>
          <a:p>
            <a:r>
              <a:rPr lang="zh-CN" altLang="en-US"/>
              <a:t>单击此处编辑母版标题样式</a:t>
            </a:r>
          </a:p>
        </p:txBody>
      </p:sp>
      <p:sp>
        <p:nvSpPr>
          <p:cNvPr id="3" name="文本占位符 2"/>
          <p:cNvSpPr>
            <a:spLocks noGrp="1"/>
          </p:cNvSpPr>
          <p:nvPr>
            <p:ph type="body" sz="half" idx="1"/>
          </p:nvPr>
        </p:nvSpPr>
        <p:spPr>
          <a:xfrm>
            <a:off x="468314" y="735806"/>
            <a:ext cx="4027487"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735806"/>
            <a:ext cx="4027488" cy="41386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a:solidFill>
                  <a:srgbClr val="000000"/>
                </a:solidFill>
              </a:rPr>
              <a:t>‹#›</a:t>
            </a:fld>
            <a:r>
              <a:rPr lang="zh-CN" altLang="en-US">
                <a:solidFill>
                  <a:srgbClr val="000000"/>
                </a:solidFill>
              </a:rPr>
              <a:t> 页</a:t>
            </a:r>
          </a:p>
        </p:txBody>
      </p:sp>
    </p:spTree>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7470775" y="39291"/>
            <a:ext cx="137953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9"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1"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3"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4"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5"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9"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21"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2"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5"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6"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3276600" y="4948237"/>
            <a:ext cx="1905905" cy="181909"/>
          </a:xfrm>
          <a:prstGeom prst="rect">
            <a:avLst/>
          </a:prstGeom>
          <a:noFill/>
          <a:ln>
            <a:noFill/>
          </a:ln>
        </p:spPr>
        <p:txBody>
          <a:bodyPr wrap="none" lIns="65849" tIns="32925" rIns="65849" bIns="32925">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fontAlgn="auto" hangingPunct="0">
              <a:spcBef>
                <a:spcPts val="0"/>
              </a:spcBef>
              <a:spcAft>
                <a:spcPts val="0"/>
              </a:spcAft>
              <a:defRPr/>
            </a:pPr>
            <a:r>
              <a:rPr kumimoji="0" lang="en-US" altLang="zh-CN" sz="750" dirty="0">
                <a:solidFill>
                  <a:srgbClr val="000000"/>
                </a:solidFill>
                <a:ea typeface="MS PGothic" panose="020B0600070205080204" pitchFamily="34" charset="-128"/>
                <a:cs typeface="Arial" panose="020B0604020202020204" pitchFamily="34" charset="0"/>
              </a:rPr>
              <a:t>CHINAUNICOM RESEARCH INSTITUTE</a:t>
            </a:r>
          </a:p>
        </p:txBody>
      </p:sp>
      <p:sp>
        <p:nvSpPr>
          <p:cNvPr id="30" name="Rectangle 21"/>
          <p:cNvSpPr>
            <a:spLocks noChangeArrowheads="1"/>
          </p:cNvSpPr>
          <p:nvPr/>
        </p:nvSpPr>
        <p:spPr bwMode="auto">
          <a:xfrm rot="18906758">
            <a:off x="8264525" y="4734108"/>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sp>
        <p:nvSpPr>
          <p:cNvPr id="3" name="Rectangle 2"/>
          <p:cNvSpPr>
            <a:spLocks noGrp="1" noChangeArrowheads="1"/>
          </p:cNvSpPr>
          <p:nvPr>
            <p:ph type="title" hasCustomPrompt="1"/>
          </p:nvPr>
        </p:nvSpPr>
        <p:spPr bwMode="auto">
          <a:xfrm>
            <a:off x="0" y="108349"/>
            <a:ext cx="8675688" cy="486965"/>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468314" y="735806"/>
            <a:ext cx="8207375" cy="4138613"/>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23404" y="897565"/>
            <a:ext cx="8641085" cy="3844528"/>
          </a:xfrm>
        </p:spPr>
        <p:txBody>
          <a:bodyPr/>
          <a:lstStyle>
            <a:lvl1pPr>
              <a:lnSpc>
                <a:spcPts val="1875"/>
              </a:lnSpc>
              <a:buFont typeface="Wingdings" panose="05000000000000000000" pitchFamily="2" charset="2"/>
              <a:buChar char="p"/>
              <a:defRPr sz="1350" b="1" baseline="0">
                <a:latin typeface="Times New Roman" panose="02020603050405020304" pitchFamily="18" charset="0"/>
                <a:ea typeface="华文细黑" panose="02010600040101010101" pitchFamily="2" charset="-122"/>
              </a:defRPr>
            </a:lvl1pPr>
            <a:lvl2pPr>
              <a:lnSpc>
                <a:spcPts val="1875"/>
              </a:lnSpc>
              <a:defRPr sz="1200" baseline="0">
                <a:latin typeface="Times New Roman" panose="02020603050405020304" pitchFamily="18" charset="0"/>
                <a:ea typeface="华文细黑" panose="02010600040101010101" pitchFamily="2" charset="-122"/>
              </a:defRPr>
            </a:lvl2pPr>
            <a:lvl3pPr>
              <a:lnSpc>
                <a:spcPts val="1875"/>
              </a:lnSpc>
              <a:buClr>
                <a:srgbClr val="FF0000"/>
              </a:buClr>
              <a:buSzPct val="75000"/>
              <a:defRPr sz="1050" baseline="0">
                <a:latin typeface="Times New Roman" panose="02020603050405020304" pitchFamily="18" charset="0"/>
                <a:ea typeface="华文细黑" panose="02010600040101010101" pitchFamily="2" charset="-122"/>
              </a:defRPr>
            </a:lvl3pPr>
            <a:lvl4pPr>
              <a:defRPr>
                <a:latin typeface="黑体" panose="02010609060101010101" pitchFamily="49" charset="-122"/>
                <a:ea typeface="黑体" panose="02010609060101010101" pitchFamily="49" charset="-122"/>
              </a:defRPr>
            </a:lvl4pPr>
            <a:lvl5pPr>
              <a:defRPr>
                <a:latin typeface="黑体" panose="02010609060101010101" pitchFamily="49" charset="-122"/>
                <a:ea typeface="黑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299400" y="205980"/>
            <a:ext cx="6000792" cy="383381"/>
          </a:xfrm>
        </p:spPr>
        <p:txBody>
          <a:bodyPr/>
          <a:lstStyle>
            <a:lvl1pPr algn="l">
              <a:defRPr sz="21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dirty="0">
              <a:solidFill>
                <a:prstClr val="black"/>
              </a:solidFill>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3.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image" Target="../media/image9.jpe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5.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image" Target="../media/image9.jpeg"/><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3.png"/><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1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theme" Target="../theme/theme7.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image" Target="../media/image16.jpe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10" Type="http://schemas.openxmlformats.org/officeDocument/2006/relationships/slideLayout" Target="../slideLayouts/slideLayout80.xml"/><Relationship Id="rId19" Type="http://schemas.openxmlformats.org/officeDocument/2006/relationships/image" Target="../media/image3.png"/><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image" Target="../media/image9.jpe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image" Target="../media/image3.png"/><Relationship Id="rId2" Type="http://schemas.openxmlformats.org/officeDocument/2006/relationships/slideLayout" Target="../slideLayouts/slideLayout89.xml"/><Relationship Id="rId16" Type="http://schemas.openxmlformats.org/officeDocument/2006/relationships/theme" Target="../theme/theme8.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theme" Target="../theme/theme9.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image" Target="../media/image16.jpeg"/><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image" Target="../media/image3.png"/><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Rectangle 4"/>
          <p:cNvSpPr>
            <a:spLocks noGrp="1" noChangeArrowheads="1"/>
          </p:cNvSpPr>
          <p:nvPr>
            <p:ph type="title"/>
          </p:nvPr>
        </p:nvSpPr>
        <p:spPr bwMode="auto">
          <a:xfrm>
            <a:off x="2" y="6"/>
            <a:ext cx="7956549" cy="627460"/>
          </a:xfrm>
          <a:prstGeom prst="rect">
            <a:avLst/>
          </a:prstGeom>
          <a:noFill/>
          <a:ln w="9525">
            <a:noFill/>
            <a:miter lim="800000"/>
          </a:ln>
        </p:spPr>
        <p:txBody>
          <a:bodyPr vert="horz" wrap="square" lIns="91348" tIns="45673" rIns="91348" bIns="45673" numCol="1" anchor="ctr" anchorCtr="0" compatLnSpc="1"/>
          <a:lstStyle/>
          <a:p>
            <a:pPr lvl="0"/>
            <a:r>
              <a:rPr lang="zh-CN" altLang="en-US"/>
              <a:t>单击此处编辑母版标题样式</a:t>
            </a:r>
          </a:p>
        </p:txBody>
      </p:sp>
      <p:sp>
        <p:nvSpPr>
          <p:cNvPr id="4101" name="Line 5"/>
          <p:cNvSpPr>
            <a:spLocks noChangeShapeType="1"/>
          </p:cNvSpPr>
          <p:nvPr/>
        </p:nvSpPr>
        <p:spPr bwMode="auto">
          <a:xfrm flipV="1">
            <a:off x="0" y="636985"/>
            <a:ext cx="9144000" cy="0"/>
          </a:xfrm>
          <a:prstGeom prst="line">
            <a:avLst/>
          </a:prstGeom>
          <a:noFill/>
          <a:ln w="28575">
            <a:solidFill>
              <a:srgbClr val="FF0000"/>
            </a:solidFill>
            <a:round/>
          </a:ln>
        </p:spPr>
        <p:txBody>
          <a:bodyPr lIns="91348" tIns="45673" rIns="91348" bIns="45673" anchor="ctr"/>
          <a:lstStyle/>
          <a:p>
            <a:pPr algn="just" eaLnBrk="0" hangingPunct="0">
              <a:spcBef>
                <a:spcPct val="25000"/>
              </a:spcBef>
              <a:buClr>
                <a:srgbClr val="990000"/>
              </a:buClr>
              <a:buFont typeface="Wingdings" panose="05000000000000000000" pitchFamily="2" charset="2"/>
              <a:buChar char="n"/>
              <a:defRPr/>
            </a:pPr>
            <a:endParaRPr kumimoji="1" lang="zh-CN" altLang="en-US" b="1">
              <a:solidFill>
                <a:srgbClr val="000000"/>
              </a:solidFill>
              <a:latin typeface="宋体" panose="02010600030101010101" pitchFamily="2" charset="-122"/>
            </a:endParaRPr>
          </a:p>
        </p:txBody>
      </p:sp>
      <p:pic>
        <p:nvPicPr>
          <p:cNvPr id="2053" name="Picture 3" descr="C:\Users\vivianting\Desktop\1234131.png"/>
          <p:cNvPicPr>
            <a:picLocks noChangeAspect="1" noChangeArrowheads="1"/>
          </p:cNvPicPr>
          <p:nvPr/>
        </p:nvPicPr>
        <p:blipFill>
          <a:blip r:embed="rId4" cstate="print"/>
          <a:srcRect/>
          <a:stretch>
            <a:fillRect/>
          </a:stretch>
        </p:blipFill>
        <p:spPr bwMode="auto">
          <a:xfrm>
            <a:off x="8028387" y="51470"/>
            <a:ext cx="950523" cy="621243"/>
          </a:xfrm>
          <a:prstGeom prst="rect">
            <a:avLst/>
          </a:prstGeom>
          <a:solidFill>
            <a:schemeClr val="bg1"/>
          </a:solidFill>
          <a:ln w="9525">
            <a:noFill/>
            <a:miter lim="800000"/>
            <a:headEnd/>
            <a:tailEnd/>
          </a:ln>
        </p:spPr>
      </p:pic>
      <p:sp>
        <p:nvSpPr>
          <p:cNvPr id="5" name="日期占位符 3"/>
          <p:cNvSpPr>
            <a:spLocks noGrp="1"/>
          </p:cNvSpPr>
          <p:nvPr>
            <p:ph type="dt" sz="half" idx="2"/>
          </p:nvPr>
        </p:nvSpPr>
        <p:spPr>
          <a:xfrm>
            <a:off x="8172400" y="4801870"/>
            <a:ext cx="971600" cy="341630"/>
          </a:xfrm>
          <a:prstGeom prst="rect">
            <a:avLst/>
          </a:prstGeom>
        </p:spPr>
        <p:txBody>
          <a:bodyPr lIns="68562" tIns="34281" rIns="68562" bIns="34281"/>
          <a:lstStyle>
            <a:lvl1pPr algn="ctr">
              <a:defRPr kumimoji="1" b="1">
                <a:ea typeface="宋体" panose="02010600030101010101" pitchFamily="2" charset="-122"/>
              </a:defRPr>
            </a:lvl1pPr>
          </a:lstStyle>
          <a:p>
            <a:pPr>
              <a:buClr>
                <a:srgbClr val="CC9900"/>
              </a:buClr>
              <a:defRPr/>
            </a:pPr>
            <a:endParaRPr lang="en-GB" altLang="zh-CN" dirty="0">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hf hdr="0" ftr="0" dt="0"/>
  <p:txStyles>
    <p:titleStyle>
      <a:lvl1pPr indent="177800" algn="l" defTabSz="911860" rtl="0" eaLnBrk="0" fontAlgn="base" hangingPunct="0">
        <a:spcBef>
          <a:spcPct val="0"/>
        </a:spcBef>
        <a:spcAft>
          <a:spcPct val="0"/>
        </a:spcAft>
        <a:defRPr kumimoji="1" sz="2500" b="1">
          <a:solidFill>
            <a:schemeClr val="tx1"/>
          </a:solidFill>
          <a:latin typeface="微软雅黑" panose="020B0503020204020204" pitchFamily="34" charset="-122"/>
          <a:ea typeface="微软雅黑" panose="020B0503020204020204" pitchFamily="34" charset="-122"/>
          <a:cs typeface="+mj-cs"/>
        </a:defRPr>
      </a:lvl1pPr>
      <a:lvl2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2pPr>
      <a:lvl3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3pPr>
      <a:lvl4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4pPr>
      <a:lvl5pPr indent="177800" algn="l" defTabSz="911860" rtl="0" eaLnBrk="0" fontAlgn="base" hangingPunct="0">
        <a:spcBef>
          <a:spcPct val="0"/>
        </a:spcBef>
        <a:spcAft>
          <a:spcPct val="0"/>
        </a:spcAft>
        <a:defRPr kumimoji="1" sz="2500" b="1">
          <a:solidFill>
            <a:schemeClr val="tx1"/>
          </a:solidFill>
          <a:latin typeface="黑体" panose="02010609060101010101" pitchFamily="49" charset="-122"/>
          <a:ea typeface="楷体_GB2312" pitchFamily="49" charset="-122"/>
        </a:defRPr>
      </a:lvl5pPr>
      <a:lvl6pPr marL="45656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6pPr>
      <a:lvl7pPr marL="91376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7pPr>
      <a:lvl8pPr marL="1370330"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8pPr>
      <a:lvl9pPr marL="1826895" algn="just" defTabSz="911860" rtl="0" fontAlgn="base">
        <a:spcBef>
          <a:spcPct val="0"/>
        </a:spcBef>
        <a:spcAft>
          <a:spcPct val="0"/>
        </a:spcAft>
        <a:defRPr kumimoji="1" sz="3000" b="1">
          <a:solidFill>
            <a:schemeClr val="tx1"/>
          </a:solidFill>
          <a:latin typeface="Times New Roman" panose="02020603050405020304" pitchFamily="18" charset="0"/>
          <a:ea typeface="黑体" panose="02010609060101010101" pitchFamily="49" charset="-122"/>
        </a:defRPr>
      </a:lvl9pPr>
    </p:titleStyle>
    <p:bodyStyle>
      <a:lvl1pPr marL="266700" indent="-266700" algn="just" defTabSz="911860" rtl="0" eaLnBrk="0" fontAlgn="base" hangingPunct="0">
        <a:lnSpc>
          <a:spcPct val="125000"/>
        </a:lnSpc>
        <a:spcBef>
          <a:spcPct val="25000"/>
        </a:spcBef>
        <a:spcAft>
          <a:spcPct val="0"/>
        </a:spcAft>
        <a:buClr>
          <a:srgbClr val="990000"/>
        </a:buClr>
        <a:buFont typeface="Wingdings" panose="05000000000000000000" pitchFamily="2" charset="2"/>
        <a:buChar char="n"/>
        <a:defRPr kumimoji="1" sz="2000" b="1">
          <a:solidFill>
            <a:schemeClr val="tx1"/>
          </a:solidFill>
          <a:latin typeface="华文细黑" panose="02010600040101010101" pitchFamily="2" charset="-122"/>
          <a:ea typeface="楷体_GB2312" pitchFamily="49" charset="-122"/>
          <a:cs typeface="+mn-cs"/>
        </a:defRPr>
      </a:lvl1pPr>
      <a:lvl2pPr marL="621665" indent="-175895" algn="just" defTabSz="911860" rtl="0" eaLnBrk="0" fontAlgn="base" hangingPunct="0">
        <a:lnSpc>
          <a:spcPct val="125000"/>
        </a:lnSpc>
        <a:spcBef>
          <a:spcPct val="25000"/>
        </a:spcBef>
        <a:spcAft>
          <a:spcPct val="0"/>
        </a:spcAft>
        <a:buClr>
          <a:srgbClr val="800000"/>
        </a:buClr>
        <a:buFont typeface="Wingdings" panose="05000000000000000000" pitchFamily="2" charset="2"/>
        <a:buChar char="ü"/>
        <a:defRPr kumimoji="1" sz="1800" b="1">
          <a:solidFill>
            <a:schemeClr val="tx1"/>
          </a:solidFill>
          <a:latin typeface="华文细黑" panose="02010600040101010101" pitchFamily="2" charset="-122"/>
          <a:ea typeface="楷体_GB2312" pitchFamily="49" charset="-122"/>
        </a:defRPr>
      </a:lvl2pPr>
      <a:lvl3pPr marL="989330" indent="-188595" algn="just" defTabSz="911860" rtl="0" eaLnBrk="0" fontAlgn="base" hangingPunct="0">
        <a:lnSpc>
          <a:spcPct val="125000"/>
        </a:lnSpc>
        <a:spcBef>
          <a:spcPct val="25000"/>
        </a:spcBef>
        <a:spcAft>
          <a:spcPct val="0"/>
        </a:spcAft>
        <a:buClr>
          <a:srgbClr val="800000"/>
        </a:buClr>
        <a:buFont typeface="Times New Roman" panose="02020603050405020304" pitchFamily="18" charset="0"/>
        <a:buChar char="–"/>
        <a:defRPr kumimoji="1" sz="1600" b="1">
          <a:solidFill>
            <a:schemeClr val="tx1"/>
          </a:solidFill>
          <a:latin typeface="华文细黑" panose="02010600040101010101" pitchFamily="2" charset="-122"/>
          <a:ea typeface="楷体_GB2312" pitchFamily="49" charset="-122"/>
        </a:defRPr>
      </a:lvl3pPr>
      <a:lvl4pPr marL="1362075" indent="-193675" algn="just" defTabSz="911860" rtl="0" eaLnBrk="0" fontAlgn="base" hangingPunct="0">
        <a:lnSpc>
          <a:spcPct val="125000"/>
        </a:lnSpc>
        <a:spcBef>
          <a:spcPct val="25000"/>
        </a:spcBef>
        <a:spcAft>
          <a:spcPct val="0"/>
        </a:spcAft>
        <a:buClr>
          <a:srgbClr val="800000"/>
        </a:buClr>
        <a:buFont typeface="Times New Roman" panose="02020603050405020304" pitchFamily="18" charset="0"/>
        <a:buChar char="▪"/>
        <a:defRPr kumimoji="1" sz="1400" b="1">
          <a:solidFill>
            <a:schemeClr val="tx1"/>
          </a:solidFill>
          <a:latin typeface="华文细黑" panose="02010600040101010101" pitchFamily="2" charset="-122"/>
          <a:ea typeface="楷体_GB2312" pitchFamily="49" charset="-122"/>
        </a:defRPr>
      </a:lvl4pPr>
      <a:lvl5pPr marL="1746250" indent="-204470" algn="just" defTabSz="911860" rtl="0" eaLnBrk="0" fontAlgn="base" hangingPunct="0">
        <a:lnSpc>
          <a:spcPct val="125000"/>
        </a:lnSpc>
        <a:spcBef>
          <a:spcPct val="25000"/>
        </a:spcBef>
        <a:spcAft>
          <a:spcPct val="0"/>
        </a:spcAft>
        <a:buFont typeface="Arial" panose="020B0604020202020204" pitchFamily="34" charset="0"/>
        <a:buChar char="›"/>
        <a:defRPr kumimoji="1" sz="1600" b="1">
          <a:solidFill>
            <a:schemeClr val="tx1"/>
          </a:solidFill>
          <a:latin typeface="华文细黑" panose="02010600040101010101" pitchFamily="2" charset="-122"/>
          <a:ea typeface="楷体_GB2312" pitchFamily="49" charset="-122"/>
        </a:defRPr>
      </a:lvl5pPr>
      <a:lvl6pPr marL="2737485" indent="-456565" algn="just" defTabSz="911860" rtl="0" fontAlgn="base">
        <a:spcBef>
          <a:spcPct val="20000"/>
        </a:spcBef>
        <a:spcAft>
          <a:spcPct val="0"/>
        </a:spcAft>
        <a:buChar char="»"/>
        <a:defRPr kumimoji="1" sz="2400" b="1">
          <a:solidFill>
            <a:srgbClr val="4D4D4D"/>
          </a:solidFill>
          <a:latin typeface="+mn-lt"/>
          <a:ea typeface="+mn-ea"/>
        </a:defRPr>
      </a:lvl6pPr>
      <a:lvl7pPr marL="3194050" indent="-456565" algn="just" defTabSz="911860" rtl="0" fontAlgn="base">
        <a:spcBef>
          <a:spcPct val="20000"/>
        </a:spcBef>
        <a:spcAft>
          <a:spcPct val="0"/>
        </a:spcAft>
        <a:buChar char="»"/>
        <a:defRPr kumimoji="1" sz="2400" b="1">
          <a:solidFill>
            <a:srgbClr val="4D4D4D"/>
          </a:solidFill>
          <a:latin typeface="+mn-lt"/>
          <a:ea typeface="+mn-ea"/>
        </a:defRPr>
      </a:lvl7pPr>
      <a:lvl8pPr marL="3650615" indent="-456565" algn="just" defTabSz="911860" rtl="0" fontAlgn="base">
        <a:spcBef>
          <a:spcPct val="20000"/>
        </a:spcBef>
        <a:spcAft>
          <a:spcPct val="0"/>
        </a:spcAft>
        <a:buChar char="»"/>
        <a:defRPr kumimoji="1" sz="2400" b="1">
          <a:solidFill>
            <a:srgbClr val="4D4D4D"/>
          </a:solidFill>
          <a:latin typeface="+mn-lt"/>
          <a:ea typeface="+mn-ea"/>
        </a:defRPr>
      </a:lvl8pPr>
      <a:lvl9pPr marL="4107180" indent="-456565" algn="just" defTabSz="911860" rtl="0" fontAlgn="base">
        <a:spcBef>
          <a:spcPct val="20000"/>
        </a:spcBef>
        <a:spcAft>
          <a:spcPct val="0"/>
        </a:spcAft>
        <a:buChar char="»"/>
        <a:defRPr kumimoji="1" sz="2400" b="1">
          <a:solidFill>
            <a:srgbClr val="4D4D4D"/>
          </a:solidFill>
          <a:latin typeface="+mn-lt"/>
          <a:ea typeface="+mn-ea"/>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6565" algn="l" defTabSz="913765" rtl="0" eaLnBrk="1" latinLnBrk="0" hangingPunct="1">
        <a:defRPr sz="1800" kern="1200">
          <a:solidFill>
            <a:schemeClr val="tx1"/>
          </a:solidFill>
          <a:latin typeface="+mn-lt"/>
          <a:ea typeface="+mn-ea"/>
          <a:cs typeface="+mn-cs"/>
        </a:defRPr>
      </a:lvl2pPr>
      <a:lvl3pPr marL="913765" algn="l" defTabSz="913765" rtl="0" eaLnBrk="1" latinLnBrk="0" hangingPunct="1">
        <a:defRPr sz="1800" kern="1200">
          <a:solidFill>
            <a:schemeClr val="tx1"/>
          </a:solidFill>
          <a:latin typeface="+mn-lt"/>
          <a:ea typeface="+mn-ea"/>
          <a:cs typeface="+mn-cs"/>
        </a:defRPr>
      </a:lvl3pPr>
      <a:lvl4pPr marL="1370330" algn="l" defTabSz="913765" rtl="0" eaLnBrk="1" latinLnBrk="0" hangingPunct="1">
        <a:defRPr sz="1800" kern="1200">
          <a:solidFill>
            <a:schemeClr val="tx1"/>
          </a:solidFill>
          <a:latin typeface="+mn-lt"/>
          <a:ea typeface="+mn-ea"/>
          <a:cs typeface="+mn-cs"/>
        </a:defRPr>
      </a:lvl4pPr>
      <a:lvl5pPr marL="1826895" algn="l" defTabSz="913765" rtl="0" eaLnBrk="1" latinLnBrk="0" hangingPunct="1">
        <a:defRPr sz="1800" kern="1200">
          <a:solidFill>
            <a:schemeClr val="tx1"/>
          </a:solidFill>
          <a:latin typeface="+mn-lt"/>
          <a:ea typeface="+mn-ea"/>
          <a:cs typeface="+mn-cs"/>
        </a:defRPr>
      </a:lvl5pPr>
      <a:lvl6pPr marL="2283460" algn="l" defTabSz="913765" rtl="0" eaLnBrk="1" latinLnBrk="0" hangingPunct="1">
        <a:defRPr sz="1800" kern="1200">
          <a:solidFill>
            <a:schemeClr val="tx1"/>
          </a:solidFill>
          <a:latin typeface="+mn-lt"/>
          <a:ea typeface="+mn-ea"/>
          <a:cs typeface="+mn-cs"/>
        </a:defRPr>
      </a:lvl6pPr>
      <a:lvl7pPr marL="2740660" algn="l" defTabSz="913765" rtl="0" eaLnBrk="1" latinLnBrk="0" hangingPunct="1">
        <a:defRPr sz="1800" kern="1200">
          <a:solidFill>
            <a:schemeClr val="tx1"/>
          </a:solidFill>
          <a:latin typeface="+mn-lt"/>
          <a:ea typeface="+mn-ea"/>
          <a:cs typeface="+mn-cs"/>
        </a:defRPr>
      </a:lvl7pPr>
      <a:lvl8pPr marL="3197225" algn="l" defTabSz="913765" rtl="0" eaLnBrk="1" latinLnBrk="0" hangingPunct="1">
        <a:defRPr sz="1800" kern="1200">
          <a:solidFill>
            <a:schemeClr val="tx1"/>
          </a:solidFill>
          <a:latin typeface="+mn-lt"/>
          <a:ea typeface="+mn-ea"/>
          <a:cs typeface="+mn-cs"/>
        </a:defRPr>
      </a:lvl8pPr>
      <a:lvl9pPr marL="3653790" algn="l" defTabSz="91376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9" name="Picture 104" descr="PPT胶片内页元素-16比9-内页灰条"/>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 y="4668441"/>
            <a:ext cx="9140429"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01" descr="图片3副本"/>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34681" y="4790481"/>
            <a:ext cx="971297" cy="2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8"/>
          <p:cNvSpPr txBox="1">
            <a:spLocks noChangeArrowheads="1"/>
          </p:cNvSpPr>
          <p:nvPr/>
        </p:nvSpPr>
        <p:spPr bwMode="auto">
          <a:xfrm>
            <a:off x="657054" y="4859597"/>
            <a:ext cx="2022732" cy="138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60070" bIns="0">
            <a:spAutoFit/>
          </a:bodyPr>
          <a:lstStyle>
            <a:lvl1pPr defTabSz="802005" eaLnBrk="0" hangingPunct="0">
              <a:defRPr>
                <a:solidFill>
                  <a:schemeClr val="tx1"/>
                </a:solidFill>
                <a:latin typeface="Calibri" panose="020F0502020204030204" pitchFamily="34" charset="0"/>
                <a:ea typeface="宋体" panose="02010600030101010101" pitchFamily="2" charset="-122"/>
              </a:defRPr>
            </a:lvl1pPr>
            <a:lvl2pPr marL="742950" indent="-285750" defTabSz="802005" eaLnBrk="0" hangingPunct="0">
              <a:defRPr>
                <a:solidFill>
                  <a:schemeClr val="tx1"/>
                </a:solidFill>
                <a:latin typeface="Calibri" panose="020F0502020204030204" pitchFamily="34" charset="0"/>
                <a:ea typeface="宋体" panose="02010600030101010101" pitchFamily="2" charset="-122"/>
              </a:defRPr>
            </a:lvl2pPr>
            <a:lvl3pPr marL="1143000" indent="-228600" defTabSz="802005" eaLnBrk="0" hangingPunct="0">
              <a:defRPr>
                <a:solidFill>
                  <a:schemeClr val="tx1"/>
                </a:solidFill>
                <a:latin typeface="Calibri" panose="020F0502020204030204" pitchFamily="34" charset="0"/>
                <a:ea typeface="宋体" panose="02010600030101010101" pitchFamily="2" charset="-122"/>
              </a:defRPr>
            </a:lvl3pPr>
            <a:lvl4pPr marL="1600200" indent="-228600" defTabSz="802005" eaLnBrk="0" hangingPunct="0">
              <a:defRPr>
                <a:solidFill>
                  <a:schemeClr val="tx1"/>
                </a:solidFill>
                <a:latin typeface="Calibri" panose="020F0502020204030204" pitchFamily="34" charset="0"/>
                <a:ea typeface="宋体" panose="02010600030101010101" pitchFamily="2" charset="-122"/>
              </a:defRPr>
            </a:lvl4pPr>
            <a:lvl5pPr marL="2057400" indent="-228600" defTabSz="802005" eaLnBrk="0" hangingPunct="0">
              <a:defRPr>
                <a:solidFill>
                  <a:schemeClr val="tx1"/>
                </a:solidFill>
                <a:latin typeface="Calibri" panose="020F0502020204030204" pitchFamily="34" charset="0"/>
                <a:ea typeface="宋体" panose="02010600030101010101" pitchFamily="2" charset="-122"/>
              </a:defRPr>
            </a:lvl5pPr>
            <a:lvl6pPr marL="25146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80200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900" dirty="0">
                <a:solidFill>
                  <a:srgbClr val="000000"/>
                </a:solidFill>
                <a:latin typeface="FrutigerNext LT Bold" pitchFamily="34" charset="0"/>
                <a:ea typeface="MS PGothic" panose="020B0600070205080204" pitchFamily="34" charset="-128"/>
              </a:rPr>
              <a:t>HUAWEI TECHNOLOGIES CO., LTD.</a:t>
            </a:r>
          </a:p>
        </p:txBody>
      </p:sp>
      <p:sp>
        <p:nvSpPr>
          <p:cNvPr id="8197" name="Rectangle 13"/>
          <p:cNvSpPr>
            <a:spLocks noGrp="1" noChangeArrowheads="1"/>
          </p:cNvSpPr>
          <p:nvPr>
            <p:ph type="title"/>
          </p:nvPr>
        </p:nvSpPr>
        <p:spPr bwMode="auto">
          <a:xfrm>
            <a:off x="658244" y="244080"/>
            <a:ext cx="7827512" cy="653653"/>
          </a:xfrm>
          <a:prstGeom prst="rect">
            <a:avLst/>
          </a:prstGeom>
          <a:noFill/>
          <a:ln w="9525">
            <a:noFill/>
            <a:miter lim="800000"/>
          </a:ln>
        </p:spPr>
        <p:txBody>
          <a:bodyPr vert="horz" wrap="square" lIns="0" tIns="40064" rIns="80129" bIns="40064" numCol="1" anchor="ctr" anchorCtr="0" compatLnSpc="1"/>
          <a:lstStyle/>
          <a:p>
            <a:pPr lvl="0"/>
            <a:r>
              <a:rPr lang="zh-CN" altLang="en-US" dirty="0"/>
              <a:t>单击此处编辑母版标题样式</a:t>
            </a:r>
          </a:p>
        </p:txBody>
      </p:sp>
      <p:sp>
        <p:nvSpPr>
          <p:cNvPr id="10247" name="Rectangle 21"/>
          <p:cNvSpPr>
            <a:spLocks noChangeArrowheads="1"/>
          </p:cNvSpPr>
          <p:nvPr/>
        </p:nvSpPr>
        <p:spPr bwMode="auto">
          <a:xfrm>
            <a:off x="3680136" y="4870349"/>
            <a:ext cx="1563967" cy="115416"/>
          </a:xfrm>
          <a:prstGeom prst="rect">
            <a:avLst/>
          </a:prstGeom>
          <a:noFill/>
          <a:ln w="9525" algn="ctr">
            <a:noFill/>
            <a:miter lim="800000"/>
          </a:ln>
          <a:effectLst/>
        </p:spPr>
        <p:txBody>
          <a:bodyPr wrap="none" lIns="60046" tIns="0" rIns="60046" bIns="0">
            <a:spAutoFit/>
          </a:bodyPr>
          <a:lstStyle/>
          <a:p>
            <a:pPr defTabSz="601345" eaLnBrk="0" hangingPunct="0">
              <a:defRPr/>
            </a:pPr>
            <a:r>
              <a:rPr lang="zh-CN" altLang="en-US" sz="750" dirty="0">
                <a:solidFill>
                  <a:srgbClr val="000000"/>
                </a:solidFill>
                <a:latin typeface="华文细黑" panose="02010600040101010101" pitchFamily="2" charset="-122"/>
                <a:ea typeface="华文细黑" panose="02010600040101010101" pitchFamily="2" charset="-122"/>
              </a:rPr>
              <a:t>华为保密信息，未经授权禁止扩散</a:t>
            </a:r>
            <a:endParaRPr lang="en-US" altLang="zh-CN" sz="750" dirty="0">
              <a:solidFill>
                <a:srgbClr val="000000"/>
              </a:solidFill>
              <a:latin typeface="华文细黑" panose="02010600040101010101" pitchFamily="2" charset="-122"/>
              <a:ea typeface="华文细黑" panose="02010600040101010101" pitchFamily="2" charset="-122"/>
            </a:endParaRPr>
          </a:p>
        </p:txBody>
      </p:sp>
      <p:sp>
        <p:nvSpPr>
          <p:cNvPr id="8199" name="Rectangle 68"/>
          <p:cNvSpPr>
            <a:spLocks noGrp="1" noChangeArrowheads="1"/>
          </p:cNvSpPr>
          <p:nvPr>
            <p:ph type="body" idx="1"/>
          </p:nvPr>
        </p:nvSpPr>
        <p:spPr bwMode="auto">
          <a:xfrm>
            <a:off x="658244" y="1221583"/>
            <a:ext cx="7827512" cy="3145631"/>
          </a:xfrm>
          <a:prstGeom prst="rect">
            <a:avLst/>
          </a:prstGeom>
          <a:noFill/>
          <a:ln w="9525">
            <a:noFill/>
            <a:miter lim="800000"/>
          </a:ln>
        </p:spPr>
        <p:txBody>
          <a:bodyPr vert="horz" wrap="square" lIns="80142" tIns="40070" rIns="80142" bIns="4007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49" name="Rectangle 15"/>
          <p:cNvSpPr>
            <a:spLocks noChangeArrowheads="1"/>
          </p:cNvSpPr>
          <p:nvPr/>
        </p:nvSpPr>
        <p:spPr bwMode="auto">
          <a:xfrm>
            <a:off x="-1952624" y="519113"/>
            <a:ext cx="1844675" cy="4142360"/>
          </a:xfrm>
          <a:prstGeom prst="rect">
            <a:avLst/>
          </a:prstGeom>
          <a:noFill/>
          <a:ln w="9525">
            <a:noFill/>
            <a:miter lim="800000"/>
          </a:ln>
          <a:effectLst/>
        </p:spPr>
        <p:txBody>
          <a:bodyPr lIns="60077" tIns="30039" rIns="60077" bIns="30039">
            <a:spAutoFit/>
          </a:bodyPr>
          <a:lstStyle/>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英文标题</a:t>
            </a:r>
            <a:r>
              <a:rPr lang="en-US" altLang="zh-CN" sz="825" dirty="0">
                <a:solidFill>
                  <a:srgbClr val="FFFFFF"/>
                </a:solidFill>
                <a:ea typeface="宋体" panose="02010600030101010101" pitchFamily="2" charset="-122"/>
              </a:rPr>
              <a:t>:32-35pt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 R153 G0 B0</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内部使用字体 </a:t>
            </a:r>
            <a:r>
              <a:rPr lang="en-US" altLang="zh-CN" sz="825" dirty="0">
                <a:solidFill>
                  <a:srgbClr val="FFFFFF"/>
                </a:solidFill>
                <a:ea typeface="宋体" panose="02010600030101010101" pitchFamily="2" charset="-122"/>
              </a:rPr>
              <a:t>:</a:t>
            </a:r>
          </a:p>
          <a:p>
            <a:pPr marL="257175" indent="-257175" algn="r" eaLnBrk="0" hangingPunct="0">
              <a:lnSpc>
                <a:spcPct val="125000"/>
              </a:lnSpc>
              <a:spcBef>
                <a:spcPct val="20000"/>
              </a:spcBef>
              <a:buFont typeface="Arial" panose="020B0604020202020204" pitchFamily="34" charset="0"/>
              <a:buNone/>
              <a:defRPr/>
            </a:pPr>
            <a:r>
              <a:rPr lang="en-US" altLang="zh-CN" sz="825" dirty="0">
                <a:solidFill>
                  <a:srgbClr val="FFFFFF"/>
                </a:solidFill>
                <a:ea typeface="宋体" panose="02010600030101010101" pitchFamily="2" charset="-122"/>
              </a:rPr>
              <a:t>FrutigerNext LT Medium</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外部使用字体 </a:t>
            </a:r>
            <a:r>
              <a:rPr lang="en-US" altLang="zh-CN" sz="825" dirty="0">
                <a:solidFill>
                  <a:srgbClr val="FFFFFF"/>
                </a:solidFill>
                <a:ea typeface="宋体" panose="02010600030101010101" pitchFamily="2" charset="-122"/>
              </a:rPr>
              <a:t>: Arial</a:t>
            </a:r>
          </a:p>
          <a:p>
            <a:pPr marL="257175" indent="-257175" algn="r" eaLnBrk="0" hangingPunct="0">
              <a:lnSpc>
                <a:spcPct val="75000"/>
              </a:lnSpc>
              <a:spcBef>
                <a:spcPct val="20000"/>
              </a:spcBef>
              <a:buFont typeface="Arial" panose="020B0604020202020204" pitchFamily="34" charset="0"/>
              <a:buNone/>
              <a:defRPr/>
            </a:pPr>
            <a:endParaRPr lang="en-US" altLang="zh-CN"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中文标题</a:t>
            </a:r>
            <a:r>
              <a:rPr lang="en-US" altLang="zh-CN" sz="825" dirty="0">
                <a:solidFill>
                  <a:srgbClr val="FFFFFF"/>
                </a:solidFill>
                <a:ea typeface="宋体" panose="02010600030101010101" pitchFamily="2" charset="-122"/>
              </a:rPr>
              <a:t>:30-32pt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 R153 G0 B0</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字体</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黑体</a:t>
            </a: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英文正文</a:t>
            </a:r>
            <a:r>
              <a:rPr lang="en-US" altLang="zh-CN" sz="825" dirty="0">
                <a:solidFill>
                  <a:srgbClr val="FFFFFF"/>
                </a:solidFill>
                <a:ea typeface="宋体" panose="02010600030101010101" pitchFamily="2" charset="-122"/>
              </a:rPr>
              <a:t>:20-22pt</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子目录 </a:t>
            </a:r>
            <a:r>
              <a:rPr lang="en-US" altLang="zh-CN" sz="825" dirty="0">
                <a:solidFill>
                  <a:srgbClr val="FFFFFF"/>
                </a:solidFill>
                <a:ea typeface="宋体" panose="02010600030101010101" pitchFamily="2" charset="-122"/>
              </a:rPr>
              <a:t>(2-5</a:t>
            </a:r>
            <a:r>
              <a:rPr lang="zh-CN" altLang="en-US" sz="825" dirty="0">
                <a:solidFill>
                  <a:srgbClr val="FFFFFF"/>
                </a:solidFill>
                <a:ea typeface="宋体" panose="02010600030101010101" pitchFamily="2" charset="-122"/>
              </a:rPr>
              <a:t>级</a:t>
            </a:r>
            <a:r>
              <a:rPr lang="en-US" altLang="zh-CN" sz="825" dirty="0">
                <a:solidFill>
                  <a:srgbClr val="FFFFFF"/>
                </a:solidFill>
                <a:ea typeface="宋体" panose="02010600030101010101" pitchFamily="2" charset="-122"/>
              </a:rPr>
              <a:t>) :18pt  </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黑色</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内部使用字体 </a:t>
            </a:r>
            <a:r>
              <a:rPr lang="en-US" altLang="zh-CN" sz="825" dirty="0">
                <a:solidFill>
                  <a:srgbClr val="FFFFFF"/>
                </a:solidFill>
                <a:ea typeface="宋体" panose="02010600030101010101" pitchFamily="2" charset="-122"/>
              </a:rPr>
              <a:t>:</a:t>
            </a:r>
          </a:p>
          <a:p>
            <a:pPr marL="257175" indent="-257175" algn="r" eaLnBrk="0" hangingPunct="0">
              <a:lnSpc>
                <a:spcPct val="125000"/>
              </a:lnSpc>
              <a:spcBef>
                <a:spcPct val="20000"/>
              </a:spcBef>
              <a:buFont typeface="Arial" panose="020B0604020202020204" pitchFamily="34" charset="0"/>
              <a:buNone/>
              <a:defRPr/>
            </a:pPr>
            <a:r>
              <a:rPr lang="en-US" altLang="zh-CN" sz="825" dirty="0">
                <a:solidFill>
                  <a:srgbClr val="FFFFFF"/>
                </a:solidFill>
                <a:ea typeface="宋体" panose="02010600030101010101" pitchFamily="2" charset="-122"/>
              </a:rPr>
              <a:t>FrutigerNext LT Regular</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外部使用字体 </a:t>
            </a:r>
            <a:r>
              <a:rPr lang="en-US" altLang="zh-CN" sz="825" dirty="0">
                <a:solidFill>
                  <a:srgbClr val="FFFFFF"/>
                </a:solidFill>
                <a:ea typeface="宋体" panose="02010600030101010101" pitchFamily="2" charset="-122"/>
              </a:rPr>
              <a:t>: Arial</a:t>
            </a:r>
          </a:p>
          <a:p>
            <a:pPr marL="257175" indent="-257175" algn="r" eaLnBrk="0" hangingPunct="0">
              <a:lnSpc>
                <a:spcPct val="75000"/>
              </a:lnSpc>
              <a:spcBef>
                <a:spcPct val="20000"/>
              </a:spcBef>
              <a:buFont typeface="Arial" panose="020B0604020202020204" pitchFamily="34" charset="0"/>
              <a:buNone/>
              <a:defRPr/>
            </a:pPr>
            <a:endParaRPr lang="en-US" altLang="zh-CN"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中文正文</a:t>
            </a:r>
            <a:r>
              <a:rPr lang="en-US" altLang="zh-CN" sz="825" dirty="0">
                <a:solidFill>
                  <a:srgbClr val="FFFFFF"/>
                </a:solidFill>
                <a:ea typeface="宋体" panose="02010600030101010101" pitchFamily="2" charset="-122"/>
              </a:rPr>
              <a:t>:18-20pt</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子目录</a:t>
            </a:r>
            <a:r>
              <a:rPr lang="en-US" altLang="zh-CN" sz="825" dirty="0">
                <a:solidFill>
                  <a:srgbClr val="FFFFFF"/>
                </a:solidFill>
                <a:ea typeface="宋体" panose="02010600030101010101" pitchFamily="2" charset="-122"/>
              </a:rPr>
              <a:t>(2-5</a:t>
            </a:r>
            <a:r>
              <a:rPr lang="zh-CN" altLang="en-US" sz="825" dirty="0">
                <a:solidFill>
                  <a:srgbClr val="FFFFFF"/>
                </a:solidFill>
                <a:ea typeface="宋体" panose="02010600030101010101" pitchFamily="2" charset="-122"/>
              </a:rPr>
              <a:t>级</a:t>
            </a:r>
            <a:r>
              <a:rPr lang="en-US" altLang="zh-CN" sz="825" dirty="0">
                <a:solidFill>
                  <a:srgbClr val="FFFFFF"/>
                </a:solidFill>
                <a:ea typeface="宋体" panose="02010600030101010101" pitchFamily="2" charset="-122"/>
              </a:rPr>
              <a:t>):18pt </a:t>
            </a:r>
            <a:endParaRPr lang="zh-CN" altLang="en-US" sz="825" dirty="0">
              <a:solidFill>
                <a:srgbClr val="FFFFFF"/>
              </a:solidFill>
              <a:ea typeface="宋体" panose="02010600030101010101" pitchFamily="2" charset="-122"/>
            </a:endParaRP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颜色</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黑色</a:t>
            </a:r>
          </a:p>
          <a:p>
            <a:pPr marL="257175" indent="-257175" algn="r" eaLnBrk="0" hangingPunct="0">
              <a:lnSpc>
                <a:spcPct val="125000"/>
              </a:lnSpc>
              <a:spcBef>
                <a:spcPct val="20000"/>
              </a:spcBef>
              <a:buFont typeface="Arial" panose="020B0604020202020204" pitchFamily="34" charset="0"/>
              <a:buNone/>
              <a:defRPr/>
            </a:pPr>
            <a:r>
              <a:rPr lang="zh-CN" altLang="en-US" sz="825" dirty="0">
                <a:solidFill>
                  <a:srgbClr val="FFFFFF"/>
                </a:solidFill>
                <a:ea typeface="宋体" panose="02010600030101010101" pitchFamily="2" charset="-122"/>
              </a:rPr>
              <a:t>字体</a:t>
            </a:r>
            <a:r>
              <a:rPr lang="en-US" altLang="zh-CN" sz="825" dirty="0">
                <a:solidFill>
                  <a:srgbClr val="FFFFFF"/>
                </a:solidFill>
                <a:ea typeface="宋体" panose="02010600030101010101" pitchFamily="2" charset="-122"/>
              </a:rPr>
              <a:t>:</a:t>
            </a:r>
            <a:r>
              <a:rPr lang="zh-CN" altLang="en-US" sz="825" dirty="0">
                <a:solidFill>
                  <a:srgbClr val="FFFFFF"/>
                </a:solidFill>
                <a:ea typeface="宋体" panose="02010600030101010101" pitchFamily="2" charset="-122"/>
              </a:rPr>
              <a:t>细黑体</a:t>
            </a:r>
            <a:r>
              <a:rPr lang="zh-CN" altLang="en-US" sz="825" b="1" dirty="0">
                <a:solidFill>
                  <a:srgbClr val="FFFFFF"/>
                </a:solidFill>
                <a:latin typeface="Arial" panose="020B0604020202020204" pitchFamily="34" charset="0"/>
                <a:ea typeface="华文细黑" panose="02010600040101010101" pitchFamily="2" charset="-122"/>
              </a:rPr>
              <a:t> </a:t>
            </a:r>
          </a:p>
        </p:txBody>
      </p:sp>
      <p:sp>
        <p:nvSpPr>
          <p:cNvPr id="10251" name="Rectangle 83"/>
          <p:cNvSpPr>
            <a:spLocks noChangeArrowheads="1"/>
          </p:cNvSpPr>
          <p:nvPr/>
        </p:nvSpPr>
        <p:spPr bwMode="auto">
          <a:xfrm>
            <a:off x="9251951" y="1006079"/>
            <a:ext cx="1192213" cy="1000153"/>
          </a:xfrm>
          <a:prstGeom prst="rect">
            <a:avLst/>
          </a:prstGeom>
          <a:noFill/>
          <a:ln w="9525">
            <a:noFill/>
            <a:miter lim="800000"/>
          </a:ln>
          <a:effectLst/>
        </p:spPr>
        <p:txBody>
          <a:bodyPr lIns="60077" tIns="30039" rIns="60077" bIns="30039">
            <a:spAutoFit/>
          </a:bodyPr>
          <a:lstStyle/>
          <a:p>
            <a:pPr eaLnBrk="0" hangingPunct="0">
              <a:lnSpc>
                <a:spcPct val="120000"/>
              </a:lnSpc>
              <a:spcBef>
                <a:spcPct val="20000"/>
              </a:spcBef>
              <a:buFont typeface="Arial" panose="020B0604020202020204" pitchFamily="34" charset="0"/>
              <a:buNone/>
              <a:defRPr/>
            </a:pPr>
            <a:r>
              <a:rPr lang="zh-CN" altLang="en-US" sz="825">
                <a:solidFill>
                  <a:srgbClr val="FFFFFF"/>
                </a:solidFill>
                <a:ea typeface="宋体" panose="02010600030101010101" pitchFamily="2" charset="-122"/>
              </a:rPr>
              <a:t>配色参考方案：</a:t>
            </a:r>
          </a:p>
          <a:p>
            <a:pPr eaLnBrk="0" hangingPunct="0">
              <a:lnSpc>
                <a:spcPct val="120000"/>
              </a:lnSpc>
              <a:spcBef>
                <a:spcPct val="20000"/>
              </a:spcBef>
              <a:buFont typeface="Arial" panose="020B0604020202020204" pitchFamily="34" charset="0"/>
              <a:buNone/>
              <a:defRPr/>
            </a:pPr>
            <a:r>
              <a:rPr lang="zh-CN" altLang="en-US" sz="825">
                <a:solidFill>
                  <a:srgbClr val="FFFFFF"/>
                </a:solidFill>
                <a:ea typeface="宋体" panose="02010600030101010101" pitchFamily="2" charset="-122"/>
              </a:rPr>
              <a:t>建议同一页面内不超过四种颜色，以下是</a:t>
            </a:r>
            <a:r>
              <a:rPr lang="en-US" altLang="zh-CN" sz="825" dirty="0">
                <a:solidFill>
                  <a:srgbClr val="FFFFFF"/>
                </a:solidFill>
                <a:ea typeface="宋体" panose="02010600030101010101" pitchFamily="2" charset="-122"/>
              </a:rPr>
              <a:t>13</a:t>
            </a:r>
            <a:r>
              <a:rPr lang="zh-CN" altLang="en-US" sz="825">
                <a:solidFill>
                  <a:srgbClr val="FFFFFF"/>
                </a:solidFill>
                <a:ea typeface="宋体" panose="02010600030101010101" pitchFamily="2" charset="-122"/>
              </a:rPr>
              <a:t>组配色方案，同一页面内只选择一组使用。（仅供参考）</a:t>
            </a:r>
          </a:p>
        </p:txBody>
      </p:sp>
      <p:sp>
        <p:nvSpPr>
          <p:cNvPr id="10252" name="Rectangle 84"/>
          <p:cNvSpPr>
            <a:spLocks noChangeArrowheads="1"/>
          </p:cNvSpPr>
          <p:nvPr/>
        </p:nvSpPr>
        <p:spPr bwMode="auto">
          <a:xfrm>
            <a:off x="9251950" y="5954"/>
            <a:ext cx="1120775" cy="365363"/>
          </a:xfrm>
          <a:prstGeom prst="rect">
            <a:avLst/>
          </a:prstGeom>
          <a:noFill/>
          <a:ln w="9525">
            <a:noFill/>
            <a:miter lim="800000"/>
          </a:ln>
          <a:effectLst/>
        </p:spPr>
        <p:txBody>
          <a:bodyPr lIns="60077" tIns="30039" rIns="60077" bIns="30039">
            <a:spAutoFit/>
          </a:bodyPr>
          <a:lstStyle/>
          <a:p>
            <a:pPr>
              <a:lnSpc>
                <a:spcPct val="120000"/>
              </a:lnSpc>
              <a:buClr>
                <a:srgbClr val="777777"/>
              </a:buClr>
              <a:buSzPct val="60000"/>
              <a:buFont typeface="Wingdings" panose="05000000000000000000" pitchFamily="2" charset="2"/>
              <a:buNone/>
              <a:defRPr/>
            </a:pPr>
            <a:r>
              <a:rPr lang="zh-CN" altLang="en-US" sz="825">
                <a:solidFill>
                  <a:srgbClr val="FFFFFF"/>
                </a:solidFill>
                <a:ea typeface="宋体" panose="02010600030101010101" pitchFamily="2" charset="-122"/>
              </a:rPr>
              <a:t>客户或者合作伙伴的标志放在右上角</a:t>
            </a:r>
            <a:r>
              <a:rPr lang="en-US" altLang="zh-CN" sz="825" dirty="0">
                <a:solidFill>
                  <a:srgbClr val="FFFFFF"/>
                </a:solidFill>
                <a:ea typeface="宋体" panose="02010600030101010101" pitchFamily="2" charset="-122"/>
              </a:rPr>
              <a:t>.</a:t>
            </a:r>
            <a:endParaRPr lang="zh-CN" altLang="en-US" sz="825">
              <a:solidFill>
                <a:srgbClr val="FFFFFF"/>
              </a:solidFill>
              <a:ea typeface="宋体" panose="02010600030101010101" pitchFamily="2" charset="-122"/>
            </a:endParaRPr>
          </a:p>
        </p:txBody>
      </p:sp>
      <p:sp>
        <p:nvSpPr>
          <p:cNvPr id="6149" name="Rectangle 5"/>
          <p:cNvSpPr>
            <a:spLocks noChangeArrowheads="1"/>
          </p:cNvSpPr>
          <p:nvPr/>
        </p:nvSpPr>
        <p:spPr bwMode="auto">
          <a:xfrm>
            <a:off x="6361113" y="4859597"/>
            <a:ext cx="2097087" cy="341710"/>
          </a:xfrm>
          <a:prstGeom prst="rect">
            <a:avLst/>
          </a:prstGeom>
          <a:noFill/>
          <a:ln w="9525">
            <a:noFill/>
            <a:miter lim="800000"/>
          </a:ln>
        </p:spPr>
        <p:txBody>
          <a:bodyPr lIns="0" tIns="0" rIns="0" bIns="0"/>
          <a:lstStyle/>
          <a:p>
            <a:pPr eaLnBrk="0" hangingPunct="0">
              <a:lnSpc>
                <a:spcPct val="85000"/>
              </a:lnSpc>
              <a:defRPr/>
            </a:pPr>
            <a:r>
              <a:rPr lang="de-DE" altLang="zh-CN" sz="900">
                <a:solidFill>
                  <a:srgbClr val="000000"/>
                </a:solidFill>
                <a:latin typeface="FrutigerNext LT Bold" pitchFamily="34" charset="0"/>
                <a:ea typeface="MS PGothic" panose="020B0600070205080204" pitchFamily="34" charset="-128"/>
              </a:rPr>
              <a:t>Page </a:t>
            </a:r>
            <a:fld id="{52A5D625-72FF-4364-B088-B7F11232586A}" type="slidenum">
              <a:rPr lang="de-DE" altLang="zh-CN" sz="900">
                <a:solidFill>
                  <a:srgbClr val="000000"/>
                </a:solidFill>
                <a:latin typeface="FrutigerNext LT Bold" pitchFamily="34" charset="0"/>
                <a:ea typeface="MS PGothic" panose="020B0600070205080204" pitchFamily="34" charset="-128"/>
              </a:rPr>
              <a:t>‹#›</a:t>
            </a:fld>
            <a:endParaRPr lang="en-GB" altLang="zh-CN" sz="900" dirty="0">
              <a:solidFill>
                <a:srgbClr val="000000"/>
              </a:solidFill>
              <a:latin typeface="FrutigerNext LT Bold" pitchFamily="34" charset="0"/>
              <a:ea typeface="MS PGothic" panose="020B0600070205080204" pitchFamily="34" charset="-128"/>
            </a:endParaRPr>
          </a:p>
        </p:txBody>
      </p:sp>
      <p:grpSp>
        <p:nvGrpSpPr>
          <p:cNvPr id="2" name="Group 148"/>
          <p:cNvGrpSpPr/>
          <p:nvPr/>
        </p:nvGrpSpPr>
        <p:grpSpPr bwMode="auto">
          <a:xfrm>
            <a:off x="9324975" y="2633673"/>
            <a:ext cx="919163" cy="2418160"/>
            <a:chOff x="5839" y="2251"/>
            <a:chExt cx="579" cy="2031"/>
          </a:xfrm>
        </p:grpSpPr>
        <p:sp>
          <p:nvSpPr>
            <p:cNvPr id="83" name="Rectangle 149"/>
            <p:cNvSpPr>
              <a:spLocks noChangeArrowheads="1"/>
            </p:cNvSpPr>
            <p:nvPr userDrawn="1"/>
          </p:nvSpPr>
          <p:spPr bwMode="auto">
            <a:xfrm>
              <a:off x="5839" y="3110"/>
              <a:ext cx="579" cy="310"/>
            </a:xfrm>
            <a:prstGeom prst="rect">
              <a:avLst/>
            </a:prstGeom>
            <a:solidFill>
              <a:srgbClr val="FFFFFF"/>
            </a:solidFill>
            <a:ln w="9525" algn="ctr">
              <a:noFill/>
              <a:miter lim="800000"/>
            </a:ln>
            <a:effectLst/>
          </p:spPr>
          <p:txBody>
            <a:bodyPr lIns="91425" tIns="45712" rIns="91425" bIns="45712" anchor="ctr">
              <a:spAutoFit/>
            </a:bodyPr>
            <a:lstStyle/>
            <a:p>
              <a:pPr>
                <a:defRPr/>
              </a:pPr>
              <a:endParaRPr lang="zh-CN" altLang="en-US">
                <a:solidFill>
                  <a:srgbClr val="000000"/>
                </a:solidFill>
                <a:ea typeface="宋体" panose="02010600030101010101" pitchFamily="2" charset="-122"/>
              </a:endParaRPr>
            </a:p>
          </p:txBody>
        </p:sp>
        <p:grpSp>
          <p:nvGrpSpPr>
            <p:cNvPr id="3" name="Group 150"/>
            <p:cNvGrpSpPr/>
            <p:nvPr userDrawn="1"/>
          </p:nvGrpSpPr>
          <p:grpSpPr bwMode="auto">
            <a:xfrm>
              <a:off x="5893" y="2387"/>
              <a:ext cx="466" cy="115"/>
              <a:chOff x="5893" y="2387"/>
              <a:chExt cx="466" cy="115"/>
            </a:xfrm>
          </p:grpSpPr>
          <p:sp>
            <p:nvSpPr>
              <p:cNvPr id="145" name="Rectangle 151"/>
              <p:cNvSpPr>
                <a:spLocks noChangeArrowheads="1"/>
              </p:cNvSpPr>
              <p:nvPr userDrawn="1"/>
            </p:nvSpPr>
            <p:spPr bwMode="auto">
              <a:xfrm flipV="1">
                <a:off x="6010" y="2387"/>
                <a:ext cx="116"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6" name="Rectangle 152"/>
              <p:cNvSpPr>
                <a:spLocks noChangeArrowheads="1"/>
              </p:cNvSpPr>
              <p:nvPr userDrawn="1"/>
            </p:nvSpPr>
            <p:spPr bwMode="auto">
              <a:xfrm flipV="1">
                <a:off x="6126" y="2387"/>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7" name="Rectangle 153"/>
              <p:cNvSpPr>
                <a:spLocks noChangeArrowheads="1"/>
              </p:cNvSpPr>
              <p:nvPr userDrawn="1"/>
            </p:nvSpPr>
            <p:spPr bwMode="auto">
              <a:xfrm flipV="1">
                <a:off x="6242" y="2387"/>
                <a:ext cx="117" cy="115"/>
              </a:xfrm>
              <a:prstGeom prst="rect">
                <a:avLst/>
              </a:prstGeom>
              <a:solidFill>
                <a:srgbClr val="99660A"/>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8" name="Rectangle 154"/>
              <p:cNvSpPr>
                <a:spLocks noChangeArrowheads="1"/>
              </p:cNvSpPr>
              <p:nvPr userDrawn="1"/>
            </p:nvSpPr>
            <p:spPr bwMode="auto">
              <a:xfrm flipV="1">
                <a:off x="5893" y="2387"/>
                <a:ext cx="117"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4" name="Group 155"/>
            <p:cNvGrpSpPr/>
            <p:nvPr userDrawn="1"/>
          </p:nvGrpSpPr>
          <p:grpSpPr bwMode="auto">
            <a:xfrm>
              <a:off x="5893" y="2523"/>
              <a:ext cx="466" cy="115"/>
              <a:chOff x="5893" y="2523"/>
              <a:chExt cx="466" cy="115"/>
            </a:xfrm>
          </p:grpSpPr>
          <p:sp>
            <p:nvSpPr>
              <p:cNvPr id="141" name="Rectangle 156"/>
              <p:cNvSpPr>
                <a:spLocks noChangeArrowheads="1"/>
              </p:cNvSpPr>
              <p:nvPr userDrawn="1"/>
            </p:nvSpPr>
            <p:spPr bwMode="auto">
              <a:xfrm flipV="1">
                <a:off x="6010" y="2523"/>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2" name="Rectangle 157"/>
              <p:cNvSpPr>
                <a:spLocks noChangeArrowheads="1"/>
              </p:cNvSpPr>
              <p:nvPr userDrawn="1"/>
            </p:nvSpPr>
            <p:spPr bwMode="auto">
              <a:xfrm flipV="1">
                <a:off x="6126" y="2523"/>
                <a:ext cx="116"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3" name="Rectangle 158"/>
              <p:cNvSpPr>
                <a:spLocks noChangeArrowheads="1"/>
              </p:cNvSpPr>
              <p:nvPr userDrawn="1"/>
            </p:nvSpPr>
            <p:spPr bwMode="auto">
              <a:xfrm flipV="1">
                <a:off x="6242" y="2523"/>
                <a:ext cx="117"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4" name="Rectangle 159"/>
              <p:cNvSpPr>
                <a:spLocks noChangeArrowheads="1"/>
              </p:cNvSpPr>
              <p:nvPr userDrawn="1"/>
            </p:nvSpPr>
            <p:spPr bwMode="auto">
              <a:xfrm flipV="1">
                <a:off x="5893" y="2523"/>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5" name="Group 160"/>
            <p:cNvGrpSpPr/>
            <p:nvPr userDrawn="1"/>
          </p:nvGrpSpPr>
          <p:grpSpPr bwMode="auto">
            <a:xfrm>
              <a:off x="5893" y="2659"/>
              <a:ext cx="466" cy="115"/>
              <a:chOff x="5893" y="2659"/>
              <a:chExt cx="466" cy="115"/>
            </a:xfrm>
          </p:grpSpPr>
          <p:sp>
            <p:nvSpPr>
              <p:cNvPr id="137" name="Rectangle 161"/>
              <p:cNvSpPr>
                <a:spLocks noChangeArrowheads="1"/>
              </p:cNvSpPr>
              <p:nvPr userDrawn="1"/>
            </p:nvSpPr>
            <p:spPr bwMode="auto">
              <a:xfrm flipV="1">
                <a:off x="6010" y="2659"/>
                <a:ext cx="116"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8" name="Rectangle 162"/>
              <p:cNvSpPr>
                <a:spLocks noChangeArrowheads="1"/>
              </p:cNvSpPr>
              <p:nvPr userDrawn="1"/>
            </p:nvSpPr>
            <p:spPr bwMode="auto">
              <a:xfrm flipV="1">
                <a:off x="6126" y="2659"/>
                <a:ext cx="116" cy="115"/>
              </a:xfrm>
              <a:prstGeom prst="rect">
                <a:avLst/>
              </a:prstGeom>
              <a:solidFill>
                <a:srgbClr val="0099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9" name="Rectangle 163"/>
              <p:cNvSpPr>
                <a:spLocks noChangeArrowheads="1"/>
              </p:cNvSpPr>
              <p:nvPr userDrawn="1"/>
            </p:nvSpPr>
            <p:spPr bwMode="auto">
              <a:xfrm flipV="1">
                <a:off x="6242" y="2659"/>
                <a:ext cx="117"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40" name="Rectangle 164"/>
              <p:cNvSpPr>
                <a:spLocks noChangeArrowheads="1"/>
              </p:cNvSpPr>
              <p:nvPr userDrawn="1"/>
            </p:nvSpPr>
            <p:spPr bwMode="auto">
              <a:xfrm flipV="1">
                <a:off x="5893" y="2659"/>
                <a:ext cx="117"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6" name="Group 165"/>
            <p:cNvGrpSpPr/>
            <p:nvPr userDrawn="1"/>
          </p:nvGrpSpPr>
          <p:grpSpPr bwMode="auto">
            <a:xfrm>
              <a:off x="5893" y="2251"/>
              <a:ext cx="466" cy="119"/>
              <a:chOff x="5893" y="2251"/>
              <a:chExt cx="466" cy="119"/>
            </a:xfrm>
          </p:grpSpPr>
          <p:sp>
            <p:nvSpPr>
              <p:cNvPr id="133" name="Rectangle 166"/>
              <p:cNvSpPr>
                <a:spLocks noChangeArrowheads="1"/>
              </p:cNvSpPr>
              <p:nvPr userDrawn="1"/>
            </p:nvSpPr>
            <p:spPr bwMode="auto">
              <a:xfrm flipV="1">
                <a:off x="6126" y="2251"/>
                <a:ext cx="116" cy="119"/>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4" name="Rectangle 167"/>
              <p:cNvSpPr>
                <a:spLocks noChangeArrowheads="1"/>
              </p:cNvSpPr>
              <p:nvPr userDrawn="1"/>
            </p:nvSpPr>
            <p:spPr bwMode="auto">
              <a:xfrm flipV="1">
                <a:off x="6242" y="2251"/>
                <a:ext cx="117" cy="119"/>
              </a:xfrm>
              <a:prstGeom prst="rect">
                <a:avLst/>
              </a:prstGeom>
              <a:solidFill>
                <a:srgbClr val="CC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5" name="Rectangle 168"/>
              <p:cNvSpPr>
                <a:spLocks noChangeArrowheads="1"/>
              </p:cNvSpPr>
              <p:nvPr userDrawn="1"/>
            </p:nvSpPr>
            <p:spPr bwMode="auto">
              <a:xfrm flipV="1">
                <a:off x="5893" y="2251"/>
                <a:ext cx="117" cy="119"/>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6" name="Rectangle 169"/>
              <p:cNvSpPr>
                <a:spLocks noChangeArrowheads="1"/>
              </p:cNvSpPr>
              <p:nvPr userDrawn="1"/>
            </p:nvSpPr>
            <p:spPr bwMode="auto">
              <a:xfrm flipV="1">
                <a:off x="6010" y="2251"/>
                <a:ext cx="116" cy="119"/>
              </a:xfrm>
              <a:prstGeom prst="rect">
                <a:avLst/>
              </a:prstGeom>
              <a:solidFill>
                <a:srgbClr val="66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7" name="Group 170"/>
            <p:cNvGrpSpPr/>
            <p:nvPr userDrawn="1"/>
          </p:nvGrpSpPr>
          <p:grpSpPr bwMode="auto">
            <a:xfrm>
              <a:off x="5893" y="2886"/>
              <a:ext cx="466" cy="115"/>
              <a:chOff x="5893" y="2886"/>
              <a:chExt cx="466" cy="115"/>
            </a:xfrm>
          </p:grpSpPr>
          <p:sp>
            <p:nvSpPr>
              <p:cNvPr id="129" name="Rectangle 171"/>
              <p:cNvSpPr>
                <a:spLocks noChangeArrowheads="1"/>
              </p:cNvSpPr>
              <p:nvPr userDrawn="1"/>
            </p:nvSpPr>
            <p:spPr bwMode="auto">
              <a:xfrm flipV="1">
                <a:off x="6010" y="2886"/>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0" name="Rectangle 172"/>
              <p:cNvSpPr>
                <a:spLocks noChangeArrowheads="1"/>
              </p:cNvSpPr>
              <p:nvPr userDrawn="1"/>
            </p:nvSpPr>
            <p:spPr bwMode="auto">
              <a:xfrm flipV="1">
                <a:off x="6126" y="2886"/>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1" name="Rectangle 173"/>
              <p:cNvSpPr>
                <a:spLocks noChangeArrowheads="1"/>
              </p:cNvSpPr>
              <p:nvPr userDrawn="1"/>
            </p:nvSpPr>
            <p:spPr bwMode="auto">
              <a:xfrm flipV="1">
                <a:off x="6242" y="2886"/>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32" name="Rectangle 174"/>
              <p:cNvSpPr>
                <a:spLocks noChangeArrowheads="1"/>
              </p:cNvSpPr>
              <p:nvPr userDrawn="1"/>
            </p:nvSpPr>
            <p:spPr bwMode="auto">
              <a:xfrm flipV="1">
                <a:off x="5893" y="2886"/>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8" name="Group 175"/>
            <p:cNvGrpSpPr/>
            <p:nvPr userDrawn="1"/>
          </p:nvGrpSpPr>
          <p:grpSpPr bwMode="auto">
            <a:xfrm>
              <a:off x="5893" y="3022"/>
              <a:ext cx="466" cy="115"/>
              <a:chOff x="5893" y="3022"/>
              <a:chExt cx="466" cy="115"/>
            </a:xfrm>
          </p:grpSpPr>
          <p:sp>
            <p:nvSpPr>
              <p:cNvPr id="125" name="Rectangle 176"/>
              <p:cNvSpPr>
                <a:spLocks noChangeArrowheads="1"/>
              </p:cNvSpPr>
              <p:nvPr userDrawn="1"/>
            </p:nvSpPr>
            <p:spPr bwMode="auto">
              <a:xfrm flipV="1">
                <a:off x="6010" y="3022"/>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6" name="Rectangle 177"/>
              <p:cNvSpPr>
                <a:spLocks noChangeArrowheads="1"/>
              </p:cNvSpPr>
              <p:nvPr userDrawn="1"/>
            </p:nvSpPr>
            <p:spPr bwMode="auto">
              <a:xfrm flipV="1">
                <a:off x="6126" y="3022"/>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7" name="Rectangle 178"/>
              <p:cNvSpPr>
                <a:spLocks noChangeArrowheads="1"/>
              </p:cNvSpPr>
              <p:nvPr userDrawn="1"/>
            </p:nvSpPr>
            <p:spPr bwMode="auto">
              <a:xfrm flipV="1">
                <a:off x="6242" y="3022"/>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8" name="Rectangle 179"/>
              <p:cNvSpPr>
                <a:spLocks noChangeArrowheads="1"/>
              </p:cNvSpPr>
              <p:nvPr userDrawn="1"/>
            </p:nvSpPr>
            <p:spPr bwMode="auto">
              <a:xfrm flipV="1">
                <a:off x="5893" y="3022"/>
                <a:ext cx="117" cy="115"/>
              </a:xfrm>
              <a:prstGeom prst="rect">
                <a:avLst/>
              </a:prstGeom>
              <a:solidFill>
                <a:srgbClr val="99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9" name="Group 180"/>
            <p:cNvGrpSpPr/>
            <p:nvPr userDrawn="1"/>
          </p:nvGrpSpPr>
          <p:grpSpPr bwMode="auto">
            <a:xfrm>
              <a:off x="5893" y="3158"/>
              <a:ext cx="466" cy="115"/>
              <a:chOff x="5893" y="3158"/>
              <a:chExt cx="466" cy="115"/>
            </a:xfrm>
          </p:grpSpPr>
          <p:sp>
            <p:nvSpPr>
              <p:cNvPr id="121" name="Rectangle 181"/>
              <p:cNvSpPr>
                <a:spLocks noChangeArrowheads="1"/>
              </p:cNvSpPr>
              <p:nvPr userDrawn="1"/>
            </p:nvSpPr>
            <p:spPr bwMode="auto">
              <a:xfrm flipV="1">
                <a:off x="6010" y="3158"/>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2" name="Rectangle 182"/>
              <p:cNvSpPr>
                <a:spLocks noChangeArrowheads="1"/>
              </p:cNvSpPr>
              <p:nvPr userDrawn="1"/>
            </p:nvSpPr>
            <p:spPr bwMode="auto">
              <a:xfrm flipV="1">
                <a:off x="6126" y="3158"/>
                <a:ext cx="116"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3" name="Rectangle 183"/>
              <p:cNvSpPr>
                <a:spLocks noChangeArrowheads="1"/>
              </p:cNvSpPr>
              <p:nvPr userDrawn="1"/>
            </p:nvSpPr>
            <p:spPr bwMode="auto">
              <a:xfrm flipV="1">
                <a:off x="6242" y="3158"/>
                <a:ext cx="117"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4" name="Rectangle 184"/>
              <p:cNvSpPr>
                <a:spLocks noChangeArrowheads="1"/>
              </p:cNvSpPr>
              <p:nvPr userDrawn="1"/>
            </p:nvSpPr>
            <p:spPr bwMode="auto">
              <a:xfrm flipV="1">
                <a:off x="5893" y="3158"/>
                <a:ext cx="117" cy="115"/>
              </a:xfrm>
              <a:prstGeom prst="rect">
                <a:avLst/>
              </a:prstGeom>
              <a:solidFill>
                <a:srgbClr val="99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0" name="Group 185"/>
            <p:cNvGrpSpPr/>
            <p:nvPr userDrawn="1"/>
          </p:nvGrpSpPr>
          <p:grpSpPr bwMode="auto">
            <a:xfrm>
              <a:off x="5893" y="3385"/>
              <a:ext cx="466" cy="115"/>
              <a:chOff x="5893" y="3385"/>
              <a:chExt cx="466" cy="115"/>
            </a:xfrm>
          </p:grpSpPr>
          <p:sp>
            <p:nvSpPr>
              <p:cNvPr id="117" name="Rectangle 186"/>
              <p:cNvSpPr>
                <a:spLocks noChangeArrowheads="1"/>
              </p:cNvSpPr>
              <p:nvPr userDrawn="1"/>
            </p:nvSpPr>
            <p:spPr bwMode="auto">
              <a:xfrm flipV="1">
                <a:off x="6010" y="3385"/>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8" name="Rectangle 187"/>
              <p:cNvSpPr>
                <a:spLocks noChangeArrowheads="1"/>
              </p:cNvSpPr>
              <p:nvPr userDrawn="1"/>
            </p:nvSpPr>
            <p:spPr bwMode="auto">
              <a:xfrm flipV="1">
                <a:off x="6126" y="3385"/>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9" name="Rectangle 188"/>
              <p:cNvSpPr>
                <a:spLocks noChangeArrowheads="1"/>
              </p:cNvSpPr>
              <p:nvPr userDrawn="1"/>
            </p:nvSpPr>
            <p:spPr bwMode="auto">
              <a:xfrm flipV="1">
                <a:off x="6242" y="3385"/>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20" name="Rectangle 189"/>
              <p:cNvSpPr>
                <a:spLocks noChangeArrowheads="1"/>
              </p:cNvSpPr>
              <p:nvPr userDrawn="1"/>
            </p:nvSpPr>
            <p:spPr bwMode="auto">
              <a:xfrm flipV="1">
                <a:off x="5893" y="3385"/>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1" name="Group 190"/>
            <p:cNvGrpSpPr/>
            <p:nvPr userDrawn="1"/>
          </p:nvGrpSpPr>
          <p:grpSpPr bwMode="auto">
            <a:xfrm>
              <a:off x="5893" y="3521"/>
              <a:ext cx="466" cy="115"/>
              <a:chOff x="5893" y="3521"/>
              <a:chExt cx="466" cy="115"/>
            </a:xfrm>
          </p:grpSpPr>
          <p:sp>
            <p:nvSpPr>
              <p:cNvPr id="113" name="Rectangle 191"/>
              <p:cNvSpPr>
                <a:spLocks noChangeArrowheads="1"/>
              </p:cNvSpPr>
              <p:nvPr userDrawn="1"/>
            </p:nvSpPr>
            <p:spPr bwMode="auto">
              <a:xfrm flipV="1">
                <a:off x="6010" y="3521"/>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4" name="Rectangle 192"/>
              <p:cNvSpPr>
                <a:spLocks noChangeArrowheads="1"/>
              </p:cNvSpPr>
              <p:nvPr userDrawn="1"/>
            </p:nvSpPr>
            <p:spPr bwMode="auto">
              <a:xfrm flipV="1">
                <a:off x="6126" y="3521"/>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5" name="Rectangle 193"/>
              <p:cNvSpPr>
                <a:spLocks noChangeArrowheads="1"/>
              </p:cNvSpPr>
              <p:nvPr userDrawn="1"/>
            </p:nvSpPr>
            <p:spPr bwMode="auto">
              <a:xfrm flipV="1">
                <a:off x="6242" y="3521"/>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6" name="Rectangle 194"/>
              <p:cNvSpPr>
                <a:spLocks noChangeArrowheads="1"/>
              </p:cNvSpPr>
              <p:nvPr userDrawn="1"/>
            </p:nvSpPr>
            <p:spPr bwMode="auto">
              <a:xfrm flipV="1">
                <a:off x="5893" y="3521"/>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2" name="Group 195"/>
            <p:cNvGrpSpPr/>
            <p:nvPr userDrawn="1"/>
          </p:nvGrpSpPr>
          <p:grpSpPr bwMode="auto">
            <a:xfrm>
              <a:off x="5893" y="3657"/>
              <a:ext cx="466" cy="115"/>
              <a:chOff x="5893" y="3657"/>
              <a:chExt cx="466" cy="115"/>
            </a:xfrm>
          </p:grpSpPr>
          <p:sp>
            <p:nvSpPr>
              <p:cNvPr id="109" name="Rectangle 196"/>
              <p:cNvSpPr>
                <a:spLocks noChangeArrowheads="1"/>
              </p:cNvSpPr>
              <p:nvPr userDrawn="1"/>
            </p:nvSpPr>
            <p:spPr bwMode="auto">
              <a:xfrm flipV="1">
                <a:off x="6010" y="3657"/>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0" name="Rectangle 197"/>
              <p:cNvSpPr>
                <a:spLocks noChangeArrowheads="1"/>
              </p:cNvSpPr>
              <p:nvPr userDrawn="1"/>
            </p:nvSpPr>
            <p:spPr bwMode="auto">
              <a:xfrm flipV="1">
                <a:off x="6126" y="3657"/>
                <a:ext cx="116" cy="115"/>
              </a:xfrm>
              <a:prstGeom prst="rect">
                <a:avLst/>
              </a:prstGeom>
              <a:solidFill>
                <a:srgbClr val="CCFF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1" name="Rectangle 198"/>
              <p:cNvSpPr>
                <a:spLocks noChangeArrowheads="1"/>
              </p:cNvSpPr>
              <p:nvPr userDrawn="1"/>
            </p:nvSpPr>
            <p:spPr bwMode="auto">
              <a:xfrm flipV="1">
                <a:off x="6242" y="3657"/>
                <a:ext cx="117" cy="115"/>
              </a:xfrm>
              <a:prstGeom prst="rect">
                <a:avLst/>
              </a:prstGeom>
              <a:solidFill>
                <a:srgbClr val="99CCCC"/>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12" name="Rectangle 199"/>
              <p:cNvSpPr>
                <a:spLocks noChangeArrowheads="1"/>
              </p:cNvSpPr>
              <p:nvPr userDrawn="1"/>
            </p:nvSpPr>
            <p:spPr bwMode="auto">
              <a:xfrm flipV="1">
                <a:off x="5893" y="3657"/>
                <a:ext cx="117" cy="115"/>
              </a:xfrm>
              <a:prstGeom prst="rect">
                <a:avLst/>
              </a:prstGeom>
              <a:solidFill>
                <a:srgbClr val="0000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3" name="Group 200"/>
            <p:cNvGrpSpPr/>
            <p:nvPr userDrawn="1"/>
          </p:nvGrpSpPr>
          <p:grpSpPr bwMode="auto">
            <a:xfrm>
              <a:off x="5893" y="3884"/>
              <a:ext cx="466" cy="115"/>
              <a:chOff x="5893" y="3884"/>
              <a:chExt cx="466" cy="115"/>
            </a:xfrm>
          </p:grpSpPr>
          <p:sp>
            <p:nvSpPr>
              <p:cNvPr id="105" name="Rectangle 201"/>
              <p:cNvSpPr>
                <a:spLocks noChangeArrowheads="1"/>
              </p:cNvSpPr>
              <p:nvPr userDrawn="1"/>
            </p:nvSpPr>
            <p:spPr bwMode="auto">
              <a:xfrm flipV="1">
                <a:off x="6010" y="3884"/>
                <a:ext cx="116" cy="115"/>
              </a:xfrm>
              <a:prstGeom prst="rect">
                <a:avLst/>
              </a:prstGeom>
              <a:solidFill>
                <a:srgbClr val="FF990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6" name="Rectangle 202"/>
              <p:cNvSpPr>
                <a:spLocks noChangeArrowheads="1"/>
              </p:cNvSpPr>
              <p:nvPr userDrawn="1"/>
            </p:nvSpPr>
            <p:spPr bwMode="auto">
              <a:xfrm flipV="1">
                <a:off x="6126" y="3884"/>
                <a:ext cx="116" cy="115"/>
              </a:xfrm>
              <a:prstGeom prst="rect">
                <a:avLst/>
              </a:prstGeom>
              <a:solidFill>
                <a:srgbClr val="FFCC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7" name="Rectangle 203"/>
              <p:cNvSpPr>
                <a:spLocks noChangeArrowheads="1"/>
              </p:cNvSpPr>
              <p:nvPr userDrawn="1"/>
            </p:nvSpPr>
            <p:spPr bwMode="auto">
              <a:xfrm flipV="1">
                <a:off x="6242" y="3884"/>
                <a:ext cx="117" cy="115"/>
              </a:xfrm>
              <a:prstGeom prst="rect">
                <a:avLst/>
              </a:prstGeom>
              <a:solidFill>
                <a:srgbClr val="FFCC66"/>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8" name="Rectangle 204"/>
              <p:cNvSpPr>
                <a:spLocks noChangeArrowheads="1"/>
              </p:cNvSpPr>
              <p:nvPr userDrawn="1"/>
            </p:nvSpPr>
            <p:spPr bwMode="auto">
              <a:xfrm flipV="1">
                <a:off x="5893" y="3884"/>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4" name="Group 205"/>
            <p:cNvGrpSpPr/>
            <p:nvPr userDrawn="1"/>
          </p:nvGrpSpPr>
          <p:grpSpPr bwMode="auto">
            <a:xfrm>
              <a:off x="5893" y="4026"/>
              <a:ext cx="466" cy="115"/>
              <a:chOff x="5893" y="4026"/>
              <a:chExt cx="466" cy="115"/>
            </a:xfrm>
          </p:grpSpPr>
          <p:sp>
            <p:nvSpPr>
              <p:cNvPr id="101" name="Rectangle 206"/>
              <p:cNvSpPr>
                <a:spLocks noChangeArrowheads="1"/>
              </p:cNvSpPr>
              <p:nvPr userDrawn="1"/>
            </p:nvSpPr>
            <p:spPr bwMode="auto">
              <a:xfrm flipV="1">
                <a:off x="6010" y="4026"/>
                <a:ext cx="116" cy="115"/>
              </a:xfrm>
              <a:prstGeom prst="rect">
                <a:avLst/>
              </a:prstGeom>
              <a:solidFill>
                <a:srgbClr val="0066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2" name="Rectangle 207"/>
              <p:cNvSpPr>
                <a:spLocks noChangeArrowheads="1"/>
              </p:cNvSpPr>
              <p:nvPr userDrawn="1"/>
            </p:nvSpPr>
            <p:spPr bwMode="auto">
              <a:xfrm flipV="1">
                <a:off x="6126" y="4026"/>
                <a:ext cx="116" cy="115"/>
              </a:xfrm>
              <a:prstGeom prst="rect">
                <a:avLst/>
              </a:prstGeom>
              <a:solidFill>
                <a:srgbClr val="99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3" name="Rectangle 208"/>
              <p:cNvSpPr>
                <a:spLocks noChangeArrowheads="1"/>
              </p:cNvSpPr>
              <p:nvPr userDrawn="1"/>
            </p:nvSpPr>
            <p:spPr bwMode="auto">
              <a:xfrm flipV="1">
                <a:off x="6242" y="4026"/>
                <a:ext cx="117" cy="115"/>
              </a:xfrm>
              <a:prstGeom prst="rect">
                <a:avLst/>
              </a:prstGeom>
              <a:solidFill>
                <a:srgbClr val="CCCCFF"/>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4" name="Rectangle 209"/>
              <p:cNvSpPr>
                <a:spLocks noChangeArrowheads="1"/>
              </p:cNvSpPr>
              <p:nvPr userDrawn="1"/>
            </p:nvSpPr>
            <p:spPr bwMode="auto">
              <a:xfrm flipV="1">
                <a:off x="5893" y="4026"/>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nvGrpSpPr>
            <p:cNvPr id="15" name="Group 210"/>
            <p:cNvGrpSpPr/>
            <p:nvPr userDrawn="1"/>
          </p:nvGrpSpPr>
          <p:grpSpPr bwMode="auto">
            <a:xfrm>
              <a:off x="5893" y="4167"/>
              <a:ext cx="466" cy="115"/>
              <a:chOff x="5893" y="4167"/>
              <a:chExt cx="466" cy="115"/>
            </a:xfrm>
          </p:grpSpPr>
          <p:sp>
            <p:nvSpPr>
              <p:cNvPr id="97" name="Rectangle 211"/>
              <p:cNvSpPr>
                <a:spLocks noChangeArrowheads="1"/>
              </p:cNvSpPr>
              <p:nvPr userDrawn="1"/>
            </p:nvSpPr>
            <p:spPr bwMode="auto">
              <a:xfrm flipV="1">
                <a:off x="6010" y="4167"/>
                <a:ext cx="116" cy="115"/>
              </a:xfrm>
              <a:prstGeom prst="rect">
                <a:avLst/>
              </a:prstGeom>
              <a:solidFill>
                <a:srgbClr val="0099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98" name="Rectangle 212"/>
              <p:cNvSpPr>
                <a:spLocks noChangeArrowheads="1"/>
              </p:cNvSpPr>
              <p:nvPr userDrawn="1"/>
            </p:nvSpPr>
            <p:spPr bwMode="auto">
              <a:xfrm flipV="1">
                <a:off x="6126" y="4167"/>
                <a:ext cx="116" cy="115"/>
              </a:xfrm>
              <a:prstGeom prst="rect">
                <a:avLst/>
              </a:prstGeom>
              <a:solidFill>
                <a:srgbClr val="333399"/>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99" name="Rectangle 213"/>
              <p:cNvSpPr>
                <a:spLocks noChangeArrowheads="1"/>
              </p:cNvSpPr>
              <p:nvPr userDrawn="1"/>
            </p:nvSpPr>
            <p:spPr bwMode="auto">
              <a:xfrm flipV="1">
                <a:off x="6242" y="4167"/>
                <a:ext cx="117" cy="115"/>
              </a:xfrm>
              <a:prstGeom prst="rect">
                <a:avLst/>
              </a:prstGeom>
              <a:solidFill>
                <a:srgbClr val="BBE0E3"/>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sp>
            <p:nvSpPr>
              <p:cNvPr id="100" name="Rectangle 214"/>
              <p:cNvSpPr>
                <a:spLocks noChangeArrowheads="1"/>
              </p:cNvSpPr>
              <p:nvPr userDrawn="1"/>
            </p:nvSpPr>
            <p:spPr bwMode="auto">
              <a:xfrm flipV="1">
                <a:off x="5893" y="4167"/>
                <a:ext cx="117" cy="115"/>
              </a:xfrm>
              <a:prstGeom prst="rect">
                <a:avLst/>
              </a:prstGeom>
              <a:solidFill>
                <a:srgbClr val="808080"/>
              </a:solidFill>
              <a:ln w="9525">
                <a:noFill/>
                <a:miter lim="800000"/>
              </a:ln>
              <a:effectLst/>
            </p:spPr>
            <p:txBody>
              <a:bodyPr wrap="none" anchor="ctr"/>
              <a:lstStyle/>
              <a:p>
                <a:pPr>
                  <a:defRPr/>
                </a:pPr>
                <a:endParaRPr lang="zh-CN" altLang="en-US">
                  <a:solidFill>
                    <a:srgbClr val="000000"/>
                  </a:solidFill>
                  <a:ea typeface="宋体" panose="02010600030101010101" pitchFamily="2" charset="-122"/>
                </a:endParaRPr>
              </a:p>
            </p:txBody>
          </p:sp>
        </p:grpSp>
      </p:grpSp>
    </p:spTree>
  </p:cSld>
  <p:clrMap bg1="lt1" tx1="dk1" bg2="lt2" tx2="dk2" accent1="accent1" accent2="accent2" accent3="accent3" accent4="accent4" accent5="accent5" accent6="accent6" hlink="hlink" folHlink="folHlink"/>
  <p:transition advClick="0"/>
  <p:hf hdr="0" ftr="0" dt="0"/>
  <p:txStyles>
    <p:titleStyle>
      <a:lvl1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mj-cs"/>
        </a:defRPr>
      </a:lvl1pPr>
      <a:lvl2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2pPr>
      <a:lvl3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3pPr>
      <a:lvl4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4pPr>
      <a:lvl5pPr algn="l" rtl="0" eaLnBrk="0" fontAlgn="base" hangingPunct="0">
        <a:spcBef>
          <a:spcPct val="0"/>
        </a:spcBef>
        <a:spcAft>
          <a:spcPct val="0"/>
        </a:spcAft>
        <a:defRPr sz="2400" b="1">
          <a:solidFill>
            <a:srgbClr val="990000"/>
          </a:solidFill>
          <a:latin typeface="黑体" panose="02010609060101010101" pitchFamily="49" charset="-122"/>
          <a:ea typeface="黑体" panose="02010609060101010101" pitchFamily="49" charset="-122"/>
          <a:cs typeface="宋体" panose="02010600030101010101" pitchFamily="2" charset="-122"/>
        </a:defRPr>
      </a:lvl5pPr>
      <a:lvl6pPr marL="3429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6pPr>
      <a:lvl7pPr marL="6858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7pPr>
      <a:lvl8pPr marL="1028700"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8pPr>
      <a:lvl9pPr marL="1370965" algn="l" rtl="0" eaLnBrk="1" fontAlgn="base" hangingPunct="1">
        <a:spcBef>
          <a:spcPct val="0"/>
        </a:spcBef>
        <a:spcAft>
          <a:spcPct val="0"/>
        </a:spcAft>
        <a:defRPr sz="2400" b="1">
          <a:solidFill>
            <a:srgbClr val="990000"/>
          </a:solidFill>
          <a:latin typeface="FrutigerNext LT Medium" pitchFamily="34" charset="0"/>
          <a:ea typeface="华文细黑" panose="02010600040101010101" pitchFamily="2" charset="-122"/>
          <a:cs typeface="宋体" panose="02010600030101010101" pitchFamily="2" charset="-122"/>
        </a:defRPr>
      </a:lvl9pPr>
    </p:titleStyle>
    <p:bodyStyle>
      <a:lvl1pPr marL="257175" indent="-257175" algn="l" rtl="0" eaLnBrk="0" fontAlgn="base" hangingPunct="0">
        <a:lnSpc>
          <a:spcPct val="140000"/>
        </a:lnSpc>
        <a:spcBef>
          <a:spcPct val="0"/>
        </a:spcBef>
        <a:spcAft>
          <a:spcPct val="0"/>
        </a:spcAft>
        <a:buClr>
          <a:srgbClr val="777777"/>
        </a:buClr>
        <a:buSzPct val="60000"/>
        <a:buFont typeface="Wingdings" panose="05000000000000000000" pitchFamily="2" charset="2"/>
        <a:buChar char="l"/>
        <a:defRPr sz="1500">
          <a:solidFill>
            <a:schemeClr val="tx1"/>
          </a:solidFill>
          <a:latin typeface="+mn-ea"/>
          <a:ea typeface="+mn-ea"/>
          <a:cs typeface="+mn-cs"/>
        </a:defRPr>
      </a:lvl1pPr>
      <a:lvl2pPr marL="556895" indent="-213995" algn="l" rtl="0" eaLnBrk="0" fontAlgn="base" hangingPunct="0">
        <a:lnSpc>
          <a:spcPct val="140000"/>
        </a:lnSpc>
        <a:spcBef>
          <a:spcPct val="0"/>
        </a:spcBef>
        <a:spcAft>
          <a:spcPct val="0"/>
        </a:spcAft>
        <a:buSzPct val="50000"/>
        <a:buFont typeface="Wingdings" panose="05000000000000000000" pitchFamily="2" charset="2"/>
        <a:buChar char="p"/>
        <a:defRPr>
          <a:solidFill>
            <a:schemeClr val="tx1"/>
          </a:solidFill>
          <a:latin typeface="+mn-ea"/>
          <a:ea typeface="+mn-ea"/>
          <a:cs typeface="+mn-cs"/>
        </a:defRPr>
      </a:lvl2pPr>
      <a:lvl3pPr marL="857250" indent="-171450" algn="l" rtl="0" eaLnBrk="0" fontAlgn="base" hangingPunct="0">
        <a:lnSpc>
          <a:spcPct val="140000"/>
        </a:lnSpc>
        <a:spcBef>
          <a:spcPct val="0"/>
        </a:spcBef>
        <a:spcAft>
          <a:spcPct val="0"/>
        </a:spcAft>
        <a:buSzPct val="50000"/>
        <a:buFont typeface="Wingdings" panose="05000000000000000000" pitchFamily="2" charset="2"/>
        <a:buChar char="n"/>
        <a:defRPr sz="1200">
          <a:solidFill>
            <a:schemeClr val="tx1"/>
          </a:solidFill>
          <a:latin typeface="+mn-ea"/>
          <a:ea typeface="+mn-ea"/>
          <a:cs typeface="+mn-cs"/>
        </a:defRPr>
      </a:lvl3pPr>
      <a:lvl4pPr marL="1199515" indent="-171450" algn="l" rtl="0" eaLnBrk="0" fontAlgn="base" hangingPunct="0">
        <a:lnSpc>
          <a:spcPct val="140000"/>
        </a:lnSpc>
        <a:spcBef>
          <a:spcPct val="0"/>
        </a:spcBef>
        <a:spcAft>
          <a:spcPct val="0"/>
        </a:spcAft>
        <a:buChar char="–"/>
        <a:defRPr sz="1050">
          <a:solidFill>
            <a:schemeClr val="tx1"/>
          </a:solidFill>
          <a:latin typeface="+mn-ea"/>
          <a:ea typeface="+mn-ea"/>
          <a:cs typeface="+mn-cs"/>
        </a:defRPr>
      </a:lvl4pPr>
      <a:lvl5pPr marL="1542415" indent="-171450" algn="l" rtl="0" eaLnBrk="0" fontAlgn="base" hangingPunct="0">
        <a:lnSpc>
          <a:spcPct val="140000"/>
        </a:lnSpc>
        <a:spcBef>
          <a:spcPct val="0"/>
        </a:spcBef>
        <a:spcAft>
          <a:spcPct val="0"/>
        </a:spcAft>
        <a:buFont typeface="Arial" panose="020B0604020202020204" pitchFamily="34" charset="0"/>
        <a:buChar char="~"/>
        <a:defRPr sz="900">
          <a:solidFill>
            <a:schemeClr val="tx1"/>
          </a:solidFill>
          <a:latin typeface="+mn-ea"/>
          <a:ea typeface="+mn-ea"/>
          <a:cs typeface="+mn-cs"/>
        </a:defRPr>
      </a:lvl5pPr>
      <a:lvl6pPr marL="18853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6pPr>
      <a:lvl7pPr marL="22282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7pPr>
      <a:lvl8pPr marL="25711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8pPr>
      <a:lvl9pPr marL="2914015" indent="-171450" algn="l" rtl="0" eaLnBrk="1" fontAlgn="base" hangingPunct="1">
        <a:spcBef>
          <a:spcPct val="20000"/>
        </a:spcBef>
        <a:spcAft>
          <a:spcPct val="0"/>
        </a:spcAft>
        <a:buFont typeface="Arial" panose="020B0604020202020204" pitchFamily="34" charset="0"/>
        <a:buChar char="~"/>
        <a:defRPr sz="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0965" algn="l" defTabSz="685800" rtl="0" eaLnBrk="1" latinLnBrk="0" hangingPunct="1">
        <a:defRPr sz="1350" kern="1200">
          <a:solidFill>
            <a:schemeClr val="tx1"/>
          </a:solidFill>
          <a:latin typeface="+mn-lt"/>
          <a:ea typeface="+mn-ea"/>
          <a:cs typeface="+mn-cs"/>
        </a:defRPr>
      </a:lvl5pPr>
      <a:lvl6pPr marL="1713865" algn="l" defTabSz="685800" rtl="0" eaLnBrk="1" latinLnBrk="0" hangingPunct="1">
        <a:defRPr sz="1350" kern="1200">
          <a:solidFill>
            <a:schemeClr val="tx1"/>
          </a:solidFill>
          <a:latin typeface="+mn-lt"/>
          <a:ea typeface="+mn-ea"/>
          <a:cs typeface="+mn-cs"/>
        </a:defRPr>
      </a:lvl6pPr>
      <a:lvl7pPr marL="2056765" algn="l" defTabSz="685800" rtl="0" eaLnBrk="1" latinLnBrk="0" hangingPunct="1">
        <a:defRPr sz="1350" kern="1200">
          <a:solidFill>
            <a:schemeClr val="tx1"/>
          </a:solidFill>
          <a:latin typeface="+mn-lt"/>
          <a:ea typeface="+mn-ea"/>
          <a:cs typeface="+mn-cs"/>
        </a:defRPr>
      </a:lvl7pPr>
      <a:lvl8pPr marL="2399665" algn="l" defTabSz="685800" rtl="0" eaLnBrk="1" latinLnBrk="0" hangingPunct="1">
        <a:defRPr sz="1350" kern="1200">
          <a:solidFill>
            <a:schemeClr val="tx1"/>
          </a:solidFill>
          <a:latin typeface="+mn-lt"/>
          <a:ea typeface="+mn-ea"/>
          <a:cs typeface="+mn-cs"/>
        </a:defRPr>
      </a:lvl8pPr>
      <a:lvl9pPr marL="274256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8"/>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5" cstate="print">
            <a:extLst>
              <a:ext uri="{28A0092B-C50C-407E-A947-70E740481C1C}">
                <a14:useLocalDpi xmlns:a14="http://schemas.microsoft.com/office/drawing/2010/main" val="0"/>
              </a:ext>
            </a:extLst>
          </a:blip>
          <a:srcRect l="4971" t="1717" r="74190" b="70428"/>
          <a:stretch>
            <a:fillRect/>
          </a:stretch>
        </p:blipFill>
        <p:spPr bwMode="auto">
          <a:xfrm>
            <a:off x="7786688"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1031" name="Picture 9"/>
          <p:cNvPicPr>
            <a:picLocks noChangeAspect="1" noChangeArrowheads="1"/>
          </p:cNvPicPr>
          <p:nvPr/>
        </p:nvPicPr>
        <p:blipFill>
          <a:blip r:embed="rId16" cstate="print">
            <a:extLst>
              <a:ext uri="{28A0092B-C50C-407E-A947-70E740481C1C}">
                <a14:useLocalDpi xmlns:a14="http://schemas.microsoft.com/office/drawing/2010/main" val="0"/>
              </a:ext>
            </a:extLst>
          </a:blip>
          <a:srcRect l="10513" t="10342" r="12415" b="6898"/>
          <a:stretch>
            <a:fillRect/>
          </a:stretch>
        </p:blipFill>
        <p:spPr bwMode="auto">
          <a:xfrm>
            <a:off x="7926238" y="0"/>
            <a:ext cx="1078212"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9529764" y="455295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474250"/>
            <a:ext cx="360363"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4" name="Rectangle 42"/>
          <p:cNvSpPr>
            <a:spLocks noChangeArrowheads="1"/>
          </p:cNvSpPr>
          <p:nvPr/>
        </p:nvSpPr>
        <p:spPr bwMode="auto">
          <a:xfrm>
            <a:off x="9242426" y="4702850"/>
            <a:ext cx="360363"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2" name="Text Box 43"/>
          <p:cNvSpPr txBox="1">
            <a:spLocks noChangeArrowheads="1"/>
          </p:cNvSpPr>
          <p:nvPr/>
        </p:nvSpPr>
        <p:spPr bwMode="auto">
          <a:xfrm>
            <a:off x="9529764" y="4782741"/>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095506"/>
            <a:ext cx="360363"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7" name="Rectangle 45"/>
          <p:cNvSpPr>
            <a:spLocks noChangeArrowheads="1"/>
          </p:cNvSpPr>
          <p:nvPr/>
        </p:nvSpPr>
        <p:spPr bwMode="auto">
          <a:xfrm>
            <a:off x="9242426" y="3316963"/>
            <a:ext cx="360363"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38" name="Rectangle 46"/>
          <p:cNvSpPr>
            <a:spLocks noChangeArrowheads="1"/>
          </p:cNvSpPr>
          <p:nvPr/>
        </p:nvSpPr>
        <p:spPr bwMode="auto">
          <a:xfrm>
            <a:off x="9242426" y="3538419"/>
            <a:ext cx="360363"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6" name="Text Box 47"/>
          <p:cNvSpPr txBox="1">
            <a:spLocks noChangeArrowheads="1"/>
          </p:cNvSpPr>
          <p:nvPr/>
        </p:nvSpPr>
        <p:spPr bwMode="auto">
          <a:xfrm>
            <a:off x="9529764" y="3175398"/>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4" y="3398043"/>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4" y="3620691"/>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62256"/>
            <a:ext cx="360363"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0" name="Text Box 51"/>
          <p:cNvSpPr txBox="1">
            <a:spLocks noChangeArrowheads="1"/>
          </p:cNvSpPr>
          <p:nvPr/>
        </p:nvSpPr>
        <p:spPr bwMode="auto">
          <a:xfrm>
            <a:off x="9531351" y="384452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1" y="432435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45650"/>
            <a:ext cx="360363"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3" name="Text Box 54"/>
          <p:cNvSpPr txBox="1">
            <a:spLocks noChangeArrowheads="1"/>
          </p:cNvSpPr>
          <p:nvPr/>
        </p:nvSpPr>
        <p:spPr bwMode="auto">
          <a:xfrm>
            <a:off x="9286876" y="295036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76999"/>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393038"/>
            <a:ext cx="360363"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1049" name="Rectangle 45"/>
          <p:cNvSpPr>
            <a:spLocks noChangeArrowheads="1"/>
          </p:cNvSpPr>
          <p:nvPr/>
        </p:nvSpPr>
        <p:spPr bwMode="auto">
          <a:xfrm>
            <a:off x="9242426" y="2614494"/>
            <a:ext cx="360363"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800">
              <a:solidFill>
                <a:srgbClr val="000000"/>
              </a:solidFill>
            </a:endParaRPr>
          </a:p>
        </p:txBody>
      </p:sp>
      <p:sp>
        <p:nvSpPr>
          <p:cNvPr id="27" name="Text Box 47"/>
          <p:cNvSpPr txBox="1">
            <a:spLocks noChangeArrowheads="1"/>
          </p:cNvSpPr>
          <p:nvPr/>
        </p:nvSpPr>
        <p:spPr bwMode="auto">
          <a:xfrm>
            <a:off x="9540876" y="2472929"/>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6" y="2695575"/>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76999"/>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683367"/>
            <a:ext cx="1055688" cy="39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100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1000" dirty="0">
                <a:solidFill>
                  <a:srgbClr val="000000"/>
                </a:solidFill>
                <a:ea typeface="MS PGothic" panose="020B0600070205080204" pitchFamily="34" charset="-128"/>
                <a:cs typeface="Arial" panose="020B0604020202020204" pitchFamily="34" charset="0"/>
              </a:rPr>
              <a:t>Confidential </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4" r:id="rId12"/>
    <p:sldLayoutId id="2147483665" r:id="rId13"/>
  </p:sldLayoutIdLst>
  <p:transition>
    <p:fade/>
  </p:transition>
  <p:hf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9" name="直接连接符 8"/>
          <p:cNvCxnSpPr/>
          <p:nvPr/>
        </p:nvCxnSpPr>
        <p:spPr bwMode="auto">
          <a:xfrm>
            <a:off x="0" y="716756"/>
            <a:ext cx="9144000" cy="0"/>
          </a:xfrm>
          <a:prstGeom prst="line">
            <a:avLst/>
          </a:prstGeom>
          <a:ln w="19050">
            <a:solidFill>
              <a:srgbClr val="FF0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1029" name="标题占位符 12"/>
          <p:cNvSpPr>
            <a:spLocks noGrp="1"/>
          </p:cNvSpPr>
          <p:nvPr>
            <p:ph type="title"/>
          </p:nvPr>
        </p:nvSpPr>
        <p:spPr bwMode="auto">
          <a:xfrm>
            <a:off x="457200" y="107166"/>
            <a:ext cx="6972300" cy="535781"/>
          </a:xfrm>
          <a:prstGeom prst="rect">
            <a:avLst/>
          </a:prstGeom>
          <a:noFill/>
          <a:ln w="9525">
            <a:noFill/>
            <a:miter lim="800000"/>
          </a:ln>
        </p:spPr>
        <p:txBody>
          <a:bodyPr vert="horz" wrap="square" lIns="91440" tIns="45720" rIns="91440" bIns="45720" numCol="1" anchor="ctr" anchorCtr="0" compatLnSpc="1"/>
          <a:lstStyle/>
          <a:p>
            <a:pPr lvl="0"/>
            <a:r>
              <a:rPr lang="zh-CN" altLang="en-US" dirty="0"/>
              <a:t>标题（黑体</a:t>
            </a:r>
            <a:r>
              <a:rPr lang="en-US" altLang="zh-CN" dirty="0"/>
              <a:t>/Arial</a:t>
            </a:r>
            <a:r>
              <a:rPr lang="zh-CN" altLang="en-US" dirty="0"/>
              <a:t>，</a:t>
            </a:r>
            <a:r>
              <a:rPr lang="en-US" altLang="zh-CN" dirty="0"/>
              <a:t>28</a:t>
            </a:r>
            <a:r>
              <a:rPr lang="zh-CN" altLang="en-US" dirty="0"/>
              <a:t>磅）</a:t>
            </a:r>
          </a:p>
        </p:txBody>
      </p:sp>
      <p:sp>
        <p:nvSpPr>
          <p:cNvPr id="1030" name="文本占位符 13"/>
          <p:cNvSpPr>
            <a:spLocks noGrp="1"/>
          </p:cNvSpPr>
          <p:nvPr>
            <p:ph type="body" idx="1"/>
          </p:nvPr>
        </p:nvSpPr>
        <p:spPr bwMode="auto">
          <a:xfrm>
            <a:off x="457200" y="910842"/>
            <a:ext cx="8229600" cy="3804047"/>
          </a:xfrm>
          <a:prstGeom prst="rect">
            <a:avLst/>
          </a:prstGeom>
          <a:noFill/>
          <a:ln w="9525">
            <a:noFill/>
            <a:miter lim="800000"/>
          </a:ln>
        </p:spPr>
        <p:txBody>
          <a:bodyPr vert="horz" wrap="square" lIns="91440" tIns="45720" rIns="91440" bIns="45720" numCol="1" anchor="t" anchorCtr="0" compatLnSpc="1"/>
          <a:lstStyle/>
          <a:p>
            <a:pPr lvl="0"/>
            <a:r>
              <a:rPr lang="zh-CN" altLang="en-US"/>
              <a:t>一级标题（华文细黑</a:t>
            </a:r>
            <a:r>
              <a:rPr lang="en-US" altLang="zh-CN"/>
              <a:t>/Arial</a:t>
            </a:r>
            <a:r>
              <a:rPr lang="zh-CN" altLang="en-US"/>
              <a:t>，</a:t>
            </a:r>
            <a:r>
              <a:rPr lang="en-US" altLang="zh-CN"/>
              <a:t>16</a:t>
            </a:r>
            <a:r>
              <a:rPr lang="zh-CN" altLang="en-US"/>
              <a:t>磅）</a:t>
            </a:r>
          </a:p>
          <a:p>
            <a:pPr lvl="1"/>
            <a:r>
              <a:rPr lang="zh-CN" altLang="en-US"/>
              <a:t>第二级（华文细黑</a:t>
            </a:r>
            <a:r>
              <a:rPr lang="en-US" altLang="zh-CN"/>
              <a:t>/Arial</a:t>
            </a:r>
            <a:r>
              <a:rPr lang="zh-CN" altLang="en-US"/>
              <a:t>，</a:t>
            </a:r>
            <a:r>
              <a:rPr lang="en-US" altLang="zh-CN"/>
              <a:t>14</a:t>
            </a:r>
            <a:r>
              <a:rPr lang="zh-CN" altLang="en-US"/>
              <a:t>磅）</a:t>
            </a:r>
          </a:p>
          <a:p>
            <a:pPr lvl="2"/>
            <a:r>
              <a:rPr lang="zh-CN" altLang="en-US"/>
              <a:t>第三级（华文细黑</a:t>
            </a:r>
            <a:r>
              <a:rPr lang="en-US" altLang="zh-CN"/>
              <a:t>/Arial</a:t>
            </a:r>
            <a:r>
              <a:rPr lang="zh-CN" altLang="en-US"/>
              <a:t>，</a:t>
            </a:r>
            <a:r>
              <a:rPr lang="en-US" altLang="zh-CN"/>
              <a:t>12</a:t>
            </a:r>
            <a:r>
              <a:rPr lang="zh-CN" altLang="en-US"/>
              <a:t>磅）</a:t>
            </a:r>
          </a:p>
        </p:txBody>
      </p:sp>
      <p:sp>
        <p:nvSpPr>
          <p:cNvPr id="8" name="灯片编号占位符 5"/>
          <p:cNvSpPr txBox="1"/>
          <p:nvPr/>
        </p:nvSpPr>
        <p:spPr>
          <a:xfrm>
            <a:off x="8243888" y="4813704"/>
            <a:ext cx="419100" cy="273844"/>
          </a:xfrm>
          <a:prstGeom prst="rect">
            <a:avLst/>
          </a:prstGeom>
        </p:spPr>
        <p:txBody>
          <a:bodyPr anchor="ctr"/>
          <a:lstStyle>
            <a:lvl1pPr algn="r">
              <a:defRPr sz="1000" b="1">
                <a:latin typeface="+mn-lt"/>
                <a:cs typeface="Tahoma" panose="020B0604030504040204" pitchFamily="34" charset="0"/>
              </a:defRPr>
            </a:lvl1pPr>
          </a:lstStyle>
          <a:p>
            <a:pPr>
              <a:defRPr/>
            </a:pPr>
            <a:fld id="{79DCFFC1-C698-4221-83CF-EC0794FD32DF}" type="slidenum">
              <a:rPr lang="zh-CN" altLang="en-US" smtClean="0">
                <a:solidFill>
                  <a:prstClr val="black"/>
                </a:solidFill>
              </a:rPr>
              <a:t>‹#›</a:t>
            </a:fld>
            <a:endParaRPr lang="en-US" altLang="zh-CN" dirty="0">
              <a:solidFill>
                <a:prstClr val="black"/>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Lst>
  <p:hf hdr="0" ftr="0" dt="0"/>
  <p:txStyles>
    <p:titleStyle>
      <a:lvl1pPr algn="l" rtl="0" fontAlgn="base">
        <a:spcBef>
          <a:spcPct val="0"/>
        </a:spcBef>
        <a:spcAft>
          <a:spcPct val="0"/>
        </a:spcAft>
        <a:defRPr sz="2800" kern="1200">
          <a:solidFill>
            <a:schemeClr val="tx1"/>
          </a:solidFill>
          <a:latin typeface="Arial" panose="020B0604020202020204" pitchFamily="34" charset="0"/>
          <a:ea typeface="+mj-ea"/>
          <a:cs typeface="+mj-cs"/>
        </a:defRPr>
      </a:lvl1pPr>
      <a:lvl2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2pPr>
      <a:lvl3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3pPr>
      <a:lvl4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4pPr>
      <a:lvl5pPr algn="l" rtl="0" fontAlgn="base">
        <a:spcBef>
          <a:spcPct val="0"/>
        </a:spcBef>
        <a:spcAft>
          <a:spcPct val="0"/>
        </a:spcAft>
        <a:defRPr sz="2800">
          <a:solidFill>
            <a:schemeClr val="tx1"/>
          </a:solidFill>
          <a:latin typeface="Arial" panose="020B0604020202020204" pitchFamily="34" charset="0"/>
          <a:ea typeface="黑体" panose="02010609060101010101" pitchFamily="49" charset="-122"/>
        </a:defRPr>
      </a:lvl5pPr>
      <a:lvl6pPr marL="4572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6pPr>
      <a:lvl7pPr marL="9144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7pPr>
      <a:lvl8pPr marL="13716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8pPr>
      <a:lvl9pPr marL="1828800" algn="ctr" rtl="0" eaLnBrk="1" fontAlgn="base" hangingPunct="1">
        <a:spcBef>
          <a:spcPct val="0"/>
        </a:spcBef>
        <a:spcAft>
          <a:spcPct val="0"/>
        </a:spcAft>
        <a:defRPr sz="3600">
          <a:solidFill>
            <a:schemeClr val="tx1"/>
          </a:solidFill>
          <a:latin typeface="微软雅黑" panose="020B0503020204020204" pitchFamily="34" charset="-122"/>
          <a:ea typeface="微软雅黑" panose="020B0503020204020204" pitchFamily="34" charset="-122"/>
        </a:defRPr>
      </a:lvl9pPr>
    </p:titleStyle>
    <p:bodyStyle>
      <a:lvl1pPr marL="342900" indent="-342900" algn="l" rtl="0" fontAlgn="base">
        <a:lnSpc>
          <a:spcPct val="150000"/>
        </a:lnSpc>
        <a:spcBef>
          <a:spcPct val="20000"/>
        </a:spcBef>
        <a:spcAft>
          <a:spcPct val="0"/>
        </a:spcAft>
        <a:buClr>
          <a:srgbClr val="C00000"/>
        </a:buClr>
        <a:buFont typeface="Wingdings" panose="05000000000000000000" pitchFamily="2" charset="2"/>
        <a:buChar char="n"/>
        <a:defRPr sz="1600" kern="1200">
          <a:solidFill>
            <a:schemeClr val="tx1"/>
          </a:solidFill>
          <a:latin typeface="Arial" panose="020B0604020202020204" pitchFamily="34" charset="0"/>
          <a:ea typeface="华文细黑" panose="02010600040101010101" pitchFamily="2" charset="-122"/>
          <a:cs typeface="+mn-cs"/>
        </a:defRPr>
      </a:lvl1pPr>
      <a:lvl2pPr marL="742950" indent="-285750" algn="l" rtl="0" fontAlgn="base">
        <a:lnSpc>
          <a:spcPct val="150000"/>
        </a:lnSpc>
        <a:spcBef>
          <a:spcPct val="20000"/>
        </a:spcBef>
        <a:spcAft>
          <a:spcPct val="0"/>
        </a:spcAft>
        <a:buClr>
          <a:srgbClr val="C00000"/>
        </a:buClr>
        <a:buFont typeface="Wingdings" panose="05000000000000000000" pitchFamily="2" charset="2"/>
        <a:buChar char="l"/>
        <a:defRPr sz="1400" kern="1200">
          <a:solidFill>
            <a:schemeClr val="tx1"/>
          </a:solidFill>
          <a:latin typeface="Arial" panose="020B0604020202020204" pitchFamily="34" charset="0"/>
          <a:ea typeface="华文细黑" panose="02010600040101010101" pitchFamily="2" charset="-122"/>
          <a:cs typeface="+mn-cs"/>
        </a:defRPr>
      </a:lvl2pPr>
      <a:lvl3pPr marL="1075055" indent="-160655" algn="l" rtl="0" fontAlgn="base">
        <a:lnSpc>
          <a:spcPct val="150000"/>
        </a:lnSpc>
        <a:spcBef>
          <a:spcPct val="20000"/>
        </a:spcBef>
        <a:spcAft>
          <a:spcPct val="0"/>
        </a:spcAft>
        <a:buClr>
          <a:srgbClr val="C00000"/>
        </a:buClr>
        <a:buFont typeface="Arial" panose="020B0604020202020204" pitchFamily="34" charset="0"/>
        <a:buChar char="•"/>
        <a:defRPr sz="1200" kern="1200">
          <a:solidFill>
            <a:schemeClr val="tx1"/>
          </a:solidFill>
          <a:latin typeface="Arial" panose="020B0604020202020204" pitchFamily="34" charset="0"/>
          <a:ea typeface="华文细黑" panose="02010600040101010101" pitchFamily="2" charset="-122"/>
          <a:cs typeface="+mn-cs"/>
        </a:defRPr>
      </a:lvl3pPr>
      <a:lvl4pPr marL="1600200" indent="-228600" algn="l" rtl="0" fontAlgn="base">
        <a:spcBef>
          <a:spcPct val="200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20"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1"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4" r:id="rId17"/>
    <p:sldLayoutId id="2147483697" r:id="rId18"/>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ln>
        </p:spPr>
        <p:txBody>
          <a:bodyPr anchor="ctr"/>
          <a:lstStyle/>
          <a:p>
            <a:pPr defTabSz="457200">
              <a:defRPr/>
            </a:pPr>
            <a:endParaRPr lang="en-GB" dirty="0">
              <a:solidFill>
                <a:srgbClr val="124191"/>
              </a:solidFill>
              <a:latin typeface="Arial" panose="020B0604020202020204"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ln>
        </p:spPr>
        <p:txBody>
          <a:bodyPr vert="horz" wrap="square" lIns="0" tIns="0" rIns="0" bIns="0" numCol="1" anchor="t" anchorCtr="0" compatLnSpc="1"/>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ln>
        </p:spPr>
        <p:txBody>
          <a:bodyPr vert="horz" wrap="square" lIns="0" tIns="0" rIns="0" bIns="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18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65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0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201 </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ln>
          <a:effectLst/>
        </p:spPr>
        <p:txBody>
          <a:bodyPr lIns="18000" tIns="252000" rIns="18000" bIns="0"/>
          <a:lstStyle/>
          <a:p>
            <a:pPr defTabSz="604520" eaLnBrk="0" fontAlgn="auto" hangingPunct="0">
              <a:spcBef>
                <a:spcPct val="15000"/>
              </a:spcBef>
              <a:spcAft>
                <a:spcPct val="15000"/>
              </a:spcAft>
              <a:buClr>
                <a:srgbClr val="00C9FF"/>
              </a:buClr>
              <a:defRPr/>
            </a:pPr>
            <a:r>
              <a:rPr lang="en-US" sz="500" b="1" dirty="0">
                <a:solidFill>
                  <a:srgbClr val="FFFFFF"/>
                </a:solidFill>
                <a:latin typeface="Arial" panose="020B0604020202020204"/>
                <a:cs typeface="Arial" panose="020B0604020202020204" pitchFamily="34" charset="0"/>
              </a:rPr>
              <a:t>R 104</a:t>
            </a:r>
            <a:br>
              <a:rPr lang="en-US" sz="500" b="1" dirty="0">
                <a:solidFill>
                  <a:srgbClr val="FFFFFF"/>
                </a:solidFill>
                <a:latin typeface="Arial" panose="020B0604020202020204"/>
                <a:cs typeface="Arial" panose="020B0604020202020204" pitchFamily="34" charset="0"/>
              </a:rPr>
            </a:br>
            <a:r>
              <a:rPr lang="en-US" sz="500" b="1" dirty="0">
                <a:solidFill>
                  <a:srgbClr val="FFFFFF"/>
                </a:solidFill>
                <a:latin typeface="Arial" panose="020B0604020202020204"/>
                <a:cs typeface="Arial" panose="020B0604020202020204" pitchFamily="34" charset="0"/>
              </a:rPr>
              <a:t>G 113</a:t>
            </a:r>
            <a:br>
              <a:rPr lang="en-US" sz="500" b="1" dirty="0">
                <a:solidFill>
                  <a:srgbClr val="FFFFFF"/>
                </a:solidFill>
                <a:latin typeface="Arial" panose="020B0604020202020204"/>
                <a:cs typeface="Arial" panose="020B0604020202020204" pitchFamily="34" charset="0"/>
              </a:rPr>
            </a:br>
            <a:r>
              <a:rPr lang="en-US" sz="500" b="1" dirty="0">
                <a:solidFill>
                  <a:srgbClr val="FFFFFF"/>
                </a:solidFill>
                <a:latin typeface="Arial" panose="020B0604020202020204"/>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216</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217</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ln>
        </p:spPr>
        <p:txBody>
          <a:bodyPr lIns="18000" tIns="252000" rIns="18000" bIns="0"/>
          <a:lstStyle/>
          <a:p>
            <a:pPr defTabSz="603250" eaLnBrk="0" hangingPunct="0">
              <a:spcBef>
                <a:spcPct val="15000"/>
              </a:spcBef>
              <a:spcAft>
                <a:spcPct val="15000"/>
              </a:spcAft>
              <a:buClr>
                <a:srgbClr val="00C9FF"/>
              </a:buClr>
              <a:defRPr/>
            </a:pPr>
            <a:r>
              <a:rPr lang="en-GB" sz="500" b="1" dirty="0">
                <a:solidFill>
                  <a:srgbClr val="FFFFFF"/>
                </a:solidFill>
                <a:latin typeface="Arial" panose="020B0604020202020204"/>
                <a:cs typeface="Arial" panose="020B0604020202020204" pitchFamily="34" charset="0"/>
              </a:rPr>
              <a:t>R 168</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G 187</a:t>
            </a:r>
            <a:br>
              <a:rPr lang="en-GB" sz="500" b="1" dirty="0">
                <a:solidFill>
                  <a:srgbClr val="FFFFFF"/>
                </a:solidFill>
                <a:latin typeface="Arial" panose="020B0604020202020204"/>
                <a:cs typeface="Arial" panose="020B0604020202020204" pitchFamily="34" charset="0"/>
              </a:rPr>
            </a:br>
            <a:r>
              <a:rPr lang="en-GB" sz="500" b="1" dirty="0">
                <a:solidFill>
                  <a:srgbClr val="FFFFFF"/>
                </a:solidFill>
                <a:latin typeface="Arial" panose="020B0604020202020204"/>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r>
              <a:rPr lang="en-GB" sz="500" b="1" dirty="0">
                <a:solidFill>
                  <a:srgbClr val="FFFFFF"/>
                </a:solidFill>
                <a:latin typeface="Arial" panose="020B0604020202020204" pitchFamily="34" charset="0"/>
                <a:cs typeface="Arial" panose="020B0604020202020204" pitchFamily="34" charset="0"/>
              </a:rPr>
              <a:t>Core and </a:t>
            </a:r>
            <a:r>
              <a:rPr lang="en-GB" sz="500" b="1" dirty="0">
                <a:solidFill>
                  <a:srgbClr val="FFFFFF"/>
                </a:solidFill>
                <a:latin typeface="Arial" panose="020B0604020202020204"/>
                <a:cs typeface="Arial" panose="020B0604020202020204" pitchFamily="34" charset="0"/>
              </a:rPr>
              <a:t>background</a:t>
            </a:r>
            <a:r>
              <a:rPr lang="en-GB" sz="500" b="1" dirty="0">
                <a:solidFill>
                  <a:srgbClr val="FFFFFF"/>
                </a:solidFill>
                <a:latin typeface="Arial" panose="020B0604020202020204" pitchFamily="34" charset="0"/>
                <a:cs typeface="Arial" panose="020B0604020202020204" pitchFamily="34" charset="0"/>
              </a:rPr>
              <a:t>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Arial" panose="020B0604020202020204"/>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ln>
        </p:spPr>
        <p:txBody>
          <a:bodyPr lIns="18000" tIns="252000" rIns="18000" bIns="0"/>
          <a:lstStyle/>
          <a:p>
            <a:pPr defTabSz="603250" eaLnBrk="0" hangingPunct="0">
              <a:spcBef>
                <a:spcPct val="15000"/>
              </a:spcBef>
              <a:spcAft>
                <a:spcPct val="15000"/>
              </a:spcAft>
              <a:buClr>
                <a:srgbClr val="00C9FF"/>
              </a:buClr>
              <a:defRPr/>
            </a:pPr>
            <a:endParaRPr lang="en-US" sz="500" b="1" dirty="0">
              <a:solidFill>
                <a:srgbClr val="FFFFFF"/>
              </a:solidFill>
              <a:latin typeface="Arial" panose="020B0604020202020204"/>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ln>
          <a:effectLst/>
        </p:spPr>
        <p:txBody>
          <a:bodyPr lIns="18000" tIns="252000" rIns="18000" bIns="0"/>
          <a:lstStyle/>
          <a:p>
            <a:pPr defTabSz="604520" eaLnBrk="0" fontAlgn="auto" hangingPunct="0">
              <a:spcBef>
                <a:spcPct val="15000"/>
              </a:spcBef>
              <a:spcAft>
                <a:spcPct val="15000"/>
              </a:spcAft>
              <a:buClr>
                <a:srgbClr val="00C9FF"/>
              </a:buClr>
              <a:defRPr/>
            </a:pPr>
            <a:endParaRPr lang="en-US" sz="500" b="1" dirty="0">
              <a:solidFill>
                <a:srgbClr val="FFFFFF"/>
              </a:solidFill>
              <a:latin typeface="Arial" panose="020B0604020202020204"/>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p:spPr>
        <p:txBody>
          <a:bodyPr wrap="none" lIns="18000" tIns="0" rIns="36000" bIns="0" anchor="ctr"/>
          <a:lstStyle/>
          <a:p>
            <a:pPr algn="r" defTabSz="603250" eaLnBrk="0" hangingPunct="0">
              <a:spcBef>
                <a:spcPct val="15000"/>
              </a:spcBef>
              <a:spcAft>
                <a:spcPct val="15000"/>
              </a:spcAft>
              <a:buClr>
                <a:srgbClr val="00C9FF"/>
              </a:buClr>
              <a:defRPr/>
            </a:pPr>
            <a:endParaRPr lang="en-GB" sz="500" b="1" dirty="0">
              <a:solidFill>
                <a:srgbClr val="FFFFFF"/>
              </a:solidFill>
              <a:latin typeface="Arial" panose="020B0604020202020204" pitchFamily="34" charset="0"/>
              <a:cs typeface="Arial" panose="020B0604020202020204" pitchFamily="34" charset="0"/>
            </a:endParaRPr>
          </a:p>
        </p:txBody>
      </p:sp>
      <p:sp>
        <p:nvSpPr>
          <p:cNvPr id="25" name="TextBox 24"/>
          <p:cNvSpPr txBox="1"/>
          <p:nvPr userDrawn="1"/>
        </p:nvSpPr>
        <p:spPr>
          <a:xfrm>
            <a:off x="755776" y="4816697"/>
            <a:ext cx="1800000" cy="122341"/>
          </a:xfrm>
          <a:prstGeom prst="rect">
            <a:avLst/>
          </a:prstGeom>
          <a:noFill/>
        </p:spPr>
        <p:txBody>
          <a:bodyPr wrap="square" lIns="0" tIns="0" rIns="0" bIns="0" anchor="b">
            <a:spAutoFit/>
          </a:bodyPr>
          <a:lstStyle/>
          <a:p>
            <a:pPr defTabSz="457200"/>
            <a:r>
              <a:rPr lang="en-US" sz="795" dirty="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6" name="Slide Number Placeholder 5"/>
          <p:cNvSpPr txBox="1"/>
          <p:nvPr userDrawn="1"/>
        </p:nvSpPr>
        <p:spPr>
          <a:xfrm>
            <a:off x="419102"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rPr>
              <a:t>‹#›</a:t>
            </a:fld>
            <a:endParaRPr lang="en-US" sz="995" dirty="0">
              <a:solidFill>
                <a:srgbClr val="000000"/>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27" name="Picture 6"/>
          <p:cNvPicPr>
            <a:picLocks noChangeAspect="1"/>
          </p:cNvPicPr>
          <p:nvPr userDrawn="1"/>
        </p:nvPicPr>
        <p:blipFill>
          <a:blip r:embed="rId14" cstate="email"/>
          <a:stretch>
            <a:fillRect/>
          </a:stretch>
        </p:blipFill>
        <p:spPr>
          <a:xfrm>
            <a:off x="7668344" y="4719251"/>
            <a:ext cx="1204318" cy="317558"/>
          </a:xfrm>
          <a:prstGeom prst="rect">
            <a:avLst/>
          </a:prstGeom>
        </p:spPr>
      </p:pic>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hf hdr="0" ftr="0" dt="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panose="020B0604020202020204"/>
        </a:defRPr>
      </a:lvl1pPr>
      <a:lvl2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2pPr>
      <a:lvl3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3pPr>
      <a:lvl4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4pPr>
      <a:lvl5pPr algn="l" defTabSz="457200" rtl="0" eaLnBrk="1" fontAlgn="base" hangingPunct="1">
        <a:spcBef>
          <a:spcPct val="0"/>
        </a:spcBef>
        <a:spcAft>
          <a:spcPct val="0"/>
        </a:spcAft>
        <a:defRPr sz="4400" b="1">
          <a:solidFill>
            <a:schemeClr val="tx1"/>
          </a:solidFill>
          <a:latin typeface="Arial" panose="020B0604020202020204" pitchFamily="34" charset="0"/>
          <a:ea typeface="ヒラギノ角ゴ Pro W3" charset="0"/>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9pPr>
    </p:titleStyle>
    <p:bodyStyle>
      <a:lvl1pPr marL="230505" indent="-230505" algn="l" defTabSz="457200" rtl="0" eaLnBrk="1" fontAlgn="base" hangingPunct="1">
        <a:spcBef>
          <a:spcPct val="0"/>
        </a:spcBef>
        <a:spcAft>
          <a:spcPts val="600"/>
        </a:spcAft>
        <a:buFont typeface="Arial" panose="020B0604020202020204" pitchFamily="34" charset="0"/>
        <a:buChar char="•"/>
        <a:defRPr sz="3200" kern="1200">
          <a:solidFill>
            <a:schemeClr val="bg2"/>
          </a:solidFill>
          <a:latin typeface="+mn-lt"/>
          <a:ea typeface="ヒラギノ角ゴ Pro W3" charset="0"/>
          <a:cs typeface="ヒラギノ角ゴ Pro W3" charset="0"/>
        </a:defRPr>
      </a:lvl1pPr>
      <a:lvl2pPr marL="459105"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530" indent="-225425" algn="l" defTabSz="457200" rtl="0" eaLnBrk="1" fontAlgn="base" hangingPunct="1">
        <a:spcBef>
          <a:spcPct val="0"/>
        </a:spcBef>
        <a:spcAft>
          <a:spcPts val="600"/>
        </a:spcAft>
        <a:buFont typeface="Arial" panose="020B0604020202020204" pitchFamily="34" charset="0"/>
        <a:buChar char="•"/>
        <a:defRPr sz="2400" kern="1200">
          <a:solidFill>
            <a:schemeClr val="bg2"/>
          </a:solidFill>
          <a:latin typeface="+mn-lt"/>
          <a:ea typeface="ヒラギノ角ゴ Pro W3" charset="0"/>
          <a:cs typeface="ヒラギノ角ゴ Pro W3"/>
        </a:defRPr>
      </a:lvl3pPr>
      <a:lvl4pPr marL="913130"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505" algn="l" defTabSz="457200" rtl="0" eaLnBrk="1" fontAlgn="base" hangingPunct="1">
        <a:spcBef>
          <a:spcPct val="0"/>
        </a:spcBef>
        <a:spcAft>
          <a:spcPts val="600"/>
        </a:spcAft>
        <a:buFont typeface="Arial" panose="020B0604020202020204" pitchFamily="34"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prstClr val="black"/>
                </a:solidFill>
              </a:rPr>
              <a:t>第 </a:t>
            </a:r>
            <a:fld id="{E92F5010-65D4-4A93-B706-44FF5BC09A4F}" type="slidenum">
              <a:rPr lang="zh-CN" altLang="en-US" smtClean="0">
                <a:solidFill>
                  <a:prstClr val="black"/>
                </a:solidFill>
              </a:rPr>
              <a:t>‹#›</a:t>
            </a:fld>
            <a:r>
              <a:rPr lang="zh-CN" altLang="en-US">
                <a:solidFill>
                  <a:prstClr val="black"/>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8205"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8205"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8205"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8205"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8205"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8205"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804" r:id="rId12"/>
    <p:sldLayoutId id="2147483805" r:id="rId13"/>
    <p:sldLayoutId id="2147483807" r:id="rId14"/>
    <p:sldLayoutId id="2147483808" r:id="rId15"/>
    <p:sldLayoutId id="2147483809" r:id="rId16"/>
    <p:sldLayoutId id="2147483810"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5765"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1705"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p>
        </p:txBody>
      </p:sp>
      <p:pic>
        <p:nvPicPr>
          <p:cNvPr id="1029" name="Picture 10" descr="C:\Users\vivianting\Desktop\未标题8.png"/>
          <p:cNvPicPr>
            <a:picLocks noChangeAspect="1" noChangeArrowheads="1"/>
          </p:cNvPicPr>
          <p:nvPr/>
        </p:nvPicPr>
        <p:blipFill>
          <a:blip r:embed="rId17"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srgbClr val="000000"/>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srgbClr val="000000"/>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18"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4" y="108349"/>
            <a:ext cx="8207375" cy="48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468314" y="735806"/>
            <a:ext cx="8207375"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468314" y="4874419"/>
            <a:ext cx="790575" cy="158354"/>
          </a:xfrm>
          <a:prstGeom prst="rect">
            <a:avLst/>
          </a:prstGeom>
          <a:noFill/>
          <a:ln w="9525">
            <a:noFill/>
            <a:miter lim="800000"/>
          </a:ln>
          <a:effectLst/>
        </p:spPr>
        <p:txBody>
          <a:bodyPr vert="horz" wrap="square" lIns="91440" tIns="45720" rIns="91440" bIns="45720" numCol="1" anchor="t" anchorCtr="0" compatLnSpc="1"/>
          <a:lstStyle>
            <a:lvl1pPr>
              <a:defRPr sz="750">
                <a:latin typeface="Arial" panose="020B0604020202020204" pitchFamily="34" charset="0"/>
                <a:ea typeface="黑体" panose="02010609060101010101" pitchFamily="49" charset="-122"/>
              </a:defRPr>
            </a:lvl1pPr>
          </a:lstStyle>
          <a:p>
            <a:pPr fontAlgn="auto">
              <a:spcBef>
                <a:spcPts val="0"/>
              </a:spcBef>
              <a:spcAft>
                <a:spcPts val="0"/>
              </a:spcAft>
              <a:defRPr/>
            </a:pPr>
            <a:r>
              <a:rPr lang="zh-CN" altLang="en-US">
                <a:solidFill>
                  <a:prstClr val="black"/>
                </a:solidFill>
              </a:rPr>
              <a:t>第 </a:t>
            </a:r>
            <a:fld id="{E92F5010-65D4-4A93-B706-44FF5BC09A4F}" type="slidenum">
              <a:rPr lang="zh-CN" altLang="en-US" smtClean="0">
                <a:solidFill>
                  <a:prstClr val="black"/>
                </a:solidFill>
              </a:rPr>
              <a:t>‹#›</a:t>
            </a:fld>
            <a:r>
              <a:rPr lang="zh-CN" altLang="en-US">
                <a:solidFill>
                  <a:prstClr val="black"/>
                </a:solidFill>
              </a:rPr>
              <a:t> 页</a:t>
            </a:r>
          </a:p>
        </p:txBody>
      </p:sp>
      <p:pic>
        <p:nvPicPr>
          <p:cNvPr id="1029" name="Picture 10" descr="C:\Users\vivianting\Desktop\未标题8.png"/>
          <p:cNvPicPr>
            <a:picLocks noChangeAspect="1" noChangeArrowheads="1"/>
          </p:cNvPicPr>
          <p:nvPr/>
        </p:nvPicPr>
        <p:blipFill>
          <a:blip r:embed="rId19" cstate="print">
            <a:extLst>
              <a:ext uri="{28A0092B-C50C-407E-A947-70E740481C1C}">
                <a14:useLocalDpi xmlns:a14="http://schemas.microsoft.com/office/drawing/2010/main" val="0"/>
              </a:ext>
            </a:extLst>
          </a:blip>
          <a:srcRect l="4971" t="1717" r="74190" b="70428"/>
          <a:stretch>
            <a:fillRect/>
          </a:stretch>
        </p:blipFill>
        <p:spPr bwMode="auto">
          <a:xfrm>
            <a:off x="7786689" y="3964782"/>
            <a:ext cx="1357312" cy="117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716756"/>
            <a:ext cx="9144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9529763" y="45529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9242426" y="4508875"/>
            <a:ext cx="360363" cy="30008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4" name="Rectangle 42"/>
          <p:cNvSpPr>
            <a:spLocks noChangeArrowheads="1"/>
          </p:cNvSpPr>
          <p:nvPr/>
        </p:nvSpPr>
        <p:spPr bwMode="auto">
          <a:xfrm>
            <a:off x="9242426" y="4737475"/>
            <a:ext cx="360363" cy="30008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2" name="Text Box 43"/>
          <p:cNvSpPr txBox="1">
            <a:spLocks noChangeArrowheads="1"/>
          </p:cNvSpPr>
          <p:nvPr/>
        </p:nvSpPr>
        <p:spPr bwMode="auto">
          <a:xfrm>
            <a:off x="9529763" y="478274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9242426" y="3130131"/>
            <a:ext cx="360363" cy="30008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7" name="Rectangle 45"/>
          <p:cNvSpPr>
            <a:spLocks noChangeArrowheads="1"/>
          </p:cNvSpPr>
          <p:nvPr/>
        </p:nvSpPr>
        <p:spPr bwMode="auto">
          <a:xfrm>
            <a:off x="9242426" y="3351588"/>
            <a:ext cx="360363" cy="30008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38" name="Rectangle 46"/>
          <p:cNvSpPr>
            <a:spLocks noChangeArrowheads="1"/>
          </p:cNvSpPr>
          <p:nvPr/>
        </p:nvSpPr>
        <p:spPr bwMode="auto">
          <a:xfrm>
            <a:off x="9242426" y="3573044"/>
            <a:ext cx="360363" cy="30008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6" name="Text Box 47"/>
          <p:cNvSpPr txBox="1">
            <a:spLocks noChangeArrowheads="1"/>
          </p:cNvSpPr>
          <p:nvPr/>
        </p:nvSpPr>
        <p:spPr bwMode="auto">
          <a:xfrm>
            <a:off x="9529763" y="3175398"/>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9529763" y="3398044"/>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9529763" y="3620692"/>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9242426" y="3796881"/>
            <a:ext cx="360363" cy="30008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0" name="Text Box 51"/>
          <p:cNvSpPr txBox="1">
            <a:spLocks noChangeArrowheads="1"/>
          </p:cNvSpPr>
          <p:nvPr/>
        </p:nvSpPr>
        <p:spPr bwMode="auto">
          <a:xfrm>
            <a:off x="9531350" y="38445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9531350" y="432435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9242426" y="4280275"/>
            <a:ext cx="360363" cy="30008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3" name="Text Box 54"/>
          <p:cNvSpPr txBox="1">
            <a:spLocks noChangeArrowheads="1"/>
          </p:cNvSpPr>
          <p:nvPr/>
        </p:nvSpPr>
        <p:spPr bwMode="auto">
          <a:xfrm>
            <a:off x="9286876" y="295036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9290051" y="4093369"/>
            <a:ext cx="1152525" cy="230832"/>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fontAlgn="auto">
              <a:spcBef>
                <a:spcPct val="50000"/>
              </a:spcBef>
              <a:spcAft>
                <a:spcPts val="0"/>
              </a:spcAft>
              <a:defRPr/>
            </a:pPr>
            <a:r>
              <a:rPr kumimoji="0" lang="zh-CN" altLang="en-US" sz="9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9242426" y="2427663"/>
            <a:ext cx="360363" cy="30008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1049" name="Rectangle 45"/>
          <p:cNvSpPr>
            <a:spLocks noChangeArrowheads="1"/>
          </p:cNvSpPr>
          <p:nvPr/>
        </p:nvSpPr>
        <p:spPr bwMode="auto">
          <a:xfrm>
            <a:off x="9242426" y="2649119"/>
            <a:ext cx="360363" cy="30008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fontAlgn="auto" hangingPunct="1">
              <a:spcBef>
                <a:spcPts val="0"/>
              </a:spcBef>
              <a:spcAft>
                <a:spcPts val="0"/>
              </a:spcAft>
            </a:pPr>
            <a:endParaRPr lang="zh-CN" altLang="en-US" sz="1350">
              <a:solidFill>
                <a:prstClr val="black"/>
              </a:solidFill>
            </a:endParaRPr>
          </a:p>
        </p:txBody>
      </p:sp>
      <p:sp>
        <p:nvSpPr>
          <p:cNvPr id="27" name="Text Box 47"/>
          <p:cNvSpPr txBox="1">
            <a:spLocks noChangeArrowheads="1"/>
          </p:cNvSpPr>
          <p:nvPr/>
        </p:nvSpPr>
        <p:spPr bwMode="auto">
          <a:xfrm>
            <a:off x="9540875" y="2472929"/>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9540875" y="2695576"/>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en-US" altLang="zh-CN" sz="9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9297989" y="2247900"/>
            <a:ext cx="1152525" cy="230832"/>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fontAlgn="auto" hangingPunct="1">
              <a:spcBef>
                <a:spcPct val="50000"/>
              </a:spcBef>
              <a:spcAft>
                <a:spcPts val="0"/>
              </a:spcAft>
              <a:defRPr/>
            </a:pPr>
            <a:r>
              <a:rPr lang="zh-CN" altLang="en-US" sz="9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8264525" y="4732916"/>
            <a:ext cx="1055688" cy="29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822" tIns="32909" rIns="65822" bIns="3290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ChinaUnicom </a:t>
            </a:r>
          </a:p>
          <a:p>
            <a:pPr algn="ctr" fontAlgn="auto">
              <a:spcBef>
                <a:spcPts val="0"/>
              </a:spcBef>
              <a:spcAft>
                <a:spcPts val="0"/>
              </a:spcAft>
            </a:pPr>
            <a:r>
              <a:rPr lang="en-US" altLang="zh-CN" sz="750" dirty="0">
                <a:solidFill>
                  <a:prstClr val="black"/>
                </a:solidFill>
                <a:ea typeface="MS PGothic" panose="020B0600070205080204" pitchFamily="34" charset="-128"/>
                <a:cs typeface="Arial" panose="020B0604020202020204" pitchFamily="34" charset="0"/>
              </a:rPr>
              <a:t>Confidential </a:t>
            </a:r>
          </a:p>
        </p:txBody>
      </p:sp>
      <p:pic>
        <p:nvPicPr>
          <p:cNvPr id="31" name="图片 30"/>
          <p:cNvPicPr>
            <a:picLocks noChangeAspect="1"/>
          </p:cNvPicPr>
          <p:nvPr userDrawn="1"/>
        </p:nvPicPr>
        <p:blipFill rotWithShape="1">
          <a:blip r:embed="rId20" cstate="print">
            <a:extLst>
              <a:ext uri="{28A0092B-C50C-407E-A947-70E740481C1C}">
                <a14:useLocalDpi xmlns:a14="http://schemas.microsoft.com/office/drawing/2010/main" val="0"/>
              </a:ext>
            </a:extLst>
          </a:blip>
          <a:srcRect l="14749" t="11762" r="15663" b="31025"/>
          <a:stretch>
            <a:fillRect/>
          </a:stretch>
        </p:blipFill>
        <p:spPr>
          <a:xfrm>
            <a:off x="7786689" y="51782"/>
            <a:ext cx="1357312" cy="627706"/>
          </a:xfrm>
          <a:prstGeom prst="rect">
            <a:avLst/>
          </a:prstGeom>
        </p:spPr>
      </p:pic>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 id="2147483858" r:id="rId14"/>
    <p:sldLayoutId id="2147483859" r:id="rId15"/>
    <p:sldLayoutId id="2147483860" r:id="rId16"/>
    <p:sldLayoutId id="2147483861" r:id="rId17"/>
  </p:sldLayoutIdLst>
  <p:transition>
    <p:fade/>
  </p:transition>
  <p:hf hdr="0" ftr="0" dt="0"/>
  <p:txStyles>
    <p:titleStyle>
      <a:lvl1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71780" indent="-271780" algn="l" rtl="0" eaLnBrk="0" fontAlgn="base" hangingPunct="0">
        <a:spcBef>
          <a:spcPct val="0"/>
        </a:spcBef>
        <a:spcAft>
          <a:spcPct val="0"/>
        </a:spcAft>
        <a:defRPr sz="21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6146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9575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13004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1643380" algn="l" rtl="0" fontAlgn="base">
        <a:spcBef>
          <a:spcPct val="0"/>
        </a:spcBef>
        <a:spcAft>
          <a:spcPct val="0"/>
        </a:spcAft>
        <a:defRPr sz="1500" b="1">
          <a:solidFill>
            <a:schemeClr val="tx1"/>
          </a:solidFill>
          <a:latin typeface="Arial" panose="020B0604020202020204" pitchFamily="34" charset="0"/>
          <a:ea typeface="黑体" panose="02010609060101010101" pitchFamily="49" charset="-122"/>
        </a:defRPr>
      </a:lvl9pPr>
    </p:titleStyle>
    <p:bodyStyle>
      <a:lvl1pPr marL="13589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40640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671830" indent="-13081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942340" indent="-1358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9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214755" indent="-13843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750">
          <a:solidFill>
            <a:schemeClr val="tx1"/>
          </a:solidFill>
          <a:latin typeface="+mj-lt"/>
          <a:ea typeface="华文细黑" panose="02010600040101010101" pitchFamily="2" charset="-122"/>
          <a:cs typeface="华文细黑" panose="02010600040101010101" pitchFamily="2" charset="-122"/>
        </a:defRPr>
      </a:lvl5pPr>
      <a:lvl6pPr marL="15576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6pPr>
      <a:lvl7pPr marL="19005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7pPr>
      <a:lvl8pPr marL="22434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8pPr>
      <a:lvl9pPr marL="2586355" indent="-138430" algn="l" rtl="0" fontAlgn="ctr">
        <a:lnSpc>
          <a:spcPct val="120000"/>
        </a:lnSpc>
        <a:spcBef>
          <a:spcPct val="20000"/>
        </a:spcBef>
        <a:spcAft>
          <a:spcPct val="0"/>
        </a:spcAft>
        <a:buClr>
          <a:schemeClr val="accent1"/>
        </a:buClr>
        <a:buSzPct val="60000"/>
        <a:buFont typeface="Wingdings" panose="05000000000000000000" pitchFamily="2" charset="2"/>
        <a:buChar char="l"/>
        <a:defRPr sz="750">
          <a:solidFill>
            <a:schemeClr val="tx1"/>
          </a:solidFill>
          <a:latin typeface="+mj-lt"/>
          <a:ea typeface="华文细黑" panose="02010600040101010101" pitchFamily="2" charset="-122"/>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835696" y="4054209"/>
            <a:ext cx="5760640" cy="375809"/>
          </a:xfrm>
          <a:prstGeom prst="rect">
            <a:avLst/>
          </a:prstGeom>
        </p:spPr>
        <p:txBody>
          <a:bodyPr wrap="square">
            <a:spAutoFit/>
          </a:bodyPr>
          <a:lstStyle/>
          <a:p>
            <a:pPr algn="ctr">
              <a:lnSpc>
                <a:spcPct val="110000"/>
              </a:lnSpc>
            </a:pPr>
            <a:r>
              <a:rPr lang="en-US" altLang="zh-CN" dirty="0">
                <a:solidFill>
                  <a:srgbClr val="000000"/>
                </a:solidFill>
                <a:latin typeface="微软雅黑" panose="020B0503020204020204" pitchFamily="34" charset="-122"/>
                <a:ea typeface="微软雅黑" panose="020B0503020204020204" pitchFamily="34" charset="-122"/>
              </a:rPr>
              <a:t>China Unicom</a:t>
            </a:r>
          </a:p>
        </p:txBody>
      </p:sp>
      <p:sp>
        <p:nvSpPr>
          <p:cNvPr id="4" name="标题 3"/>
          <p:cNvSpPr/>
          <p:nvPr/>
        </p:nvSpPr>
        <p:spPr bwMode="auto">
          <a:xfrm>
            <a:off x="0" y="1419622"/>
            <a:ext cx="9144000" cy="2520280"/>
          </a:xfrm>
          <a:prstGeom prst="rect">
            <a:avLst/>
          </a:prstGeom>
          <a:noFill/>
          <a:ln w="9525">
            <a:noFill/>
            <a:miter lim="800000"/>
          </a:ln>
        </p:spPr>
        <p:txBody>
          <a:bodyPr lIns="0" tIns="0" rIns="0" bIns="0" anchor="ctr"/>
          <a:lstStyle/>
          <a:p>
            <a:pPr algn="ctr" eaLnBrk="0" hangingPunct="0"/>
            <a:r>
              <a:rPr lang="en-US" altLang="zh-CN" sz="2400" b="1" dirty="0">
                <a:solidFill>
                  <a:schemeClr val="bg1"/>
                </a:solidFill>
                <a:latin typeface="微软雅黑" panose="020B0503020204020204" pitchFamily="34" charset="-122"/>
                <a:ea typeface="微软雅黑" panose="020B0503020204020204" pitchFamily="34" charset="-122"/>
              </a:rPr>
              <a:t>Motivation paper for study on NR </a:t>
            </a:r>
            <a:r>
              <a:rPr lang="en-US" altLang="zh-CN" sz="2400" b="1" dirty="0" err="1">
                <a:solidFill>
                  <a:schemeClr val="bg1"/>
                </a:solidFill>
                <a:latin typeface="微软雅黑" panose="020B0503020204020204" pitchFamily="34" charset="-122"/>
                <a:ea typeface="微软雅黑" panose="020B0503020204020204" pitchFamily="34" charset="-122"/>
              </a:rPr>
              <a:t>QoE</a:t>
            </a:r>
            <a:r>
              <a:rPr lang="en-US" altLang="zh-CN" sz="2400" b="1" dirty="0">
                <a:solidFill>
                  <a:schemeClr val="bg1"/>
                </a:solidFill>
                <a:latin typeface="微软雅黑" panose="020B0503020204020204" pitchFamily="34" charset="-122"/>
                <a:ea typeface="微软雅黑" panose="020B0503020204020204" pitchFamily="34" charset="-122"/>
              </a:rPr>
              <a:t> management and optimizations for diverse services</a:t>
            </a:r>
          </a:p>
        </p:txBody>
      </p:sp>
      <p:sp>
        <p:nvSpPr>
          <p:cNvPr id="3" name="矩形 2">
            <a:extLst>
              <a:ext uri="{FF2B5EF4-FFF2-40B4-BE49-F238E27FC236}">
                <a16:creationId xmlns:a16="http://schemas.microsoft.com/office/drawing/2014/main" id="{D1418DC2-92C5-4D26-BF53-AEE61F4BC3F0}"/>
              </a:ext>
            </a:extLst>
          </p:cNvPr>
          <p:cNvSpPr/>
          <p:nvPr/>
        </p:nvSpPr>
        <p:spPr>
          <a:xfrm>
            <a:off x="135442" y="280268"/>
            <a:ext cx="7028846" cy="646331"/>
          </a:xfrm>
          <a:prstGeom prst="rect">
            <a:avLst/>
          </a:prstGeom>
        </p:spPr>
        <p:txBody>
          <a:bodyPr wrap="square">
            <a:spAutoFit/>
          </a:bodyPr>
          <a:lstStyle/>
          <a:p>
            <a:pPr>
              <a:spcAft>
                <a:spcPts val="0"/>
              </a:spcAft>
            </a:pPr>
            <a:r>
              <a:rPr lang="en-GB" altLang="zh-CN" b="1" dirty="0">
                <a:latin typeface="Arial" panose="020B0604020202020204" pitchFamily="34" charset="0"/>
                <a:cs typeface="Arial" panose="020B0604020202020204" pitchFamily="34" charset="0"/>
              </a:rPr>
              <a:t>3GPP TSG RAN meeting #85</a:t>
            </a:r>
            <a:r>
              <a:rPr lang="en-GB" altLang="zh-CN" b="1" dirty="0">
                <a:latin typeface="Arial" panose="020B0604020202020204" pitchFamily="34" charset="0"/>
                <a:cs typeface="Times New Roman" panose="02020603050405020304" pitchFamily="18" charset="0"/>
              </a:rPr>
              <a:t>			RP-192016</a:t>
            </a:r>
            <a:endParaRPr lang="zh-CN" altLang="zh-CN" sz="1200" dirty="0">
              <a:latin typeface="Arial" panose="020B0604020202020204" pitchFamily="34" charset="0"/>
              <a:cs typeface="Times New Roman" panose="02020603050405020304" pitchFamily="18" charset="0"/>
            </a:endParaRPr>
          </a:p>
          <a:p>
            <a:pPr hangingPunct="0">
              <a:spcAft>
                <a:spcPts val="900"/>
              </a:spcAft>
            </a:pPr>
            <a:r>
              <a:rPr lang="en-GB" altLang="zh-CN" b="1" dirty="0">
                <a:latin typeface="Arial" panose="020B0604020202020204" pitchFamily="34" charset="0"/>
                <a:ea typeface="Times New Roman" panose="02020603050405020304" pitchFamily="18" charset="0"/>
              </a:rPr>
              <a:t>USA, Sep.16-20, 2019</a:t>
            </a:r>
            <a:endParaRPr lang="zh-CN" altLang="zh-CN" sz="1200" dirty="0">
              <a:effectLst/>
              <a:latin typeface="Times New Roman" panose="02020603050405020304" pitchFamily="18" charset="0"/>
              <a:ea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ea typeface="微软雅黑" panose="020B0503020204020204" pitchFamily="34" charset="-122"/>
              </a:rPr>
              <a:t>Motivation</a:t>
            </a:r>
            <a:endParaRPr lang="zh-CN" altLang="en-US" sz="24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0" y="837927"/>
            <a:ext cx="8461852" cy="3554819"/>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QoE management in 5G will not only collect the experience related parameters of traditional audio/video/streaming services but also consider 5G new services (AR/VR and URLLC). </a:t>
            </a: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300" kern="0" dirty="0">
                <a:latin typeface="微软雅黑" panose="020B0503020204020204" pitchFamily="34" charset="-122"/>
                <a:ea typeface="微软雅黑" panose="020B0503020204020204" pitchFamily="34" charset="-122"/>
                <a:cs typeface="Times New Roman" panose="02020603050405020304" pitchFamily="18" charset="0"/>
              </a:rPr>
              <a:t>According to 5G service requirements, it is proposed to focus on adaptive QoE management schemes, and corresponding network intelligent optimizations to fulfill the requirements of diverse services in R17.</a:t>
            </a:r>
          </a:p>
          <a:p>
            <a:pPr marL="817245" lvl="1" indent="-360045" algn="just" eaLnBrk="0" fontAlgn="ctr" hangingPunct="0">
              <a:lnSpc>
                <a:spcPct val="150000"/>
              </a:lnSpc>
              <a:buClr>
                <a:srgbClr val="C00000"/>
              </a:buClr>
              <a:buSzPct val="80000"/>
              <a:buFont typeface="Wingdings" panose="05000000000000000000" charset="0"/>
              <a:buChar char="ü"/>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For UTRAN and E-UTRAN, QoE Measurement Collection for streaming services have been specified. In 5G era, the 5G network will support diverse services (e.g. various kinds of vertical industry). It is observed that the 5QI will not exactly reflect the user experience in 5G network.</a:t>
            </a:r>
          </a:p>
          <a:p>
            <a:pPr marL="817245" lvl="1" indent="-360045" algn="just" eaLnBrk="0" fontAlgn="ctr" hangingPunct="0">
              <a:lnSpc>
                <a:spcPct val="150000"/>
              </a:lnSpc>
              <a:buClr>
                <a:srgbClr val="C00000"/>
              </a:buClr>
              <a:buSzPct val="80000"/>
              <a:buFont typeface="Wingdings" panose="05000000000000000000" charset="0"/>
              <a:buChar char="ü"/>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On top of the fact that user KPI/KQI information could be collected from the RAN side, it is believed that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information could be applied to efficiently improve user experience and optimize network resource configuration/utilization.</a:t>
            </a: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10</a:t>
            </a:r>
            <a:endParaRPr lang="zh-CN" altLang="en-US" dirty="0">
              <a:solidFill>
                <a:srgbClr val="000000"/>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87312" y="188640"/>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ea typeface="微软雅黑" panose="020B0503020204020204" pitchFamily="34" charset="-122"/>
              </a:rPr>
              <a:t>Scope for NR QoE</a:t>
            </a:r>
            <a:endParaRPr lang="zh-CN" altLang="en-US" sz="2400" kern="0" dirty="0">
              <a:latin typeface="微软雅黑" panose="020B0503020204020204" pitchFamily="34" charset="-122"/>
              <a:ea typeface="微软雅黑" panose="020B0503020204020204" pitchFamily="34" charset="-122"/>
            </a:endParaRPr>
          </a:p>
        </p:txBody>
      </p:sp>
      <p:sp>
        <p:nvSpPr>
          <p:cNvPr id="5" name="文本框 3"/>
          <p:cNvSpPr txBox="1"/>
          <p:nvPr/>
        </p:nvSpPr>
        <p:spPr>
          <a:xfrm>
            <a:off x="448310" y="915566"/>
            <a:ext cx="8402432" cy="3811300"/>
          </a:xfrm>
          <a:prstGeom prst="rect">
            <a:avLst/>
          </a:prstGeom>
          <a:noFill/>
        </p:spPr>
        <p:txBody>
          <a:bodyPr wrap="square" rtlCol="0">
            <a:spAutoFit/>
          </a:bodyPr>
          <a:lstStyle/>
          <a:p>
            <a:pPr>
              <a:spcAft>
                <a:spcPts val="800"/>
              </a:spcAft>
            </a:pPr>
            <a:r>
              <a:rPr lang="en-US" altLang="zh-CN" sz="1600" b="1" dirty="0">
                <a:solidFill>
                  <a:srgbClr val="FF0000"/>
                </a:solidFill>
                <a:latin typeface="微软雅黑" panose="020B0503020204020204" pitchFamily="34" charset="-122"/>
                <a:ea typeface="微软雅黑" panose="020B0503020204020204" pitchFamily="34" charset="-122"/>
              </a:rPr>
              <a:t>NR QoE in RAN</a:t>
            </a:r>
          </a:p>
          <a:p>
            <a:pPr algn="just">
              <a:lnSpc>
                <a:spcPct val="150000"/>
              </a:lnSpc>
            </a:pPr>
            <a:r>
              <a:rPr lang="en-US" altLang="zh-CN" sz="1400" dirty="0">
                <a:latin typeface="微软雅黑" panose="020B0503020204020204" pitchFamily="34" charset="-122"/>
                <a:ea typeface="微软雅黑" panose="020B0503020204020204" pitchFamily="34" charset="-122"/>
              </a:rPr>
              <a:t>The RAN-side </a:t>
            </a:r>
            <a:r>
              <a:rPr lang="en-US" altLang="zh-CN" sz="1400" dirty="0" err="1">
                <a:latin typeface="微软雅黑" panose="020B0503020204020204" pitchFamily="34" charset="-122"/>
                <a:ea typeface="微软雅黑" panose="020B0503020204020204" pitchFamily="34" charset="-122"/>
              </a:rPr>
              <a:t>QoE</a:t>
            </a:r>
            <a:r>
              <a:rPr lang="en-US" altLang="zh-CN" sz="1400" dirty="0">
                <a:latin typeface="微软雅黑" panose="020B0503020204020204" pitchFamily="34" charset="-122"/>
                <a:ea typeface="微软雅黑" panose="020B0503020204020204" pitchFamily="34" charset="-122"/>
              </a:rPr>
              <a:t> measurement metrics is collected from UE side, in order to support traditional stream services and other new NR services, the following aspects can be considered:</a:t>
            </a:r>
          </a:p>
          <a:p>
            <a:pPr marL="360045" indent="-360045" algn="just" eaLnBrk="0" fontAlgn="ctr" hangingPunct="0">
              <a:lnSpc>
                <a:spcPct val="150000"/>
              </a:lnSpc>
              <a:spcBef>
                <a:spcPts val="0"/>
              </a:spcBef>
              <a:spcAft>
                <a:spcPct val="0"/>
              </a:spcAft>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Mechanism to support for RAN QoE parameters collection and RAN network optimization.</a:t>
            </a:r>
          </a:p>
          <a:p>
            <a:pPr marL="817245" lvl="1" indent="-360045" algn="just" eaLnBrk="0" fontAlgn="ctr" hangingPunct="0">
              <a:lnSpc>
                <a:spcPct val="150000"/>
              </a:lnSpc>
              <a:spcBef>
                <a:spcPts val="0"/>
              </a:spcBef>
              <a:spcAft>
                <a:spcPct val="0"/>
              </a:spcAft>
              <a:buClr>
                <a:srgbClr val="C00000"/>
              </a:buClr>
              <a:buSzPct val="80000"/>
              <a:buFont typeface="Wingdings" panose="05000000000000000000" charset="0"/>
              <a:buChar char="ü"/>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sym typeface="+mn-ea"/>
              </a:rPr>
              <a:t>Define trigger, configuration and optimization procedure for QoE measurement collection.</a:t>
            </a:r>
          </a:p>
          <a:p>
            <a:pPr marL="817245" lvl="1" indent="-360045" algn="just" eaLnBrk="0" fontAlgn="ctr" hangingPunct="0">
              <a:lnSpc>
                <a:spcPct val="150000"/>
              </a:lnSpc>
              <a:spcBef>
                <a:spcPts val="0"/>
              </a:spcBef>
              <a:buClr>
                <a:srgbClr val="C00000"/>
              </a:buClr>
              <a:buSzPct val="80000"/>
              <a:buFont typeface="Wingdings" panose="05000000000000000000" charset="0"/>
              <a:buChar char="ü"/>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Define and optimize QoE measurement reporting procedures.</a:t>
            </a:r>
          </a:p>
          <a:p>
            <a:pPr marL="817245" lvl="1" indent="-360045" algn="just" eaLnBrk="0" fontAlgn="ctr" hangingPunct="0">
              <a:lnSpc>
                <a:spcPct val="150000"/>
              </a:lnSpc>
              <a:spcBef>
                <a:spcPts val="0"/>
              </a:spcBef>
              <a:buClr>
                <a:srgbClr val="C00000"/>
              </a:buClr>
              <a:buSzPct val="80000"/>
              <a:buFont typeface="Wingdings" panose="05000000000000000000" charset="0"/>
              <a:buChar char="ü"/>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sym typeface="+mn-ea"/>
              </a:rPr>
              <a:t>Define UE service type-relative RAN QoE parameters, e.g. VR/AR, streaming, URLLC . </a:t>
            </a:r>
            <a:endPar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spcBef>
                <a:spcPts val="0"/>
              </a:spcBef>
              <a:spcAft>
                <a:spcPct val="0"/>
              </a:spcAft>
              <a:buClr>
                <a:srgbClr val="C00000"/>
              </a:buClr>
              <a:buSzPct val="80000"/>
              <a:buFont typeface="Wingdings" panose="05000000000000000000" charset="0"/>
              <a:buChar char="ü"/>
            </a:pPr>
            <a:endPar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spcBef>
                <a:spcPts val="0"/>
              </a:spcBef>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sym typeface="+mn-ea"/>
              </a:rPr>
              <a:t>Mechanism for </a:t>
            </a: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QoE-assistant network resource management.</a:t>
            </a:r>
          </a:p>
          <a:p>
            <a:pPr marL="817245" lvl="1" indent="-360045" algn="just" eaLnBrk="0" fontAlgn="ctr" hangingPunct="0">
              <a:lnSpc>
                <a:spcPct val="150000"/>
              </a:lnSpc>
              <a:spcBef>
                <a:spcPts val="0"/>
              </a:spcBef>
              <a:spcAft>
                <a:spcPct val="0"/>
              </a:spcAft>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sym typeface="+mn-ea"/>
              </a:rPr>
              <a:t>Solutions to optimize the RAN resource utilization according to the QoE report. </a:t>
            </a:r>
            <a:endPar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spcBef>
                <a:spcPts val="0"/>
              </a:spcBef>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RAN provides the resource usage information to OAM or CN (Core Network) for UE-specified customized service requirements.</a:t>
            </a:r>
            <a:endParaRPr lang="zh-CN" altLang="en-US" sz="1200" dirty="0"/>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11</a:t>
            </a:r>
            <a:endParaRPr lang="zh-CN" altLang="en-US" dirty="0">
              <a:solidFill>
                <a:srgbClr val="000000"/>
              </a:solidFill>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99792" y="2139702"/>
            <a:ext cx="4104456" cy="830997"/>
          </a:xfrm>
          <a:prstGeom prst="rect">
            <a:avLst/>
          </a:prstGeom>
          <a:noFill/>
        </p:spPr>
        <p:txBody>
          <a:bodyPr wrap="squar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Thank you!</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latin typeface="微软雅黑" panose="020B0503020204020204" pitchFamily="34" charset="-122"/>
                <a:ea typeface="微软雅黑" panose="020B0503020204020204" pitchFamily="34" charset="-122"/>
              </a:rPr>
              <a:t>VR market growing rapidly</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340690" y="699542"/>
            <a:ext cx="8461852" cy="1477328"/>
          </a:xfrm>
          <a:prstGeom prst="rect">
            <a:avLst/>
          </a:prstGeom>
        </p:spPr>
        <p:txBody>
          <a:bodyPr wrap="square">
            <a:spAutoFit/>
          </a:bodyPr>
          <a:lstStyle/>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VR consumer market has grown rapidly in last two years, and VR will be a popular 5G service provided by operators. </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It is forecast that the VR market in China will grow up to </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 24billion by the end of 2021</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5G VR will be a new growth for revenue. </a:t>
            </a:r>
          </a:p>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sym typeface="+mn-ea"/>
              </a:rPr>
              <a:t>5G brings new opportunities in new vertical industries, and these new applications and services require operators to provide a high-quality 5G network and guarantee the performance of all 5G new services.</a:t>
            </a:r>
            <a:endPar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4" name="图表 3"/>
          <p:cNvGraphicFramePr/>
          <p:nvPr>
            <p:extLst>
              <p:ext uri="{D42A27DB-BD31-4B8C-83A1-F6EECF244321}">
                <p14:modId xmlns:p14="http://schemas.microsoft.com/office/powerpoint/2010/main" val="2507237718"/>
              </p:ext>
            </p:extLst>
          </p:nvPr>
        </p:nvGraphicFramePr>
        <p:xfrm>
          <a:off x="2483768" y="2191714"/>
          <a:ext cx="4608512" cy="2841059"/>
        </p:xfrm>
        <a:graphic>
          <a:graphicData uri="http://schemas.openxmlformats.org/drawingml/2006/chart">
            <c:chart xmlns:c="http://schemas.openxmlformats.org/drawingml/2006/chart" xmlns:r="http://schemas.openxmlformats.org/officeDocument/2006/relationships" r:id="rId2"/>
          </a:graphicData>
        </a:graphic>
      </p:graphicFrame>
      <p:sp>
        <p:nvSpPr>
          <p:cNvPr id="5" name="灯片编号占位符 4"/>
          <p:cNvSpPr>
            <a:spLocks noGrp="1"/>
          </p:cNvSpPr>
          <p:nvPr>
            <p:ph type="sldNum" sz="quarter" idx="10"/>
          </p:nvPr>
        </p:nvSpPr>
        <p:spPr/>
        <p:txBody>
          <a:bodyPr/>
          <a:lstStyle/>
          <a:p>
            <a:pPr>
              <a:defRPr/>
            </a:pPr>
            <a:r>
              <a:rPr lang="en-US" altLang="zh-CN" dirty="0">
                <a:solidFill>
                  <a:srgbClr val="000000"/>
                </a:solidFill>
              </a:rPr>
              <a:t>Page 2</a:t>
            </a:r>
            <a:endParaRPr lang="zh-CN" altLang="en-US" dirty="0">
              <a:solidFill>
                <a:srgbClr val="000000"/>
              </a:solidFill>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http://ww1.sinaimg.cn/large/7b3cb420gy1fd5zg3eyzmj20jg0i8gnj"/>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085175"/>
            <a:ext cx="3960440" cy="3271466"/>
          </a:xfrm>
          <a:prstGeom prst="rect">
            <a:avLst/>
          </a:prstGeom>
          <a:noFill/>
          <a:ln>
            <a:noFill/>
          </a:ln>
        </p:spPr>
      </p:pic>
      <p:sp>
        <p:nvSpPr>
          <p:cNvPr id="2" name="标题 1"/>
          <p:cNvSpPr>
            <a:spLocks noGrp="1"/>
          </p:cNvSpPr>
          <p:nvPr>
            <p:ph type="title"/>
          </p:nvPr>
        </p:nvSpPr>
        <p:spPr/>
        <p:txBody>
          <a:bodyPr/>
          <a:lstStyle/>
          <a:p>
            <a:r>
              <a:rPr lang="en-US" altLang="zh-CN" sz="2400" dirty="0">
                <a:latin typeface="微软雅黑" panose="020B0503020204020204" pitchFamily="34" charset="-122"/>
                <a:ea typeface="微软雅黑" panose="020B0503020204020204" pitchFamily="34" charset="-122"/>
              </a:rPr>
              <a:t>5G is very attractive for VR</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323529" y="699542"/>
            <a:ext cx="4608511" cy="4293483"/>
          </a:xfrm>
          <a:prstGeom prst="rect">
            <a:avLst/>
          </a:prstGeom>
        </p:spPr>
        <p:txBody>
          <a:bodyPr wrap="square">
            <a:spAutoFit/>
          </a:bodyPr>
          <a:lstStyle/>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OpenXR was established for promoting and developing the VR ecosystem. The main objective is to solve the IoDT issue of different VR devices and applications. </a:t>
            </a:r>
          </a:p>
          <a:p>
            <a:pPr marL="360045" indent="-360045" algn="just" eaLnBrk="0" fontAlgn="ctr" hangingPunct="0">
              <a:lnSpc>
                <a:spcPct val="150000"/>
              </a:lnSpc>
              <a:spcAft>
                <a:spcPct val="0"/>
              </a:spcAft>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Based on Cloud VR architecture and hardware facilities, application processing and content rendering are operated on the cloud platform. Cloud VR is beneficial for reducing the weight, size and cost of devices, which is critical for VR market expansion.</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250" kern="0" dirty="0">
                <a:latin typeface="微软雅黑" panose="020B0503020204020204" pitchFamily="34" charset="-122"/>
                <a:ea typeface="微软雅黑" panose="020B0503020204020204" pitchFamily="34" charset="-122"/>
                <a:cs typeface="Times New Roman" panose="02020603050405020304" pitchFamily="18" charset="0"/>
              </a:rPr>
              <a:t>For the VR industry, 5G network provides the interactive link between VR devices and platform, and all the data between the platform and the device can be transfered via 5G network. </a:t>
            </a:r>
          </a:p>
        </p:txBody>
      </p:sp>
      <p:sp>
        <p:nvSpPr>
          <p:cNvPr id="4" name="灯片编号占位符 3"/>
          <p:cNvSpPr>
            <a:spLocks noGrp="1"/>
          </p:cNvSpPr>
          <p:nvPr>
            <p:ph type="sldNum" sz="quarter" idx="10"/>
          </p:nvPr>
        </p:nvSpPr>
        <p:spPr/>
        <p:txBody>
          <a:bodyPr/>
          <a:lstStyle/>
          <a:p>
            <a:pPr>
              <a:defRPr/>
            </a:pPr>
            <a:r>
              <a:rPr lang="en-US" altLang="zh-CN" dirty="0">
                <a:solidFill>
                  <a:srgbClr val="000000"/>
                </a:solidFill>
              </a:rPr>
              <a:t>Page 3</a:t>
            </a:r>
            <a:endParaRPr lang="zh-CN" altLang="en-US" dirty="0">
              <a:solidFill>
                <a:srgbClr val="000000"/>
              </a:solidFil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eaLnBrk="0" hangingPunct="0">
              <a:defRPr sz="2400" b="1">
                <a:latin typeface="微软雅黑" panose="020B0503020204020204" pitchFamily="34" charset="-122"/>
                <a:ea typeface="微软雅黑" panose="020B0503020204020204" pitchFamily="34" charset="-122"/>
                <a:cs typeface="微软雅黑" panose="020B0503020204020204" pitchFamily="34" charset="-122"/>
              </a:defRPr>
            </a:lvl1pPr>
            <a:lvl2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eaLnBrk="0" hangingPunct="0">
              <a:defRPr sz="2800" b="1">
                <a:latin typeface="微软雅黑" panose="020B0503020204020204" pitchFamily="34" charset="-122"/>
                <a:ea typeface="微软雅黑" panose="020B0503020204020204" pitchFamily="34" charset="-122"/>
                <a:cs typeface="微软雅黑" panose="020B0503020204020204" pitchFamily="34" charset="-122"/>
              </a:defRPr>
            </a:lvl5pPr>
            <a:lvl6pPr marL="819150" fontAlgn="base">
              <a:spcBef>
                <a:spcPct val="0"/>
              </a:spcBef>
              <a:spcAft>
                <a:spcPct val="0"/>
              </a:spcAft>
              <a:defRPr sz="2000" b="1">
                <a:latin typeface="Arial" panose="020B0604020202020204" pitchFamily="34" charset="0"/>
                <a:ea typeface="黑体" panose="02010609060101010101" pitchFamily="49" charset="-122"/>
              </a:defRPr>
            </a:lvl6pPr>
            <a:lvl7pPr marL="1276350" fontAlgn="base">
              <a:spcBef>
                <a:spcPct val="0"/>
              </a:spcBef>
              <a:spcAft>
                <a:spcPct val="0"/>
              </a:spcAft>
              <a:defRPr sz="2000" b="1">
                <a:latin typeface="Arial" panose="020B0604020202020204" pitchFamily="34" charset="0"/>
                <a:ea typeface="黑体" panose="02010609060101010101" pitchFamily="49" charset="-122"/>
              </a:defRPr>
            </a:lvl7pPr>
            <a:lvl8pPr marL="1733550" fontAlgn="base">
              <a:spcBef>
                <a:spcPct val="0"/>
              </a:spcBef>
              <a:spcAft>
                <a:spcPct val="0"/>
              </a:spcAft>
              <a:defRPr sz="2000" b="1">
                <a:latin typeface="Arial" panose="020B0604020202020204" pitchFamily="34" charset="0"/>
                <a:ea typeface="黑体" panose="02010609060101010101" pitchFamily="49" charset="-122"/>
              </a:defRPr>
            </a:lvl8pPr>
            <a:lvl9pPr marL="2190750" fontAlgn="base">
              <a:spcBef>
                <a:spcPct val="0"/>
              </a:spcBef>
              <a:spcAft>
                <a:spcPct val="0"/>
              </a:spcAft>
              <a:defRPr sz="2000" b="1">
                <a:latin typeface="Arial" panose="020B0604020202020204" pitchFamily="34" charset="0"/>
                <a:ea typeface="黑体" panose="02010609060101010101" pitchFamily="49" charset="-122"/>
              </a:defRPr>
            </a:lvl9pPr>
          </a:lstStyle>
          <a:p>
            <a:r>
              <a:rPr lang="en-US" altLang="zh-CN" dirty="0"/>
              <a:t>SA4 WI of VR QoE</a:t>
            </a:r>
            <a:endParaRPr lang="zh-CN" altLang="en-US" dirty="0"/>
          </a:p>
        </p:txBody>
      </p:sp>
      <p:sp>
        <p:nvSpPr>
          <p:cNvPr id="6" name="矩形 5"/>
          <p:cNvSpPr/>
          <p:nvPr/>
        </p:nvSpPr>
        <p:spPr>
          <a:xfrm>
            <a:off x="418040" y="837927"/>
            <a:ext cx="8461852" cy="3647152"/>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In SA4, the SI of “QoE metrics for VR” has been completed. The related WI“VR QoE metrics” was approved in June, and the target completion date is December, 2019. </a:t>
            </a:r>
            <a:endParaRPr lang="en-US" altLang="zh-CN" sz="1400" kern="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This WI is to add VR QoE metrics functionality to 3GPP specifications, covering at least the following aspects: </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A client reference model for VR QoE measurements;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Basic VR device metrics;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Metrics describing the VR interaction delay;</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Expanded configuration and reporting schemas to cover the above.</a:t>
            </a: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There is a need to define QoE metrics for VR services, and at least the basic and most important aspects of the VR experience can be exactly measured.</a:t>
            </a:r>
          </a:p>
        </p:txBody>
      </p:sp>
      <p:sp>
        <p:nvSpPr>
          <p:cNvPr id="5" name="灯片编号占位符 4"/>
          <p:cNvSpPr>
            <a:spLocks noGrp="1"/>
          </p:cNvSpPr>
          <p:nvPr>
            <p:ph type="sldNum" sz="quarter" idx="10"/>
          </p:nvPr>
        </p:nvSpPr>
        <p:spPr/>
        <p:txBody>
          <a:bodyPr/>
          <a:lstStyle/>
          <a:p>
            <a:pPr>
              <a:defRPr/>
            </a:pPr>
            <a:r>
              <a:rPr lang="en-US" altLang="zh-CN" dirty="0">
                <a:solidFill>
                  <a:srgbClr val="000000"/>
                </a:solidFill>
              </a:rPr>
              <a:t>Page 4</a:t>
            </a:r>
            <a:endParaRPr lang="zh-CN" altLang="en-US" dirty="0">
              <a:solidFill>
                <a:srgbClr val="000000"/>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ea typeface="微软雅黑" panose="020B0503020204020204" pitchFamily="34" charset="-122"/>
              </a:rPr>
              <a:t>SA4 SI of XR In 5G</a:t>
            </a:r>
            <a:endParaRPr lang="zh-CN" altLang="en-US" sz="24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0" y="837927"/>
            <a:ext cx="8461852" cy="3970318"/>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During SA plenary #99,  the new SI “Study on eXtended Reality (XR) in 5G”was approved in SP-180667. The latest completion level is 45%, and the target completion date is December, 2019.</a:t>
            </a: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For the SI, the main objectives are as below: </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Collecting the associated use cases and identifying the 3GPP service(s) they map to;</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Identifying relevant QoS service parameters and other core network and radio functionalities that would be required or at least beneficial for XR use cases;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Collecting key performance indicators for relevant XR services and the applied technology components.</a:t>
            </a:r>
          </a:p>
          <a:p>
            <a:pPr algn="just" eaLnBrk="0" fontAlgn="ctr" hangingPunct="0">
              <a:lnSpc>
                <a:spcPct val="150000"/>
              </a:lnSpc>
              <a:buClr>
                <a:srgbClr val="C00000"/>
              </a:buClr>
              <a:buSzPct val="80000"/>
            </a:pPr>
            <a:endPar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400" kern="0" dirty="0">
                <a:latin typeface="微软雅黑" panose="020B0503020204020204" pitchFamily="34" charset="-122"/>
                <a:ea typeface="微软雅黑" panose="020B0503020204020204" pitchFamily="34" charset="-122"/>
                <a:cs typeface="Times New Roman" panose="02020603050405020304" pitchFamily="18" charset="0"/>
              </a:rPr>
              <a:t>During the study, companies are interested in XR use cases, QoS metrics/QoS parameters, XR architectures and functions.</a:t>
            </a: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5</a:t>
            </a:r>
            <a:endParaRPr lang="zh-CN" altLang="en-US" dirty="0">
              <a:solidFill>
                <a:srgbClr val="000000"/>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000" kern="0" dirty="0">
                <a:latin typeface="微软雅黑" panose="020B0503020204020204" pitchFamily="34" charset="-122"/>
                <a:ea typeface="微软雅黑" panose="020B0503020204020204" pitchFamily="34" charset="-122"/>
              </a:rPr>
              <a:t>Key Metrics of Cloud VR (for example)</a:t>
            </a:r>
            <a:endParaRPr lang="zh-CN" altLang="en-US" sz="20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1" y="699542"/>
            <a:ext cx="8461852" cy="645160"/>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Four interaction types of Cloud VR service and the </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sym typeface="+mn-ea"/>
              </a:rPr>
              <a:t>network </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requirements of customer's experience (including bandwidth, latency and packet loss rate) are summarized in the following table.</a:t>
            </a:r>
          </a:p>
        </p:txBody>
      </p:sp>
      <p:graphicFrame>
        <p:nvGraphicFramePr>
          <p:cNvPr id="5" name="表格 4"/>
          <p:cNvGraphicFramePr>
            <a:graphicFrameLocks noGrp="1"/>
          </p:cNvGraphicFramePr>
          <p:nvPr>
            <p:extLst>
              <p:ext uri="{D42A27DB-BD31-4B8C-83A1-F6EECF244321}">
                <p14:modId xmlns:p14="http://schemas.microsoft.com/office/powerpoint/2010/main" val="618477994"/>
              </p:ext>
            </p:extLst>
          </p:nvPr>
        </p:nvGraphicFramePr>
        <p:xfrm>
          <a:off x="971600" y="1491630"/>
          <a:ext cx="7374984" cy="3240357"/>
        </p:xfrm>
        <a:graphic>
          <a:graphicData uri="http://schemas.openxmlformats.org/drawingml/2006/table">
            <a:tbl>
              <a:tblPr firstRow="1" firstCol="1" bandRow="1">
                <a:tableStyleId>{5C22544A-7EE6-4342-B048-85BDC9FD1C3A}</a:tableStyleId>
              </a:tblPr>
              <a:tblGrid>
                <a:gridCol w="648072">
                  <a:extLst>
                    <a:ext uri="{9D8B030D-6E8A-4147-A177-3AD203B41FA5}">
                      <a16:colId xmlns:a16="http://schemas.microsoft.com/office/drawing/2014/main" val="20000"/>
                    </a:ext>
                  </a:extLst>
                </a:gridCol>
                <a:gridCol w="1689799">
                  <a:extLst>
                    <a:ext uri="{9D8B030D-6E8A-4147-A177-3AD203B41FA5}">
                      <a16:colId xmlns:a16="http://schemas.microsoft.com/office/drawing/2014/main" val="20001"/>
                    </a:ext>
                  </a:extLst>
                </a:gridCol>
                <a:gridCol w="788642">
                  <a:extLst>
                    <a:ext uri="{9D8B030D-6E8A-4147-A177-3AD203B41FA5}">
                      <a16:colId xmlns:a16="http://schemas.microsoft.com/office/drawing/2014/main" val="20002"/>
                    </a:ext>
                  </a:extLst>
                </a:gridCol>
                <a:gridCol w="1728192">
                  <a:extLst>
                    <a:ext uri="{9D8B030D-6E8A-4147-A177-3AD203B41FA5}">
                      <a16:colId xmlns:a16="http://schemas.microsoft.com/office/drawing/2014/main" val="20003"/>
                    </a:ext>
                  </a:extLst>
                </a:gridCol>
                <a:gridCol w="1158872">
                  <a:extLst>
                    <a:ext uri="{9D8B030D-6E8A-4147-A177-3AD203B41FA5}">
                      <a16:colId xmlns:a16="http://schemas.microsoft.com/office/drawing/2014/main" val="20004"/>
                    </a:ext>
                  </a:extLst>
                </a:gridCol>
                <a:gridCol w="1361407">
                  <a:extLst>
                    <a:ext uri="{9D8B030D-6E8A-4147-A177-3AD203B41FA5}">
                      <a16:colId xmlns:a16="http://schemas.microsoft.com/office/drawing/2014/main" val="20005"/>
                    </a:ext>
                  </a:extLst>
                </a:gridCol>
              </a:tblGrid>
              <a:tr h="234069">
                <a:tc gridSpan="2">
                  <a:txBody>
                    <a:bodyPr/>
                    <a:lstStyle/>
                    <a:p>
                      <a:pPr algn="l">
                        <a:lnSpc>
                          <a:spcPct val="150000"/>
                        </a:lnSpc>
                        <a:spcAft>
                          <a:spcPts val="0"/>
                        </a:spcAft>
                      </a:pPr>
                      <a:r>
                        <a:rPr lang="en-US" sz="800" kern="0" dirty="0">
                          <a:effectLst/>
                          <a:latin typeface="+mj-lt"/>
                        </a:rPr>
                        <a:t>Standard</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hMerge="1">
                  <a:txBody>
                    <a:bodyPr/>
                    <a:lstStyle/>
                    <a:p>
                      <a:endParaRPr lang="zh-CN"/>
                    </a:p>
                  </a:txBody>
                  <a:tcPr/>
                </a:tc>
                <a:tc>
                  <a:txBody>
                    <a:bodyPr/>
                    <a:lstStyle/>
                    <a:p>
                      <a:pPr algn="l">
                        <a:lnSpc>
                          <a:spcPct val="150000"/>
                        </a:lnSpc>
                        <a:spcAft>
                          <a:spcPts val="0"/>
                        </a:spcAft>
                      </a:pPr>
                      <a:r>
                        <a:rPr lang="en-US" sz="800" kern="0" dirty="0">
                          <a:effectLst/>
                          <a:latin typeface="+mj-lt"/>
                        </a:rPr>
                        <a:t>Pre-VR</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Entry-Level VR</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Advanced VR</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Ultimate VR</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0"/>
                  </a:ext>
                </a:extLst>
              </a:tr>
              <a:tr h="895110">
                <a:tc rowSpan="4">
                  <a:txBody>
                    <a:bodyPr/>
                    <a:lstStyle/>
                    <a:p>
                      <a:pPr algn="l">
                        <a:lnSpc>
                          <a:spcPct val="150000"/>
                        </a:lnSpc>
                        <a:spcAft>
                          <a:spcPts val="0"/>
                        </a:spcAft>
                      </a:pPr>
                      <a:r>
                        <a:rPr lang="en-US" sz="800" kern="0" dirty="0">
                          <a:effectLst/>
                          <a:latin typeface="+mj-lt"/>
                        </a:rPr>
                        <a:t>Weak interactive VR</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Typical code rate</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16Mbps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dirty="0">
                          <a:effectLst/>
                          <a:latin typeface="+mj-lt"/>
                        </a:rPr>
                        <a:t>：</a:t>
                      </a:r>
                      <a:br>
                        <a:rPr lang="en-US" sz="800" kern="0" dirty="0">
                          <a:effectLst/>
                          <a:latin typeface="+mj-lt"/>
                        </a:rPr>
                      </a:br>
                      <a:r>
                        <a:rPr lang="en-US" sz="800" kern="0" dirty="0">
                          <a:effectLst/>
                          <a:latin typeface="+mj-lt"/>
                        </a:rPr>
                        <a:t>50Mbps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 </a:t>
                      </a:r>
                      <a:r>
                        <a:rPr lang="en-US" sz="800" kern="0" dirty="0">
                          <a:effectLst/>
                          <a:latin typeface="+mj-lt"/>
                        </a:rPr>
                        <a:t>80Mbps</a:t>
                      </a:r>
                      <a:r>
                        <a:rPr lang="zh-CN" sz="800" kern="0" dirty="0">
                          <a:effectLst/>
                          <a:latin typeface="+mj-lt"/>
                        </a:rPr>
                        <a:t>（</a:t>
                      </a:r>
                      <a:r>
                        <a:rPr lang="en-US" sz="800" kern="0" dirty="0">
                          <a:effectLst/>
                          <a:latin typeface="+mj-lt"/>
                        </a:rPr>
                        <a:t>3D</a:t>
                      </a:r>
                      <a:r>
                        <a:rPr lang="zh-CN" sz="800" kern="0" dirty="0">
                          <a:effectLst/>
                          <a:latin typeface="+mj-lt"/>
                        </a:rPr>
                        <a:t>）</a:t>
                      </a:r>
                      <a:br>
                        <a:rPr lang="en-US" sz="800" kern="0" dirty="0">
                          <a:effectLst/>
                          <a:latin typeface="+mj-lt"/>
                        </a:rPr>
                      </a:br>
                      <a:r>
                        <a:rPr lang="en-US" sz="800" kern="0" dirty="0">
                          <a:effectLst/>
                          <a:latin typeface="+mj-lt"/>
                        </a:rPr>
                        <a:t>FOV</a:t>
                      </a:r>
                      <a:r>
                        <a:rPr lang="zh-CN" sz="800" kern="0" dirty="0">
                          <a:effectLst/>
                          <a:latin typeface="+mj-lt"/>
                        </a:rPr>
                        <a:t>：</a:t>
                      </a:r>
                      <a:br>
                        <a:rPr lang="en-US" sz="800" kern="0" dirty="0">
                          <a:effectLst/>
                          <a:latin typeface="+mj-lt"/>
                        </a:rPr>
                      </a:br>
                      <a:r>
                        <a:rPr lang="en-US" sz="800" kern="0" dirty="0">
                          <a:effectLst/>
                          <a:latin typeface="+mj-lt"/>
                        </a:rPr>
                        <a:t>26Mbps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42Mbps</a:t>
                      </a:r>
                      <a:r>
                        <a:rPr lang="zh-CN" sz="800" kern="0" dirty="0">
                          <a:effectLst/>
                          <a:latin typeface="+mj-lt"/>
                        </a:rPr>
                        <a:t>（</a:t>
                      </a:r>
                      <a:r>
                        <a:rPr lang="en-US" sz="800" kern="0" dirty="0">
                          <a:effectLst/>
                          <a:latin typeface="+mj-lt"/>
                        </a:rPr>
                        <a:t>3D</a:t>
                      </a:r>
                      <a:r>
                        <a:rPr lang="zh-CN" sz="800" kern="0" dirty="0">
                          <a:effectLst/>
                          <a:latin typeface="+mj-lt"/>
                        </a:rPr>
                        <a: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a:effectLst/>
                          <a:latin typeface="+mj-lt"/>
                        </a:rPr>
                        <a:t>：</a:t>
                      </a:r>
                      <a:r>
                        <a:rPr lang="en-US" sz="800" kern="0" dirty="0">
                          <a:effectLst/>
                          <a:latin typeface="+mj-lt"/>
                        </a:rPr>
                        <a:t>420Mbps</a:t>
                      </a:r>
                      <a:br>
                        <a:rPr lang="en-US" sz="800" kern="0" dirty="0">
                          <a:effectLst/>
                          <a:latin typeface="+mj-lt"/>
                        </a:rPr>
                      </a:br>
                      <a:r>
                        <a:rPr lang="en-US" sz="800" kern="0" dirty="0">
                          <a:effectLst/>
                          <a:latin typeface="+mj-lt"/>
                        </a:rPr>
                        <a:t>FOV</a:t>
                      </a:r>
                      <a:r>
                        <a:rPr lang="zh-CN" sz="800" kern="0">
                          <a:effectLst/>
                          <a:latin typeface="+mj-lt"/>
                        </a:rPr>
                        <a:t>：</a:t>
                      </a:r>
                      <a:r>
                        <a:rPr lang="en-US" sz="800" kern="0" dirty="0">
                          <a:effectLst/>
                          <a:latin typeface="+mj-lt"/>
                        </a:rPr>
                        <a:t>220Mbps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a:effectLst/>
                          <a:latin typeface="+mj-lt"/>
                        </a:rPr>
                        <a:t>：</a:t>
                      </a:r>
                      <a:r>
                        <a:rPr lang="en-US" sz="800" kern="0" dirty="0">
                          <a:effectLst/>
                          <a:latin typeface="+mj-lt"/>
                        </a:rPr>
                        <a:t>2.94Gbps</a:t>
                      </a:r>
                      <a:br>
                        <a:rPr lang="en-US" sz="800" kern="0" dirty="0">
                          <a:effectLst/>
                          <a:latin typeface="+mj-lt"/>
                        </a:rPr>
                      </a:br>
                      <a:r>
                        <a:rPr lang="en-US" sz="800" kern="0" dirty="0">
                          <a:effectLst/>
                          <a:latin typeface="+mj-lt"/>
                        </a:rPr>
                        <a:t>FOV</a:t>
                      </a:r>
                      <a:r>
                        <a:rPr lang="zh-CN" sz="800" kern="0">
                          <a:effectLst/>
                          <a:latin typeface="+mj-lt"/>
                        </a:rPr>
                        <a:t>：</a:t>
                      </a:r>
                      <a:r>
                        <a:rPr lang="en-US" sz="800" kern="0" dirty="0">
                          <a:effectLst/>
                          <a:latin typeface="+mj-lt"/>
                        </a:rPr>
                        <a:t>1.56Gbps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1"/>
                  </a:ext>
                </a:extLst>
              </a:tr>
              <a:tr h="895110">
                <a:tc vMerge="1">
                  <a:txBody>
                    <a:bodyPr/>
                    <a:lstStyle/>
                    <a:p>
                      <a:endParaRPr lang="zh-CN"/>
                    </a:p>
                  </a:txBody>
                  <a:tcPr/>
                </a:tc>
                <a:tc>
                  <a:txBody>
                    <a:bodyPr/>
                    <a:lstStyle/>
                    <a:p>
                      <a:pPr algn="l">
                        <a:lnSpc>
                          <a:spcPct val="150000"/>
                        </a:lnSpc>
                        <a:spcAft>
                          <a:spcPts val="0"/>
                        </a:spcAft>
                      </a:pPr>
                      <a:r>
                        <a:rPr lang="en-US" sz="800" kern="0" dirty="0">
                          <a:effectLst/>
                          <a:latin typeface="+mj-lt"/>
                        </a:rPr>
                        <a:t>Typical bandwidth requirement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25Mbps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dirty="0">
                          <a:effectLst/>
                          <a:latin typeface="+mj-lt"/>
                        </a:rPr>
                        <a:t>：</a:t>
                      </a:r>
                      <a:br>
                        <a:rPr lang="en-US" sz="800" kern="0" dirty="0">
                          <a:effectLst/>
                          <a:latin typeface="+mj-lt"/>
                        </a:rPr>
                      </a:br>
                      <a:r>
                        <a:rPr lang="en-US" sz="800" kern="0" dirty="0">
                          <a:effectLst/>
                          <a:latin typeface="+mj-lt"/>
                        </a:rPr>
                        <a:t>75Mbps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120Mbps</a:t>
                      </a:r>
                      <a:r>
                        <a:rPr lang="zh-CN" sz="800" kern="0" dirty="0">
                          <a:effectLst/>
                          <a:latin typeface="+mj-lt"/>
                        </a:rPr>
                        <a:t>（</a:t>
                      </a:r>
                      <a:r>
                        <a:rPr lang="en-US" sz="800" kern="0" dirty="0">
                          <a:effectLst/>
                          <a:latin typeface="+mj-lt"/>
                        </a:rPr>
                        <a:t>3D</a:t>
                      </a:r>
                      <a:r>
                        <a:rPr lang="zh-CN" sz="800" kern="0" dirty="0">
                          <a:effectLst/>
                          <a:latin typeface="+mj-lt"/>
                        </a:rPr>
                        <a:t>）</a:t>
                      </a:r>
                      <a:br>
                        <a:rPr lang="en-US" sz="800" kern="0" dirty="0">
                          <a:effectLst/>
                          <a:latin typeface="+mj-lt"/>
                        </a:rPr>
                      </a:br>
                      <a:r>
                        <a:rPr lang="en-US" sz="800" kern="0" dirty="0">
                          <a:effectLst/>
                          <a:latin typeface="+mj-lt"/>
                        </a:rPr>
                        <a:t>FOV</a:t>
                      </a:r>
                      <a:r>
                        <a:rPr lang="zh-CN" sz="800" kern="0" dirty="0">
                          <a:effectLst/>
                          <a:latin typeface="+mj-lt"/>
                        </a:rPr>
                        <a:t>：</a:t>
                      </a:r>
                      <a:br>
                        <a:rPr lang="en-US" sz="800" kern="0" dirty="0">
                          <a:effectLst/>
                          <a:latin typeface="+mj-lt"/>
                        </a:rPr>
                      </a:br>
                      <a:r>
                        <a:rPr lang="en-US" sz="800" kern="0" dirty="0">
                          <a:effectLst/>
                          <a:latin typeface="+mj-lt"/>
                        </a:rPr>
                        <a:t>40Mbps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63Mbps</a:t>
                      </a:r>
                      <a:r>
                        <a:rPr lang="zh-CN" sz="800" kern="0" dirty="0">
                          <a:effectLst/>
                          <a:latin typeface="+mj-lt"/>
                        </a:rPr>
                        <a:t>（</a:t>
                      </a:r>
                      <a:r>
                        <a:rPr lang="en-US" sz="800" kern="0" dirty="0">
                          <a:effectLst/>
                          <a:latin typeface="+mj-lt"/>
                        </a:rPr>
                        <a:t>3D</a:t>
                      </a:r>
                      <a:r>
                        <a:rPr lang="zh-CN" sz="800" kern="0" dirty="0">
                          <a:effectLst/>
                          <a:latin typeface="+mj-lt"/>
                        </a:rPr>
                        <a: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a:effectLst/>
                          <a:latin typeface="+mj-lt"/>
                        </a:rPr>
                        <a:t>：</a:t>
                      </a:r>
                      <a:r>
                        <a:rPr lang="en-US" sz="800" kern="0" dirty="0">
                          <a:effectLst/>
                          <a:latin typeface="+mj-lt"/>
                        </a:rPr>
                        <a:t>630Mbps</a:t>
                      </a:r>
                      <a:br>
                        <a:rPr lang="en-US" sz="800" kern="0" dirty="0">
                          <a:effectLst/>
                          <a:latin typeface="+mj-lt"/>
                        </a:rPr>
                      </a:br>
                      <a:r>
                        <a:rPr lang="en-US" sz="800" kern="0" dirty="0">
                          <a:effectLst/>
                          <a:latin typeface="+mj-lt"/>
                        </a:rPr>
                        <a:t>FOV</a:t>
                      </a:r>
                      <a:r>
                        <a:rPr lang="zh-CN" sz="800" kern="0">
                          <a:effectLst/>
                          <a:latin typeface="+mj-lt"/>
                        </a:rPr>
                        <a:t>：</a:t>
                      </a:r>
                      <a:r>
                        <a:rPr lang="en-US" sz="800" kern="0" dirty="0">
                          <a:effectLst/>
                          <a:latin typeface="+mj-lt"/>
                        </a:rPr>
                        <a:t>340Mbps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Full screen</a:t>
                      </a:r>
                      <a:r>
                        <a:rPr lang="zh-CN" sz="800" kern="0">
                          <a:effectLst/>
                          <a:latin typeface="+mj-lt"/>
                        </a:rPr>
                        <a:t>：</a:t>
                      </a:r>
                      <a:r>
                        <a:rPr lang="en-US" sz="800" kern="0" dirty="0">
                          <a:effectLst/>
                          <a:latin typeface="+mj-lt"/>
                        </a:rPr>
                        <a:t>4.40Gbps</a:t>
                      </a:r>
                      <a:br>
                        <a:rPr lang="en-US" sz="800" kern="0" dirty="0">
                          <a:effectLst/>
                          <a:latin typeface="+mj-lt"/>
                        </a:rPr>
                      </a:br>
                      <a:r>
                        <a:rPr lang="en-US" sz="800" kern="0" dirty="0">
                          <a:effectLst/>
                          <a:latin typeface="+mj-lt"/>
                        </a:rPr>
                        <a:t>FOV</a:t>
                      </a:r>
                      <a:r>
                        <a:rPr lang="zh-CN" sz="800" kern="0">
                          <a:effectLst/>
                          <a:latin typeface="+mj-lt"/>
                        </a:rPr>
                        <a:t>：</a:t>
                      </a:r>
                      <a:r>
                        <a:rPr lang="en-US" sz="800" kern="0" dirty="0">
                          <a:effectLst/>
                          <a:latin typeface="+mj-lt"/>
                        </a:rPr>
                        <a:t>2.34Gbps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2"/>
                  </a:ext>
                </a:extLst>
              </a:tr>
              <a:tr h="202678">
                <a:tc vMerge="1">
                  <a:txBody>
                    <a:bodyPr/>
                    <a:lstStyle/>
                    <a:p>
                      <a:endParaRPr lang="zh-CN"/>
                    </a:p>
                  </a:txBody>
                  <a:tcPr/>
                </a:tc>
                <a:tc>
                  <a:txBody>
                    <a:bodyPr/>
                    <a:lstStyle/>
                    <a:p>
                      <a:pPr algn="l">
                        <a:lnSpc>
                          <a:spcPct val="150000"/>
                        </a:lnSpc>
                        <a:spcAft>
                          <a:spcPts val="0"/>
                        </a:spcAft>
                      </a:pPr>
                      <a:r>
                        <a:rPr lang="en-US" sz="800" kern="0" dirty="0">
                          <a:effectLst/>
                          <a:latin typeface="+mj-lt"/>
                        </a:rPr>
                        <a:t>Typical RTT</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30ms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30ms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20ms</a:t>
                      </a:r>
                      <a:r>
                        <a:rPr lang="zh-CN" sz="800" kern="0" dirty="0">
                          <a:effectLst/>
                          <a:latin typeface="+mj-lt"/>
                        </a:rPr>
                        <a:t>（</a:t>
                      </a:r>
                      <a:r>
                        <a:rPr lang="en-US" sz="800" kern="0" dirty="0">
                          <a:effectLst/>
                          <a:latin typeface="+mj-lt"/>
                        </a:rPr>
                        <a:t>3D</a:t>
                      </a:r>
                      <a:r>
                        <a:rPr lang="zh-CN" sz="800" kern="0" dirty="0">
                          <a:effectLst/>
                          <a:latin typeface="+mj-lt"/>
                        </a:rPr>
                        <a: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20ms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3"/>
                  </a:ext>
                </a:extLst>
              </a:tr>
              <a:tr h="202678">
                <a:tc vMerge="1">
                  <a:txBody>
                    <a:bodyPr/>
                    <a:lstStyle/>
                    <a:p>
                      <a:endParaRPr lang="zh-CN"/>
                    </a:p>
                  </a:txBody>
                  <a:tcPr/>
                </a:tc>
                <a:tc>
                  <a:txBody>
                    <a:bodyPr/>
                    <a:lstStyle/>
                    <a:p>
                      <a:pPr algn="l">
                        <a:lnSpc>
                          <a:spcPct val="150000"/>
                        </a:lnSpc>
                        <a:spcAft>
                          <a:spcPts val="0"/>
                        </a:spcAft>
                      </a:pPr>
                      <a:r>
                        <a:rPr lang="en-US" sz="800" kern="0" dirty="0">
                          <a:effectLst/>
                          <a:latin typeface="+mj-lt"/>
                        </a:rPr>
                        <a:t>Typical network packet loss rate</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2.40E-04</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2.40E-05</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4"/>
                  </a:ext>
                </a:extLst>
              </a:tr>
              <a:tr h="202678">
                <a:tc rowSpan="4">
                  <a:txBody>
                    <a:bodyPr/>
                    <a:lstStyle/>
                    <a:p>
                      <a:pPr algn="l">
                        <a:lnSpc>
                          <a:spcPct val="150000"/>
                        </a:lnSpc>
                        <a:spcAft>
                          <a:spcPts val="0"/>
                        </a:spcAft>
                      </a:pPr>
                      <a:r>
                        <a:rPr lang="en-US" sz="800" kern="0" dirty="0">
                          <a:effectLst/>
                          <a:latin typeface="+mj-lt"/>
                        </a:rPr>
                        <a:t>Strong interactive VR</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Typical code rate</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18Mbps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40Mbps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60Mbps</a:t>
                      </a:r>
                      <a:r>
                        <a:rPr lang="zh-CN" sz="800" kern="0" dirty="0">
                          <a:effectLst/>
                          <a:latin typeface="+mj-lt"/>
                        </a:rPr>
                        <a:t>（</a:t>
                      </a:r>
                      <a:r>
                        <a:rPr lang="en-US" sz="800" kern="0" dirty="0">
                          <a:effectLst/>
                          <a:latin typeface="+mj-lt"/>
                        </a:rPr>
                        <a:t>3D</a:t>
                      </a:r>
                      <a:r>
                        <a:rPr lang="zh-CN" sz="800" kern="0" dirty="0">
                          <a:effectLst/>
                          <a:latin typeface="+mj-lt"/>
                        </a:rPr>
                        <a: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390Mbps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680Mbps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5"/>
                  </a:ext>
                </a:extLst>
              </a:tr>
              <a:tr h="202678">
                <a:tc vMerge="1">
                  <a:txBody>
                    <a:bodyPr/>
                    <a:lstStyle/>
                    <a:p>
                      <a:endParaRPr lang="zh-CN"/>
                    </a:p>
                  </a:txBody>
                  <a:tcPr/>
                </a:tc>
                <a:tc>
                  <a:txBody>
                    <a:bodyPr/>
                    <a:lstStyle/>
                    <a:p>
                      <a:pPr algn="l">
                        <a:lnSpc>
                          <a:spcPct val="150000"/>
                        </a:lnSpc>
                        <a:spcAft>
                          <a:spcPts val="0"/>
                        </a:spcAft>
                      </a:pPr>
                      <a:r>
                        <a:rPr lang="en-US" sz="800" kern="0" dirty="0">
                          <a:effectLst/>
                          <a:latin typeface="+mj-lt"/>
                        </a:rPr>
                        <a:t>Typical bandwidth requirement</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50Mbps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120Mbps</a:t>
                      </a:r>
                      <a:r>
                        <a:rPr lang="zh-CN" sz="800" kern="0" dirty="0">
                          <a:effectLst/>
                          <a:latin typeface="+mj-lt"/>
                        </a:rPr>
                        <a:t>（</a:t>
                      </a:r>
                      <a:r>
                        <a:rPr lang="en-US" sz="800" kern="0" dirty="0">
                          <a:effectLst/>
                          <a:latin typeface="+mj-lt"/>
                        </a:rPr>
                        <a:t>2D</a:t>
                      </a:r>
                      <a:r>
                        <a:rPr lang="zh-CN" sz="800" kern="0" dirty="0">
                          <a:effectLst/>
                          <a:latin typeface="+mj-lt"/>
                        </a:rPr>
                        <a:t>）</a:t>
                      </a:r>
                      <a:r>
                        <a:rPr lang="en-US" altLang="zh-CN" sz="800" kern="0" dirty="0">
                          <a:effectLst/>
                          <a:latin typeface="+mj-lt"/>
                        </a:rPr>
                        <a:t>;</a:t>
                      </a:r>
                      <a:r>
                        <a:rPr lang="en-US" altLang="zh-CN" sz="800" kern="0" baseline="0" dirty="0">
                          <a:effectLst/>
                          <a:latin typeface="+mj-lt"/>
                        </a:rPr>
                        <a:t> </a:t>
                      </a:r>
                      <a:r>
                        <a:rPr lang="en-US" sz="800" kern="0" dirty="0">
                          <a:effectLst/>
                          <a:latin typeface="+mj-lt"/>
                        </a:rPr>
                        <a:t>200Mbps</a:t>
                      </a:r>
                      <a:r>
                        <a:rPr lang="zh-CN" sz="800" kern="0" dirty="0">
                          <a:effectLst/>
                          <a:latin typeface="+mj-lt"/>
                        </a:rPr>
                        <a:t>（</a:t>
                      </a:r>
                      <a:r>
                        <a:rPr lang="en-US" sz="800" kern="0" dirty="0">
                          <a:effectLst/>
                          <a:latin typeface="+mj-lt"/>
                        </a:rPr>
                        <a:t>3D</a:t>
                      </a:r>
                      <a:r>
                        <a:rPr lang="zh-CN" sz="800" kern="0" dirty="0">
                          <a:effectLst/>
                          <a:latin typeface="+mj-lt"/>
                        </a:rPr>
                        <a:t>）</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1.40Gbps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3.36Gbps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6"/>
                  </a:ext>
                </a:extLst>
              </a:tr>
              <a:tr h="202678">
                <a:tc vMerge="1">
                  <a:txBody>
                    <a:bodyPr/>
                    <a:lstStyle/>
                    <a:p>
                      <a:endParaRPr lang="zh-CN"/>
                    </a:p>
                  </a:txBody>
                  <a:tcPr/>
                </a:tc>
                <a:tc>
                  <a:txBody>
                    <a:bodyPr/>
                    <a:lstStyle/>
                    <a:p>
                      <a:pPr algn="l">
                        <a:lnSpc>
                          <a:spcPct val="150000"/>
                        </a:lnSpc>
                        <a:spcAft>
                          <a:spcPts val="0"/>
                        </a:spcAft>
                      </a:pPr>
                      <a:r>
                        <a:rPr lang="en-US" sz="800" kern="0" dirty="0">
                          <a:effectLst/>
                          <a:latin typeface="+mj-lt"/>
                        </a:rPr>
                        <a:t>Typical RTT</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5ms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5ms</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7"/>
                  </a:ext>
                </a:extLst>
              </a:tr>
              <a:tr h="202678">
                <a:tc vMerge="1">
                  <a:txBody>
                    <a:bodyPr/>
                    <a:lstStyle/>
                    <a:p>
                      <a:endParaRPr lang="zh-CN"/>
                    </a:p>
                  </a:txBody>
                  <a:tcPr/>
                </a:tc>
                <a:tc>
                  <a:txBody>
                    <a:bodyPr/>
                    <a:lstStyle/>
                    <a:p>
                      <a:pPr algn="l">
                        <a:lnSpc>
                          <a:spcPct val="150000"/>
                        </a:lnSpc>
                        <a:spcAft>
                          <a:spcPts val="0"/>
                        </a:spcAft>
                      </a:pPr>
                      <a:r>
                        <a:rPr lang="en-US" sz="800" kern="0" dirty="0">
                          <a:effectLst/>
                          <a:latin typeface="+mj-lt"/>
                        </a:rPr>
                        <a:t>Typical network packet loss rate</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tc>
                  <a:txBody>
                    <a:bodyPr/>
                    <a:lstStyle/>
                    <a:p>
                      <a:pPr algn="l">
                        <a:lnSpc>
                          <a:spcPct val="150000"/>
                        </a:lnSpc>
                        <a:spcAft>
                          <a:spcPts val="0"/>
                        </a:spcAft>
                      </a:pPr>
                      <a:r>
                        <a:rPr lang="en-US" sz="800" kern="0" dirty="0">
                          <a:effectLst/>
                          <a:latin typeface="+mj-lt"/>
                        </a:rPr>
                        <a:t>1.00E-06</a:t>
                      </a:r>
                      <a:endParaRPr lang="zh-CN" sz="900" kern="100" dirty="0">
                        <a:effectLst/>
                        <a:latin typeface="+mj-lt"/>
                        <a:ea typeface="宋体" panose="02010600030101010101" pitchFamily="2" charset="-122"/>
                        <a:cs typeface="Times New Roman" panose="02020603050405020304" pitchFamily="18" charset="0"/>
                      </a:endParaRPr>
                    </a:p>
                  </a:txBody>
                  <a:tcPr marL="54238" marR="54238" marT="0" marB="0" anchor="ctr"/>
                </a:tc>
                <a:extLst>
                  <a:ext uri="{0D108BD9-81ED-4DB2-BD59-A6C34878D82A}">
                    <a16:rowId xmlns:a16="http://schemas.microsoft.com/office/drawing/2014/main" val="10008"/>
                  </a:ext>
                </a:extLst>
              </a:tr>
            </a:tbl>
          </a:graphicData>
        </a:graphic>
      </p:graphicFrame>
      <p:sp>
        <p:nvSpPr>
          <p:cNvPr id="3" name="灯片编号占位符 2"/>
          <p:cNvSpPr>
            <a:spLocks noGrp="1"/>
          </p:cNvSpPr>
          <p:nvPr>
            <p:ph type="sldNum" sz="quarter" idx="10"/>
          </p:nvPr>
        </p:nvSpPr>
        <p:spPr/>
        <p:txBody>
          <a:bodyPr/>
          <a:lstStyle/>
          <a:p>
            <a:pPr>
              <a:defRPr/>
            </a:pPr>
            <a:r>
              <a:rPr lang="en-US" altLang="zh-CN" dirty="0">
                <a:solidFill>
                  <a:srgbClr val="000000"/>
                </a:solidFill>
              </a:rPr>
              <a:t>Page 6</a:t>
            </a:r>
            <a:endParaRPr lang="zh-CN" altLang="en-US" dirty="0">
              <a:solidFill>
                <a:srgbClr val="000000"/>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394561" y="50255"/>
            <a:ext cx="7754359"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61950" indent="-361950" algn="l" rtl="0" eaLnBrk="0" fontAlgn="base" hangingPunct="0">
              <a:spcBef>
                <a:spcPct val="0"/>
              </a:spcBef>
              <a:spcAft>
                <a:spcPct val="0"/>
              </a:spcAft>
              <a:defRPr sz="2800" b="1">
                <a:solidFill>
                  <a:schemeClr val="tx1"/>
                </a:solidFill>
                <a:latin typeface="+mj-lt"/>
                <a:ea typeface="微软雅黑"/>
                <a:cs typeface="微软雅黑"/>
              </a:defRPr>
            </a:lvl1pPr>
            <a:lvl2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2pPr>
            <a:lvl3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3pPr>
            <a:lvl4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4pPr>
            <a:lvl5pPr marL="361950" indent="-361950" algn="l" rtl="0" eaLnBrk="0" fontAlgn="base" hangingPunct="0">
              <a:spcBef>
                <a:spcPct val="0"/>
              </a:spcBef>
              <a:spcAft>
                <a:spcPct val="0"/>
              </a:spcAft>
              <a:defRPr sz="2800" b="1">
                <a:solidFill>
                  <a:schemeClr val="tx1"/>
                </a:solidFill>
                <a:latin typeface="微软雅黑" charset="0"/>
                <a:ea typeface="微软雅黑" charset="0"/>
                <a:cs typeface="微软雅黑" charset="0"/>
              </a:defRPr>
            </a:lvl5pPr>
            <a:lvl6pPr marL="819150" algn="l" rtl="0" fontAlgn="base">
              <a:spcBef>
                <a:spcPct val="0"/>
              </a:spcBef>
              <a:spcAft>
                <a:spcPct val="0"/>
              </a:spcAft>
              <a:defRPr sz="2000" b="1">
                <a:solidFill>
                  <a:schemeClr val="tx1"/>
                </a:solidFill>
                <a:latin typeface="Arial" pitchFamily="34" charset="0"/>
                <a:ea typeface="黑体" pitchFamily="2" charset="-122"/>
              </a:defRPr>
            </a:lvl6pPr>
            <a:lvl7pPr marL="1276350" algn="l" rtl="0" fontAlgn="base">
              <a:spcBef>
                <a:spcPct val="0"/>
              </a:spcBef>
              <a:spcAft>
                <a:spcPct val="0"/>
              </a:spcAft>
              <a:defRPr sz="2000" b="1">
                <a:solidFill>
                  <a:schemeClr val="tx1"/>
                </a:solidFill>
                <a:latin typeface="Arial" pitchFamily="34" charset="0"/>
                <a:ea typeface="黑体" pitchFamily="2" charset="-122"/>
              </a:defRPr>
            </a:lvl7pPr>
            <a:lvl8pPr marL="1733550" algn="l" rtl="0" fontAlgn="base">
              <a:spcBef>
                <a:spcPct val="0"/>
              </a:spcBef>
              <a:spcAft>
                <a:spcPct val="0"/>
              </a:spcAft>
              <a:defRPr sz="2000" b="1">
                <a:solidFill>
                  <a:schemeClr val="tx1"/>
                </a:solidFill>
                <a:latin typeface="Arial" pitchFamily="34" charset="0"/>
                <a:ea typeface="黑体" pitchFamily="2" charset="-122"/>
              </a:defRPr>
            </a:lvl8pPr>
            <a:lvl9pPr marL="2190750" algn="l" rtl="0" fontAlgn="base">
              <a:spcBef>
                <a:spcPct val="0"/>
              </a:spcBef>
              <a:spcAft>
                <a:spcPct val="0"/>
              </a:spcAft>
              <a:defRPr sz="2000" b="1">
                <a:solidFill>
                  <a:schemeClr val="tx1"/>
                </a:solidFill>
                <a:latin typeface="Arial" pitchFamily="34" charset="0"/>
                <a:ea typeface="黑体" pitchFamily="2" charset="-122"/>
              </a:defRPr>
            </a:lvl9pPr>
          </a:lstStyle>
          <a:p>
            <a:r>
              <a:rPr lang="en-US" altLang="zh-CN" sz="2000" kern="0" dirty="0">
                <a:latin typeface="微软雅黑" panose="020B0503020204020204" pitchFamily="34" charset="-122"/>
                <a:ea typeface="微软雅黑" panose="020B0503020204020204" pitchFamily="34" charset="-122"/>
              </a:rPr>
              <a:t>Network requirements of URLLC services (for example)</a:t>
            </a:r>
            <a:endParaRPr lang="zh-CN" altLang="en-US" sz="20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1" y="699542"/>
            <a:ext cx="8461852" cy="646331"/>
          </a:xfrm>
          <a:prstGeom prst="rect">
            <a:avLst/>
          </a:prstGeom>
        </p:spPr>
        <p:txBody>
          <a:bodyPr wrap="square">
            <a:spAutoFit/>
          </a:bodyPr>
          <a:lstStyle/>
          <a:p>
            <a:pPr marL="360000" indent="-360000" algn="just" eaLnBrk="0" fontAlgn="ctr" hangingPunct="0">
              <a:lnSpc>
                <a:spcPct val="150000"/>
              </a:lnSpc>
              <a:buClr>
                <a:srgbClr val="C00000"/>
              </a:buClr>
              <a:buSzPct val="80000"/>
              <a:buFont typeface="Wingdings" panose="05000000000000000000" pitchFamily="2" charset="2"/>
              <a:buChar char="Ø"/>
            </a:pPr>
            <a:r>
              <a:rPr lang="en-GB" altLang="zh-CN" sz="1200" kern="0" dirty="0">
                <a:latin typeface="微软雅黑" panose="020B0503020204020204" pitchFamily="34" charset="-122"/>
                <a:ea typeface="微软雅黑" panose="020B0503020204020204" pitchFamily="34" charset="-122"/>
                <a:cs typeface="Times New Roman" pitchFamily="18" charset="0"/>
              </a:rPr>
              <a:t>The requirements of URLLC services, such as electrical power distribution and factory automation (in TR 38.824), </a:t>
            </a:r>
            <a:r>
              <a:rPr lang="en-US" altLang="zh-CN" sz="1200" kern="0" dirty="0">
                <a:latin typeface="微软雅黑" panose="020B0503020204020204" pitchFamily="34" charset="-122"/>
                <a:ea typeface="微软雅黑" panose="020B0503020204020204" pitchFamily="34" charset="-122"/>
                <a:cs typeface="Times New Roman" pitchFamily="18" charset="0"/>
              </a:rPr>
              <a:t>are summarized in the following table.</a:t>
            </a:r>
          </a:p>
        </p:txBody>
      </p:sp>
      <p:graphicFrame>
        <p:nvGraphicFramePr>
          <p:cNvPr id="3" name="表格 2"/>
          <p:cNvGraphicFramePr>
            <a:graphicFrameLocks noGrp="1"/>
          </p:cNvGraphicFramePr>
          <p:nvPr>
            <p:extLst>
              <p:ext uri="{D42A27DB-BD31-4B8C-83A1-F6EECF244321}">
                <p14:modId xmlns:p14="http://schemas.microsoft.com/office/powerpoint/2010/main" val="70144790"/>
              </p:ext>
            </p:extLst>
          </p:nvPr>
        </p:nvGraphicFramePr>
        <p:xfrm>
          <a:off x="827584" y="1563638"/>
          <a:ext cx="7560839" cy="2952328"/>
        </p:xfrm>
        <a:graphic>
          <a:graphicData uri="http://schemas.openxmlformats.org/drawingml/2006/table">
            <a:tbl>
              <a:tblPr firstRow="1" firstCol="1" bandRow="1">
                <a:tableStyleId>{5C22544A-7EE6-4342-B048-85BDC9FD1C3A}</a:tableStyleId>
              </a:tblPr>
              <a:tblGrid>
                <a:gridCol w="1152128">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gridCol w="2496034">
                  <a:extLst>
                    <a:ext uri="{9D8B030D-6E8A-4147-A177-3AD203B41FA5}">
                      <a16:colId xmlns:a16="http://schemas.microsoft.com/office/drawing/2014/main" val="20003"/>
                    </a:ext>
                  </a:extLst>
                </a:gridCol>
                <a:gridCol w="1392397">
                  <a:extLst>
                    <a:ext uri="{9D8B030D-6E8A-4147-A177-3AD203B41FA5}">
                      <a16:colId xmlns:a16="http://schemas.microsoft.com/office/drawing/2014/main" val="20004"/>
                    </a:ext>
                  </a:extLst>
                </a:gridCol>
              </a:tblGrid>
              <a:tr h="234386">
                <a:tc>
                  <a:txBody>
                    <a:bodyPr/>
                    <a:lstStyle/>
                    <a:p>
                      <a:pPr algn="ctr">
                        <a:spcAft>
                          <a:spcPts val="0"/>
                        </a:spcAft>
                      </a:pPr>
                      <a:r>
                        <a:rPr lang="en-US" sz="1000" dirty="0">
                          <a:effectLst/>
                          <a:latin typeface="+mj-lt"/>
                        </a:rPr>
                        <a:t>Use case</a:t>
                      </a:r>
                      <a:endParaRPr lang="zh-CN" sz="1000" b="1"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Reliability (%)</a:t>
                      </a:r>
                      <a:endParaRPr lang="zh-CN" sz="1000" b="1">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Latency </a:t>
                      </a:r>
                      <a:endParaRPr lang="zh-CN" sz="1000" b="1">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Data packet size and traffic model</a:t>
                      </a:r>
                      <a:endParaRPr lang="zh-CN" sz="1000" b="1">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Description</a:t>
                      </a:r>
                      <a:endParaRPr lang="zh-CN" sz="1000" b="1">
                        <a:effectLst/>
                        <a:latin typeface="+mj-lt"/>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836290">
                <a:tc rowSpan="2">
                  <a:txBody>
                    <a:bodyPr/>
                    <a:lstStyle/>
                    <a:p>
                      <a:pPr algn="ctr">
                        <a:spcAft>
                          <a:spcPts val="0"/>
                        </a:spcAft>
                      </a:pPr>
                      <a:r>
                        <a:rPr lang="en-US" sz="1000" dirty="0">
                          <a:effectLst/>
                          <a:latin typeface="+mj-lt"/>
                        </a:rPr>
                        <a:t>Power distribution</a:t>
                      </a:r>
                      <a:endParaRPr lang="zh-CN" sz="1000" dirty="0">
                        <a:effectLst/>
                        <a:latin typeface="+mj-lt"/>
                      </a:endParaRPr>
                    </a:p>
                    <a:p>
                      <a:pPr algn="ctr">
                        <a:spcAft>
                          <a:spcPts val="0"/>
                        </a:spcAft>
                      </a:pPr>
                      <a:r>
                        <a:rPr lang="en-US" sz="1000" dirty="0">
                          <a:effectLst/>
                          <a:latin typeface="+mj-lt"/>
                        </a:rPr>
                        <a:t>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99.9999</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5 ms (</a:t>
                      </a:r>
                      <a:r>
                        <a:rPr lang="en-US" altLang="zh-CN" sz="1000" kern="1200" dirty="0">
                          <a:solidFill>
                            <a:schemeClr val="dk1"/>
                          </a:solidFill>
                          <a:effectLst/>
                          <a:latin typeface="+mn-lt"/>
                          <a:ea typeface="+mn-ea"/>
                          <a:cs typeface="+mn-cs"/>
                        </a:rPr>
                        <a:t>E2E</a:t>
                      </a:r>
                      <a:r>
                        <a:rPr lang="en-US" sz="1000" dirty="0">
                          <a:effectLst/>
                          <a:latin typeface="+mj-lt"/>
                        </a:rPr>
                        <a:t> latency)</a:t>
                      </a:r>
                      <a:endParaRPr lang="zh-CN" sz="1000" dirty="0">
                        <a:effectLst/>
                        <a:latin typeface="+mj-lt"/>
                      </a:endParaRPr>
                    </a:p>
                    <a:p>
                      <a:pPr algn="ctr">
                        <a:spcAft>
                          <a:spcPts val="0"/>
                        </a:spcAft>
                      </a:pPr>
                      <a:r>
                        <a:rPr lang="en-US" sz="1000" dirty="0">
                          <a:effectLst/>
                          <a:latin typeface="+mj-lt"/>
                        </a:rPr>
                        <a:t>Note: 2-3 ms air interface latency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DL &amp; UL:</a:t>
                      </a:r>
                      <a:endParaRPr lang="zh-CN" sz="1000" dirty="0">
                        <a:effectLst/>
                        <a:latin typeface="+mj-lt"/>
                      </a:endParaRPr>
                    </a:p>
                    <a:p>
                      <a:pPr algn="ctr">
                        <a:spcAft>
                          <a:spcPts val="0"/>
                        </a:spcAft>
                      </a:pPr>
                      <a:r>
                        <a:rPr lang="en-US" sz="1000" dirty="0">
                          <a:effectLst/>
                          <a:latin typeface="+mj-lt"/>
                        </a:rPr>
                        <a:t>100 bytes </a:t>
                      </a:r>
                      <a:endParaRPr lang="zh-CN" sz="1000" dirty="0">
                        <a:effectLst/>
                        <a:latin typeface="+mj-lt"/>
                      </a:endParaRPr>
                    </a:p>
                    <a:p>
                      <a:pPr algn="ctr">
                        <a:spcAft>
                          <a:spcPts val="0"/>
                        </a:spcAft>
                      </a:pPr>
                      <a:r>
                        <a:rPr lang="en-US" sz="1000" dirty="0">
                          <a:effectLst/>
                          <a:latin typeface="+mj-lt"/>
                        </a:rPr>
                        <a:t>ftp model 3 with arrival interval 100 ms</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Power distribution grid fault and outage management </a:t>
                      </a:r>
                      <a:endParaRPr lang="zh-CN" sz="1000">
                        <a:effectLst/>
                        <a:latin typeface="+mj-lt"/>
                      </a:endParaRPr>
                    </a:p>
                    <a:p>
                      <a:pPr algn="ctr">
                        <a:spcAft>
                          <a:spcPts val="0"/>
                        </a:spcAft>
                      </a:pPr>
                      <a:r>
                        <a:rPr lang="en-US" sz="1000" dirty="0">
                          <a:effectLst/>
                          <a:latin typeface="+mj-lt"/>
                        </a:rPr>
                        <a:t>(TR 22.804:5.6.4)</a:t>
                      </a:r>
                      <a:endParaRPr lang="zh-CN" sz="1000">
                        <a:effectLst/>
                        <a:latin typeface="+mj-lt"/>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045362">
                <a:tc vMerge="1">
                  <a:txBody>
                    <a:bodyPr/>
                    <a:lstStyle/>
                    <a:p>
                      <a:endParaRPr lang="zh-CN" altLang="en-US"/>
                    </a:p>
                  </a:txBody>
                  <a:tcPr/>
                </a:tc>
                <a:tc>
                  <a:txBody>
                    <a:bodyPr/>
                    <a:lstStyle/>
                    <a:p>
                      <a:pPr algn="ctr">
                        <a:spcAft>
                          <a:spcPts val="0"/>
                        </a:spcAft>
                      </a:pPr>
                      <a:r>
                        <a:rPr lang="en-US" sz="1000" dirty="0">
                          <a:effectLst/>
                          <a:latin typeface="+mj-lt"/>
                        </a:rPr>
                        <a:t>99.999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15 ms (E2E latency)</a:t>
                      </a:r>
                      <a:endParaRPr lang="zh-CN" sz="1000" dirty="0">
                        <a:effectLst/>
                        <a:latin typeface="+mj-lt"/>
                      </a:endParaRPr>
                    </a:p>
                    <a:p>
                      <a:pPr algn="ctr">
                        <a:spcAft>
                          <a:spcPts val="0"/>
                        </a:spcAft>
                      </a:pPr>
                      <a:r>
                        <a:rPr lang="en-US" sz="1000" dirty="0">
                          <a:effectLst/>
                          <a:latin typeface="+mj-lt"/>
                        </a:rPr>
                        <a:t>Note: 6-7 ms air interface latency</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DL &amp; UL:</a:t>
                      </a:r>
                      <a:endParaRPr lang="zh-CN" sz="1000" dirty="0">
                        <a:effectLst/>
                        <a:latin typeface="+mj-lt"/>
                      </a:endParaRPr>
                    </a:p>
                    <a:p>
                      <a:pPr algn="ctr">
                        <a:spcAft>
                          <a:spcPts val="0"/>
                        </a:spcAft>
                      </a:pPr>
                      <a:r>
                        <a:rPr lang="en-US" sz="1000" dirty="0">
                          <a:effectLst/>
                          <a:latin typeface="+mj-lt"/>
                        </a:rPr>
                        <a:t>250 bytes </a:t>
                      </a:r>
                      <a:endParaRPr lang="zh-CN" sz="1000" dirty="0">
                        <a:effectLst/>
                        <a:latin typeface="+mj-lt"/>
                      </a:endParaRPr>
                    </a:p>
                    <a:p>
                      <a:pPr algn="ctr">
                        <a:spcAft>
                          <a:spcPts val="0"/>
                        </a:spcAft>
                      </a:pPr>
                      <a:r>
                        <a:rPr lang="en-US" sz="1000" dirty="0">
                          <a:effectLst/>
                          <a:latin typeface="+mj-lt"/>
                        </a:rPr>
                        <a:t>Periodic and deterministic with arrival interval 0.833 ms</a:t>
                      </a:r>
                      <a:endParaRPr lang="zh-CN" sz="1000" dirty="0">
                        <a:effectLst/>
                        <a:latin typeface="+mj-lt"/>
                      </a:endParaRPr>
                    </a:p>
                    <a:p>
                      <a:pPr algn="ctr">
                        <a:spcAft>
                          <a:spcPts val="0"/>
                        </a:spcAft>
                      </a:pPr>
                      <a:r>
                        <a:rPr lang="en-US" sz="1000" dirty="0">
                          <a:effectLst/>
                          <a:latin typeface="+mj-lt"/>
                        </a:rPr>
                        <a:t>Random offset between UEs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Differential protection</a:t>
                      </a:r>
                      <a:endParaRPr lang="zh-CN" sz="1000" dirty="0">
                        <a:effectLst/>
                        <a:latin typeface="+mj-lt"/>
                      </a:endParaRPr>
                    </a:p>
                    <a:p>
                      <a:pPr algn="ctr">
                        <a:spcAft>
                          <a:spcPts val="0"/>
                        </a:spcAft>
                      </a:pPr>
                      <a:r>
                        <a:rPr lang="en-US" sz="1000" dirty="0">
                          <a:effectLst/>
                          <a:latin typeface="+mj-lt"/>
                        </a:rPr>
                        <a:t>(TR 22.804:5.6.6)</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836290">
                <a:tc>
                  <a:txBody>
                    <a:bodyPr/>
                    <a:lstStyle/>
                    <a:p>
                      <a:pPr algn="ctr">
                        <a:spcAft>
                          <a:spcPts val="0"/>
                        </a:spcAft>
                      </a:pPr>
                      <a:r>
                        <a:rPr lang="en-US" sz="1000" dirty="0">
                          <a:effectLst/>
                          <a:latin typeface="+mj-lt"/>
                        </a:rPr>
                        <a:t>Factory automation</a:t>
                      </a:r>
                      <a:endParaRPr lang="zh-CN" sz="1000" dirty="0">
                        <a:effectLst/>
                        <a:latin typeface="+mj-lt"/>
                      </a:endParaRPr>
                    </a:p>
                    <a:p>
                      <a:pPr algn="ctr">
                        <a:spcAft>
                          <a:spcPts val="0"/>
                        </a:spcAft>
                      </a:pPr>
                      <a:r>
                        <a:rPr lang="en-US" sz="1000" dirty="0">
                          <a:effectLst/>
                          <a:latin typeface="+mj-lt"/>
                        </a:rPr>
                        <a:t>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99.9999</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2 ms (</a:t>
                      </a:r>
                      <a:r>
                        <a:rPr lang="en-US" altLang="zh-CN" sz="1000" kern="1200" dirty="0">
                          <a:solidFill>
                            <a:schemeClr val="dk1"/>
                          </a:solidFill>
                          <a:effectLst/>
                          <a:latin typeface="+mn-lt"/>
                          <a:ea typeface="+mn-ea"/>
                          <a:cs typeface="+mn-cs"/>
                        </a:rPr>
                        <a:t>E2E </a:t>
                      </a:r>
                      <a:r>
                        <a:rPr lang="en-US" sz="1000" dirty="0">
                          <a:effectLst/>
                          <a:latin typeface="+mj-lt"/>
                        </a:rPr>
                        <a:t>latency)</a:t>
                      </a:r>
                      <a:endParaRPr lang="zh-CN" sz="1000" dirty="0">
                        <a:effectLst/>
                        <a:latin typeface="+mj-lt"/>
                      </a:endParaRPr>
                    </a:p>
                    <a:p>
                      <a:pPr algn="ctr">
                        <a:spcAft>
                          <a:spcPts val="0"/>
                        </a:spcAft>
                      </a:pPr>
                      <a:r>
                        <a:rPr lang="en-US" sz="1000" dirty="0">
                          <a:effectLst/>
                          <a:latin typeface="+mj-lt"/>
                        </a:rPr>
                        <a:t>Note: 1 ms air interface latency </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DL &amp; UL:</a:t>
                      </a:r>
                      <a:endParaRPr lang="zh-CN" sz="1000" dirty="0">
                        <a:effectLst/>
                        <a:latin typeface="+mj-lt"/>
                      </a:endParaRPr>
                    </a:p>
                    <a:p>
                      <a:pPr algn="ctr">
                        <a:spcAft>
                          <a:spcPts val="0"/>
                        </a:spcAft>
                      </a:pPr>
                      <a:r>
                        <a:rPr lang="en-US" sz="1000" dirty="0">
                          <a:effectLst/>
                          <a:latin typeface="+mj-lt"/>
                        </a:rPr>
                        <a:t>32 bytes</a:t>
                      </a:r>
                      <a:endParaRPr lang="zh-CN" sz="1000" dirty="0">
                        <a:effectLst/>
                        <a:latin typeface="+mj-lt"/>
                      </a:endParaRPr>
                    </a:p>
                    <a:p>
                      <a:pPr algn="ctr">
                        <a:spcAft>
                          <a:spcPts val="0"/>
                        </a:spcAft>
                      </a:pPr>
                      <a:r>
                        <a:rPr lang="en-US" sz="1000" dirty="0">
                          <a:effectLst/>
                          <a:latin typeface="+mj-lt"/>
                        </a:rPr>
                        <a:t>Periodic deterministic traffic model with data arrival interval 2 ms</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000" dirty="0">
                          <a:effectLst/>
                          <a:latin typeface="+mj-lt"/>
                        </a:rPr>
                        <a:t>Motion control</a:t>
                      </a:r>
                      <a:endParaRPr lang="zh-CN" sz="1000" dirty="0">
                        <a:effectLst/>
                        <a:latin typeface="+mj-lt"/>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sp>
        <p:nvSpPr>
          <p:cNvPr id="5" name="灯片编号占位符 4"/>
          <p:cNvSpPr>
            <a:spLocks noGrp="1"/>
          </p:cNvSpPr>
          <p:nvPr>
            <p:ph type="sldNum" sz="quarter" idx="10"/>
          </p:nvPr>
        </p:nvSpPr>
        <p:spPr/>
        <p:txBody>
          <a:bodyPr/>
          <a:lstStyle/>
          <a:p>
            <a:pPr>
              <a:defRPr/>
            </a:pPr>
            <a:r>
              <a:rPr lang="en-US" altLang="zh-CN" dirty="0">
                <a:solidFill>
                  <a:srgbClr val="000000"/>
                </a:solidFill>
              </a:rPr>
              <a:t>Page 7</a:t>
            </a:r>
            <a:endParaRPr lang="zh-CN" altLang="en-US" dirty="0">
              <a:solidFill>
                <a:srgbClr val="000000"/>
              </a:solidFill>
            </a:endParaRPr>
          </a:p>
        </p:txBody>
      </p:sp>
    </p:spTree>
    <p:extLst>
      <p:ext uri="{BB962C8B-B14F-4D97-AF65-F5344CB8AC3E}">
        <p14:creationId xmlns:p14="http://schemas.microsoft.com/office/powerpoint/2010/main" val="270866780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466328"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000" kern="0" dirty="0">
                <a:latin typeface="微软雅黑" panose="020B0503020204020204" pitchFamily="34" charset="-122"/>
                <a:ea typeface="微软雅黑" panose="020B0503020204020204" pitchFamily="34" charset="-122"/>
              </a:rPr>
              <a:t>QoE evaluation scheme of VR service (for example) </a:t>
            </a:r>
            <a:endParaRPr lang="zh-CN" altLang="en-US" sz="2000" kern="0" dirty="0">
              <a:latin typeface="微软雅黑" panose="020B0503020204020204" pitchFamily="34" charset="-122"/>
              <a:ea typeface="微软雅黑" panose="020B0503020204020204" pitchFamily="34" charset="-122"/>
            </a:endParaRPr>
          </a:p>
        </p:txBody>
      </p:sp>
      <p:sp>
        <p:nvSpPr>
          <p:cNvPr id="6" name="矩形 5"/>
          <p:cNvSpPr/>
          <p:nvPr/>
        </p:nvSpPr>
        <p:spPr>
          <a:xfrm>
            <a:off x="418041" y="699542"/>
            <a:ext cx="8258415" cy="3693319"/>
          </a:xfrm>
          <a:prstGeom prst="rect">
            <a:avLst/>
          </a:prstGeom>
        </p:spPr>
        <p:txBody>
          <a:bodyPr wrap="square">
            <a:spAutoFit/>
          </a:bodyPr>
          <a:lstStyle/>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The QoE of VR service refers to the level of presence perceived by VR users. It is evaluated based on the level of immersion provided by VR system and the quality of the interaction link between users and VR environment. </a:t>
            </a:r>
          </a:p>
          <a:p>
            <a:pPr marL="360045" indent="-360045" algn="just" eaLnBrk="0" fontAlgn="ctr" hangingPunct="0">
              <a:lnSpc>
                <a:spcPct val="150000"/>
              </a:lnSpc>
              <a:buClr>
                <a:srgbClr val="C00000"/>
              </a:buClr>
              <a:buSzPct val="80000"/>
              <a:buFont typeface="Wingdings" panose="05000000000000000000" pitchFamily="2" charset="2"/>
              <a:buChar char="Ø"/>
            </a:pPr>
            <a:endPar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Key QoE metrics of VR are as below:</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Video quality:</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three-dimensional attributes, number of pixels per degree, code rate, projection, angle of view, compression, frame rate.</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Audio quality:</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three-dimensional attributes, channel and sampling rate, compression.</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Degree of freedom:</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three degrees of freedom.</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Network quality:</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perceived delay, number of cartons;</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Display quality:</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playback quality, audio and video synchronization, audio and video spatial alignment.</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u="sng" kern="0" dirty="0">
                <a:latin typeface="微软雅黑" panose="020B0503020204020204" pitchFamily="34" charset="-122"/>
                <a:ea typeface="微软雅黑" panose="020B0503020204020204" pitchFamily="34" charset="-122"/>
                <a:cs typeface="Times New Roman" panose="02020603050405020304" pitchFamily="18" charset="0"/>
              </a:rPr>
              <a:t>Interaction quality:</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VR environment interaction, VR interaction space accuracy.</a:t>
            </a:r>
            <a:endParaRPr lang="zh-CN"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8</a:t>
            </a:r>
            <a:endParaRPr lang="zh-CN" altLang="en-US" dirty="0">
              <a:solidFill>
                <a:srgbClr val="000000"/>
              </a:solidFill>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418041" y="188640"/>
            <a:ext cx="7538336"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361950" indent="-361950" algn="l" rtl="0" eaLnBrk="0" fontAlgn="base" hangingPunct="0">
              <a:spcBef>
                <a:spcPct val="0"/>
              </a:spcBef>
              <a:spcAft>
                <a:spcPct val="0"/>
              </a:spcAft>
              <a:defRPr sz="2800" b="1">
                <a:solidFill>
                  <a:schemeClr val="tx1"/>
                </a:solidFill>
                <a:latin typeface="+mj-lt"/>
                <a:ea typeface="微软雅黑" panose="020B0503020204020204" pitchFamily="34" charset="-122"/>
                <a:cs typeface="微软雅黑" panose="020B0503020204020204" pitchFamily="3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49" charset="-122"/>
              </a:defRPr>
            </a:lvl9pPr>
          </a:lstStyle>
          <a:p>
            <a:r>
              <a:rPr lang="en-US" altLang="zh-CN" sz="2400" kern="0" dirty="0">
                <a:latin typeface="微软雅黑" panose="020B0503020204020204" pitchFamily="34" charset="-122"/>
                <a:ea typeface="微软雅黑" panose="020B0503020204020204" pitchFamily="34" charset="-122"/>
              </a:rPr>
              <a:t>Scenarios</a:t>
            </a:r>
          </a:p>
        </p:txBody>
      </p:sp>
      <p:sp>
        <p:nvSpPr>
          <p:cNvPr id="5" name="矩形 4"/>
          <p:cNvSpPr/>
          <p:nvPr/>
        </p:nvSpPr>
        <p:spPr>
          <a:xfrm>
            <a:off x="251520" y="837927"/>
            <a:ext cx="8461852" cy="3947234"/>
          </a:xfrm>
          <a:prstGeom prst="rect">
            <a:avLst/>
          </a:prstGeom>
        </p:spPr>
        <p:txBody>
          <a:bodyPr wrap="square">
            <a:spAutoFit/>
          </a:bodyPr>
          <a:lstStyle/>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In UTRAN and E-UTRAN, QoE Measurement Collection (QMC) for streaming services have been specified in relevant WI. In LTE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WI (the WID RP-181640), operators utilize QoE measurements to evaluate user experience accurately. Moreover, operators can combine </a:t>
            </a:r>
            <a:r>
              <a:rPr lang="en-US" altLang="zh-CN" sz="1200" kern="0" dirty="0" err="1">
                <a:latin typeface="微软雅黑" panose="020B0503020204020204" pitchFamily="34" charset="-122"/>
                <a:ea typeface="微软雅黑" panose="020B0503020204020204" pitchFamily="34" charset="-122"/>
                <a:cs typeface="Times New Roman" panose="02020603050405020304" pitchFamily="18" charset="0"/>
              </a:rPr>
              <a:t>QoE</a:t>
            </a: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 measurement with radio measurement optimize the network parameters to provide a better user experience.</a:t>
            </a:r>
          </a:p>
          <a:p>
            <a:pPr marL="0" lvl="2" algn="just" eaLnBrk="0" fontAlgn="ctr" hangingPunct="0">
              <a:lnSpc>
                <a:spcPct val="150000"/>
              </a:lnSpc>
              <a:buClr>
                <a:srgbClr val="C00000"/>
              </a:buClr>
              <a:buSzPct val="80000"/>
            </a:pPr>
            <a:endParaRPr kumimoji="1" lang="en-US" altLang="zh-CN" sz="1100" b="1" dirty="0">
              <a:latin typeface="微软雅黑" panose="020B0503020204020204" pitchFamily="34" charset="-122"/>
              <a:ea typeface="微软雅黑" panose="020B0503020204020204" pitchFamily="34" charset="-122"/>
              <a:cs typeface="Arial" panose="020B0604020202020204" pitchFamily="34" charset="0"/>
            </a:endParaRPr>
          </a:p>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Typical Traffic Types for QoE Measurement Collection:</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Streaming service</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MTSI service, e.g. OTT voice</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AR/VR video service, and real-time gaming</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URLLC, e.g. remote healthcare, and smart factory</a:t>
            </a:r>
          </a:p>
          <a:p>
            <a:pPr marL="360045" lvl="2" indent="-360045" algn="just" eaLnBrk="0" fontAlgn="ctr" hangingPunct="0">
              <a:lnSpc>
                <a:spcPct val="150000"/>
              </a:lnSpc>
              <a:buClr>
                <a:srgbClr val="C00000"/>
              </a:buClr>
              <a:buSzPct val="80000"/>
              <a:buFont typeface="Wingdings" panose="05000000000000000000" pitchFamily="2" charset="2"/>
              <a:buChar char="Ø"/>
            </a:pPr>
            <a:endPar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endParaRPr>
          </a:p>
          <a:p>
            <a:pPr marL="360045" lvl="2" indent="-360045" algn="just" eaLnBrk="0" fontAlgn="ctr" hangingPunct="0">
              <a:lnSpc>
                <a:spcPct val="150000"/>
              </a:lnSpc>
              <a:buClr>
                <a:srgbClr val="C00000"/>
              </a:buClr>
              <a:buSzPct val="80000"/>
              <a:buFont typeface="Wingdings" panose="05000000000000000000" pitchFamily="2" charset="2"/>
              <a:buChar char="Ø"/>
            </a:pPr>
            <a:r>
              <a:rPr lang="en-US" altLang="zh-CN" sz="1200" b="1" kern="0" dirty="0">
                <a:latin typeface="微软雅黑" panose="020B0503020204020204" pitchFamily="34" charset="-122"/>
                <a:ea typeface="微软雅黑" panose="020B0503020204020204" pitchFamily="34" charset="-122"/>
                <a:cs typeface="Times New Roman" panose="02020603050405020304" pitchFamily="18" charset="0"/>
              </a:rPr>
              <a:t>Network Deployments:</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NR SA, NR NSA, MR-DC</a:t>
            </a:r>
          </a:p>
          <a:p>
            <a:pPr marL="817245" lvl="1" indent="-360045" algn="just" eaLnBrk="0" fontAlgn="ctr" hangingPunct="0">
              <a:lnSpc>
                <a:spcPct val="150000"/>
              </a:lnSpc>
              <a:buClr>
                <a:srgbClr val="C00000"/>
              </a:buClr>
              <a:buSzPct val="80000"/>
              <a:buFont typeface="Arial" panose="020B0604020202020204" pitchFamily="34" charset="0"/>
              <a:buChar char="•"/>
            </a:pPr>
            <a:r>
              <a:rPr lang="en-US" altLang="zh-CN" sz="1200" kern="0" dirty="0">
                <a:latin typeface="微软雅黑" panose="020B0503020204020204" pitchFamily="34" charset="-122"/>
                <a:ea typeface="微软雅黑" panose="020B0503020204020204" pitchFamily="34" charset="-122"/>
                <a:cs typeface="Times New Roman" panose="02020603050405020304" pitchFamily="18" charset="0"/>
              </a:rPr>
              <a:t>Note: Rel-17 QoE feature should focus on the NR related network deployments.</a:t>
            </a:r>
            <a:endParaRPr kumimoji="1" lang="zh-CN" altLang="en-US" sz="1100" b="1" i="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灯片编号占位符 2"/>
          <p:cNvSpPr>
            <a:spLocks noGrp="1"/>
          </p:cNvSpPr>
          <p:nvPr>
            <p:ph type="sldNum" sz="quarter" idx="10"/>
          </p:nvPr>
        </p:nvSpPr>
        <p:spPr/>
        <p:txBody>
          <a:bodyPr/>
          <a:lstStyle/>
          <a:p>
            <a:pPr>
              <a:defRPr/>
            </a:pPr>
            <a:r>
              <a:rPr lang="en-US" altLang="zh-CN" dirty="0">
                <a:solidFill>
                  <a:srgbClr val="000000"/>
                </a:solidFill>
              </a:rPr>
              <a:t>Page 9</a:t>
            </a:r>
            <a:endParaRPr lang="zh-CN" altLang="en-US" dirty="0">
              <a:solidFill>
                <a:srgbClr val="000000"/>
              </a:solidFill>
            </a:endParaRPr>
          </a:p>
        </p:txBody>
      </p:sp>
    </p:spTree>
  </p:cSld>
  <p:clrMapOvr>
    <a:masterClrMapping/>
  </p:clrMapOvr>
  <p:transition>
    <p:fade/>
  </p:transition>
</p:sld>
</file>

<file path=ppt/theme/theme1.xml><?xml version="1.0" encoding="utf-8"?>
<a:theme xmlns:a="http://schemas.openxmlformats.org/drawingml/2006/main" name="1_ppt模板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pt模板二">
      <a:majorFont>
        <a:latin typeface="Times New Roman"/>
        <a:ea typeface="黑体"/>
        <a:cs typeface=""/>
      </a:majorFont>
      <a:minorFont>
        <a:latin typeface="Times New Roman"/>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solidFill>
            <a:srgbClr val="0070C0"/>
          </a:solidFill>
          <a:prstDash val="solid"/>
          <a:miter lim="800000"/>
        </a:ln>
      </a:spPr>
      <a:bodyPr vert="horz" wrap="none" lIns="0" tIns="0" rIns="0" bIns="0" numCol="1" rtlCol="0" anchor="t" anchorCtr="0" compatLnSpc="1"/>
      <a:lstStyle>
        <a:defPPr algn="ctr" defTabSz="1023620" eaLnBrk="0" hangingPunct="0">
          <a:defRPr sz="500" kern="0" dirty="0">
            <a:solidFill>
              <a:srgbClr val="000000">
                <a:lumMod val="65000"/>
                <a:lumOff val="35000"/>
              </a:srgbClr>
            </a:solidFill>
            <a:latin typeface="微软雅黑" panose="020B0503020204020204" pitchFamily="34" charset="-122"/>
            <a:ea typeface="微软雅黑" panose="020B0503020204020204" pitchFamily="34" charset="-122"/>
            <a:cs typeface="Calibri" panose="020F0502020204030204" pitchFamily="34" charset="0"/>
          </a:defRPr>
        </a:defPPr>
      </a:lstStyle>
    </a:spDef>
    <a:lnDef>
      <a:spPr bwMode="auto">
        <a:noFill/>
        <a:ln w="25400" cap="flat" cmpd="sng" algn="ctr">
          <a:solidFill>
            <a:srgbClr val="FF0000"/>
          </a:solidFill>
          <a:prstDash val="lgDash"/>
          <a:round/>
          <a:headEnd type="none" w="med" len="med"/>
          <a:tailEnd type="none" w="med" len="med"/>
        </a:ln>
      </a:spPr>
      <a:bodyPr/>
      <a:lstStyle/>
    </a:lnDef>
  </a:objectDefaults>
  <a:extraClrSchemeLst>
    <a:extraClrScheme>
      <a:clrScheme name="ppt模板二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pt模板二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pt模板二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pt模板二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pt模板二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pt模板二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pt模板二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8F8F8"/>
        </a:solidFill>
        <a:ln>
          <a:solidFill>
            <a:schemeClr val="bg1">
              <a:lumMod val="85000"/>
            </a:schemeClr>
          </a:solidFill>
        </a:ln>
      </a:spPr>
      <a:bodyPr wrap="none" rtlCol="0" anchor="ctr">
        <a:noAutofit/>
      </a:bodyPr>
      <a:lstStyle>
        <a:defPPr algn="ctr">
          <a:defRPr sz="1600" dirty="0" smtClean="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
            <a:srgbClr val="CC9900"/>
          </a:buClr>
          <a:buSzTx/>
          <a:buFont typeface="Wingdings" panose="05000000000000000000" pitchFamily="2" charset="2"/>
          <a:buChar char="n"/>
          <a:def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2016-2018-DT-GH">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字体_wenbo">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chemeClr val="accent3">
                <a:shade val="51000"/>
                <a:satMod val="130000"/>
              </a:schemeClr>
            </a:gs>
            <a:gs pos="0">
              <a:schemeClr val="bg1">
                <a:lumMod val="50000"/>
              </a:schemeClr>
            </a:gs>
            <a:gs pos="97000">
              <a:schemeClr val="bg1">
                <a:lumMod val="95000"/>
              </a:schemeClr>
            </a:gs>
          </a:gsLst>
          <a:lin ang="16200000" scaled="0"/>
        </a:gradFill>
      </a:spPr>
      <a:bodyPr anchor="ctr"/>
      <a:lstStyle>
        <a:defPPr algn="ctr">
          <a:lnSpc>
            <a:spcPct val="120000"/>
          </a:lnSpc>
          <a:spcBef>
            <a:spcPct val="50000"/>
          </a:spcBef>
          <a:defRPr sz="1600" b="1" dirty="0">
            <a:solidFill>
              <a:srgbClr val="FFFFFF"/>
            </a:solidFill>
          </a:defRPr>
        </a:defPPr>
      </a:lstStyle>
      <a:style>
        <a:lnRef idx="0">
          <a:schemeClr val="accent3"/>
        </a:lnRef>
        <a:fillRef idx="3">
          <a:schemeClr val="accent3"/>
        </a:fillRef>
        <a:effectRef idx="3">
          <a:schemeClr val="accent3"/>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7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NET_PPT_Temp_Arial_Macro_Free_v5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err="1" smtClean="0">
            <a:latin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C) Nordri™ Corporatio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C) Nordri™ Corporatio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271</TotalTime>
  <Words>1315</Words>
  <Application>Microsoft Office PowerPoint</Application>
  <PresentationFormat>全屏显示(16:9)</PresentationFormat>
  <Paragraphs>166</Paragraphs>
  <Slides>12</Slides>
  <Notes>3</Notes>
  <HiddenSlides>0</HiddenSlides>
  <MMClips>0</MMClips>
  <ScaleCrop>false</ScaleCrop>
  <HeadingPairs>
    <vt:vector size="6" baseType="variant">
      <vt:variant>
        <vt:lpstr>已用的字体</vt:lpstr>
      </vt:variant>
      <vt:variant>
        <vt:i4>15</vt:i4>
      </vt:variant>
      <vt:variant>
        <vt:lpstr>主题</vt:lpstr>
      </vt:variant>
      <vt:variant>
        <vt:i4>10</vt:i4>
      </vt:variant>
      <vt:variant>
        <vt:lpstr>幻灯片标题</vt:lpstr>
      </vt:variant>
      <vt:variant>
        <vt:i4>12</vt:i4>
      </vt:variant>
    </vt:vector>
  </HeadingPairs>
  <TitlesOfParts>
    <vt:vector size="37" baseType="lpstr">
      <vt:lpstr>FrutigerNext LT Bold</vt:lpstr>
      <vt:lpstr>FrutigerNext LT Medium</vt:lpstr>
      <vt:lpstr>Lucida Grande</vt:lpstr>
      <vt:lpstr>Nokia Pure Headline Ultra Light</vt:lpstr>
      <vt:lpstr>Nokia Pure Text</vt:lpstr>
      <vt:lpstr>Nokia Pure Text Light</vt:lpstr>
      <vt:lpstr>黑体</vt:lpstr>
      <vt:lpstr>华文楷体</vt:lpstr>
      <vt:lpstr>华文细黑</vt:lpstr>
      <vt:lpstr>宋体</vt:lpstr>
      <vt:lpstr>微软雅黑</vt:lpstr>
      <vt:lpstr>Arial</vt:lpstr>
      <vt:lpstr>Calibri</vt:lpstr>
      <vt:lpstr>Times New Roman</vt:lpstr>
      <vt:lpstr>Wingdings</vt:lpstr>
      <vt:lpstr>1_ppt模板二</vt:lpstr>
      <vt:lpstr>(C) Nordri™ Corporation.</vt:lpstr>
      <vt:lpstr>2_2016-2018-DT-GH</vt:lpstr>
      <vt:lpstr>10_(C) Nordri™ Corporation.</vt:lpstr>
      <vt:lpstr>17_(C) Nordri™ Corporation.</vt:lpstr>
      <vt:lpstr>10_NET_PPT_Temp_Arial_Macro_Free_v53</vt:lpstr>
      <vt:lpstr>1_(C) Nordri™ Corporation.</vt:lpstr>
      <vt:lpstr>2_(C) Nordri™ Corporation.</vt:lpstr>
      <vt:lpstr>3_(C) Nordri™ Corporation.</vt:lpstr>
      <vt:lpstr>13_主题1</vt:lpstr>
      <vt:lpstr>PowerPoint 演示文稿</vt:lpstr>
      <vt:lpstr>VR market growing rapidly</vt:lpstr>
      <vt:lpstr>5G is very attractive for VR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Han Xiao</dc:creator>
  <cp:lastModifiedBy>China Unicom</cp:lastModifiedBy>
  <cp:revision>5407</cp:revision>
  <dcterms:created xsi:type="dcterms:W3CDTF">2012-12-24T02:54:00Z</dcterms:created>
  <dcterms:modified xsi:type="dcterms:W3CDTF">2019-09-09T10:46:47Z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(12)jV4k6OSMQPUFmHq3GU3zg0M8wJAgV8ChTLDlERlFZsj2Exz1+WSWF8WlXhLQyhrp1svzs6Nh_x000d_ DG04NAvcvcOuGGIEogYM/Mg0SHDW9PBALkH/rqIqOloPCG7nByt8P+3njYznaR2qn978YXvu_x000d_ Q1bx7clMGsXFukBsi2Y9ZdX+P2sHJ2VuZiEHNYnmryqzJmAD9J6WHcGQwadsjbvCewcUIPd7_x000d_ UXEf+OlqIANq9RJSSm</vt:lpwstr>
  </property>
  <property fmtid="{D5CDD505-2E9C-101B-9397-08002B2CF9AE}" pid="3" name="_ms_pID_7253431">
    <vt:lpwstr>NVxkrFcg1b+FsnLXhnemYJUzYRSb25Wi05wH6WpyUCvjbjqxgWQo/b_x000d_ H/d95qS0bdQDo8/5e9S+NosCLmBK+nxZ/osSXb9bGAUwoFlYfYFfh1AbpXeHvBviX+pl2lIO_x000d_ L3D6kK62n0E/xhw2YkShbkdSm+y1DacGRBm57KbrPyMR1CFM3yY0r9qn5kkbKL3iVc5Yl3Xz_x000d_ GV4PCIMCyTzvdphNO6ZgcsDkhz3E607YPRwH</vt:lpwstr>
  </property>
  <property fmtid="{D5CDD505-2E9C-101B-9397-08002B2CF9AE}" pid="4" name="_ms_pID_7253432">
    <vt:lpwstr>Pb0G9dUvJJSvtKPC/dt15hgNpi9NKRIbMWdb_x000d_ eC1M66FtrDJznFtWcqujC5KeoNw9baXrkeu+3BlXfbxIP5YQVA7R1/HsOBIb8eaZatxzfb2A_x000d_ EMQFi4iWXRbetc+HZ+yqWfMgOxFA1pSJTIxqjv2ODhOKEZprYCE9itbopgxtwibGhtFWtWl6_x000d_ Nst+5e1f0UtJY8cZiqiUsRKRUSwEwPgyhBMBd1qDhdtgCgIPAkPhe0</vt:lpwstr>
  </property>
  <property fmtid="{D5CDD505-2E9C-101B-9397-08002B2CF9AE}" pid="5" name="_ms_pID_7253433">
    <vt:lpwstr>7UtPz4YgXaBnaFvkuA_x000d_ YSPb+sGcMUEIIGibe048Rz3zYYF1VCaVrlJGXcET2/3AUK3eLmJwW8bTspkkottDyzjAS5A9_x000d_ WL157SmomwVUNKMiT+BemmvFbjkaiNMLNI9lijbDkeJ1w96BPzIadDUDb4Yu+BQp9myCJIX3_x000d_ qA7XQoeVCSoHsSMaGUokiU6gNlqIE0N/bcOXHez+/CNHPbhzM5QEiT7jEobQlj0ky7NXNLwQ</vt:lpwstr>
  </property>
  <property fmtid="{D5CDD505-2E9C-101B-9397-08002B2CF9AE}" pid="6" name="_ms_pID_7253434">
    <vt:lpwstr>_x000d_ 7J0Ey1Iu5dic9YL7sHmCGTB2cxvUcqOcr/+NNlUBWSgjJGBBz4439YQZH2GjcRs2KomHm/KQ_x000d_ +6/jMSXRmUieCYi4W8Pezn/GUujE9dELw6EV5DlT/ncTpPlZrfUboilV1LE2euAwgBoB/pMC_x000d_ krb7yfzM7C+wN7rBQqDl8t3qT+4YoMi3QHlpYjC52Q2K4qicwS+V4ftcB8Aq0poyMSoOVH6G_x000d_ Av2KDFFnsKQbktff</vt:lpwstr>
  </property>
  <property fmtid="{D5CDD505-2E9C-101B-9397-08002B2CF9AE}" pid="7" name="_ms_pID_7253435">
    <vt:lpwstr>aFr3Fypv1bzLIeNCwVQQkgWMLrJ6zV7HTO8VRHvEuehaU71iws0qmAjZ_x000d_ bztOFrzAMh2ytIa5T5Xkxy3iB20zYlsPPvjWxidS72D1cFjm0HhEnH7XqU8VTdvxIfAHVeqL_x000d_ A3qQtgHmz38VvZw+wnNe0tvXao6tfRTkvs1KPzItKOyAiUnJSrSmpl70zWW8HuCTdcReJ+1W_x000d_ dr/bFVPUbCzVkae6TLe3GArGXqr+Af30Lg</vt:lpwstr>
  </property>
  <property fmtid="{D5CDD505-2E9C-101B-9397-08002B2CF9AE}" pid="8" name="_ms_pID_7253436">
    <vt:lpwstr>8c8je8Ie5CauyVmQxdT1kDB9WX7QdCnvaGa3nu_x000d_ qRtNAsyE1wfuHcNExJmjvYrCFSCfXt/766xYP0C9prz7vsFij9/K/aUJ8VRqs5F/eiJ+Qij1_x000d_ UmfRhCPko3ktFj4xkGQ5QLi7dfs6tEb8KYQV3+ab0sQe1fgIs42NlVRN86OjFbVuQG47F6ms_x000d_ 36+18zHu+qvGhsj2qjZxilkfePnkHSudYCcAiwzntSDI9KEduBnf</vt:lpwstr>
  </property>
  <property fmtid="{D5CDD505-2E9C-101B-9397-08002B2CF9AE}" pid="9" name="_ms_pID_7253437">
    <vt:lpwstr>uEh3qJLp7KEi9+rUEmqX_x000d_ x1LN5D0NuhQkWwDbgCMltTp+JGZG0aFCVEOYQ+yuXLgq9wHqTDKAxz5unW3JU3/s5uRNvpwX_x000d_ Xr1fgHyD3xBVlXjwqkjl6qgPOuNaqmyMhKmLzXIRpJocJoyFjnK7VuPYuaKKU6sqmSZaDsob_x000d_ TdwN1ftc2JEC7Qlgu0bEraMaCMbUKRgg8DkNUxVQSUi7pwS4hU+EbE2oA9oDzNYIVNnPfL</vt:lpwstr>
  </property>
  <property fmtid="{D5CDD505-2E9C-101B-9397-08002B2CF9AE}" pid="10" name="_ms_pID_7253438">
    <vt:lpwstr>sE_x000d_ bGUuFkNuVBKoMy4t/IBkRle2IRz7JJgElf5tWgjt2JWuwpysCZOcQvXJJOKZ5OIhXYGIDkNs_x000d_ Gv1rSd/uuUcZshVVeB/xA4O0c/S+l7j9htQrX8EAV+0NgSvmBWkieghyj3oV5SMUMyNYtrJL_x000d_ 3RjcQuuePVzxaycY4unB2Hhbi1now0mybnvahA7w6WaRLc76lJNZ8p8tG5NngREvS6XrycpE_x000d_ FRyJScd8qT9GWC</vt:lpwstr>
  </property>
  <property fmtid="{D5CDD505-2E9C-101B-9397-08002B2CF9AE}" pid="11" name="_ms_pID_7253439">
    <vt:lpwstr>uOW5kYCcsdYvuNDbxKH1S7FmP+L1iO/95Ho0qyI2ek+f570va/+ttSRQR5_x000d_ eyOVk16iTivcQK8ACCcvgb0ndV4LRBgBXWgrTXGgzSNghN5Q7T/awTdigAHML/c9G62fp54/_x000d_ 13MT/9b3CcFdFLfnb04peuHInfOeTRnuentRcbdiik39gaEcpgQtgG+kK1MvOoeD/Yv1dq4n_x000d_ 3Om/fvvM8caZgxSWOGb39unx9dmvDk7d</vt:lpwstr>
  </property>
  <property fmtid="{D5CDD505-2E9C-101B-9397-08002B2CF9AE}" pid="12" name="_ms_pID_72534310">
    <vt:lpwstr>Llxahwd4jng/d2A4v3pkJDPN29EpcK7seu4+kMYP_x000d_ QAJAlh0CJpUF5Amy4bqrRC4bm0zU+LAsEd1mRHBVgPWUEn3qhnwTGhNNoL4u+b55vcHPSHCc_x000d_ 1voij+MKeDcRYxc1SIV8umK3vmpYCf4i4SYKZilSxB48ZFcTN/+lbBp1zsWBXrEvsLb7TGxs_x000d_ nbUOg14LzQ6Xs+L2oNyNH6wAB9Oxb/otd8kBxmf9taii4Tbufq</vt:lpwstr>
  </property>
  <property fmtid="{D5CDD505-2E9C-101B-9397-08002B2CF9AE}" pid="13" name="_ms_pID_72534311">
    <vt:lpwstr>Bgfnv4K1NZu7UpKQ4PfRmj_x000d_ 8pr9DyBRp9SHStTCJ2oQA/Xz5OdwuCYuq73UYjQwgI0ZHu3XTQ8vGh3lNiZLanchYI1PAifY_x000d_ i86s0SsE/FFsw0lB/DQSav86PTPObfV5VyEAVILbBCLYBw02lUptnWVEzfyuWCX6iGcj6K3V_x000d_ dam3NUwz2g/yypcP</vt:lpwstr>
  </property>
  <property fmtid="{D5CDD505-2E9C-101B-9397-08002B2CF9AE}" pid="14" name="_new_ms_pID_72543">
    <vt:lpwstr>(3)Eg/G0QbOWD5U5IDKTUCt8YBywlq2H2d9zaaWn1rnxQQfRa/04Oqc6fJFI4b0Xhjmt45Enqbf_x000d_
qNzs9mu+cZOGZQZfRs6WvaeuIjF0v+ZFo6VwiuSkonxaGcgXEBJ1GpVsIdXVkhsT/B+1HSHF_x000d_
z+FgCecdqyk303mIjbxBnG7Intb3EmPyLfCkrUt6Mjr31eARUik28giYppInC26+EYqFEOcI_x000d_
iuf8KFqEwma5ZPMC/l</vt:lpwstr>
  </property>
  <property fmtid="{D5CDD505-2E9C-101B-9397-08002B2CF9AE}" pid="15" name="_new_ms_pID_725431">
    <vt:lpwstr>BjKZFZckj9lyIv5HTQf6236DeJjJpWK6qBTxivyAsYF8Lo0XgvqHds_x000d_
k/cV3X0GdambmHAOVEC99TbtHXX0z8ckSWaJqV7oVWFjAW8QyN3KCYfiw/mk3c4MeuXdPpp7_x000d_
c1CcbGFHysLyCjtc72fFo6W8Tg6x+jw5BJWLtKUXNS3ZaQ1/dP+Qy135egTGaDgkLPRN/eys_x000d_
fostDWgToCwN4V9bj4aeP8oMGuyJuPdexu6f</vt:lpwstr>
  </property>
  <property fmtid="{D5CDD505-2E9C-101B-9397-08002B2CF9AE}" pid="16" name="_new_ms_pID_725432">
    <vt:lpwstr>3UTRurl0rCaZwF5DYjIvRpHiw5oDB6zv2GdT_x000d_
GKrmRaR0hEsyxR4TDwNu3ZHTyQyuOxPtRJvX7kkDA+NUNPIIVfxGrCjb39jFIbdq0ccbSdmo_x000d_
koInrNWfHwgh7Mtpxx8FHwXlNt0PU6x9HoU5ROgbSl6eYkZ15ebsGpkJgDGRmI0uY5eToXz5_x000d_
ZazKRNmmCRndrw==</vt:lpwstr>
  </property>
  <property fmtid="{D5CDD505-2E9C-101B-9397-08002B2CF9AE}" pid="17" name="sflag">
    <vt:lpwstr>1395119547</vt:lpwstr>
  </property>
  <property fmtid="{D5CDD505-2E9C-101B-9397-08002B2CF9AE}" pid="18" name="KSOProductBuildVer">
    <vt:lpwstr>2052-11.1.0.8894</vt:lpwstr>
  </property>
  <property fmtid="{D5CDD505-2E9C-101B-9397-08002B2CF9AE}" pid="19" name="_2015_ms_pID_725343">
    <vt:lpwstr>(2)t/W75mptaj6sGaEYVicrtDaJwWguqveYqAD1c7x+VRpwMUjbFqOSIsLN1Zsp2eUWL+oJVOIB
x277hJ2PZwgD7KsrfyFkLYd/vrpZe0XLroE+saY8dgmB8hYgdJxCdXwbZbPRlNCvFD3raFR2
Vexfos8LyOKHi03kAjKqgJfxQW5DkqRv+1xFy+zO2R/8/P5gaJklhn3J/MIxXDlw4JBZ34x8
ZkZDnOZtHDUElQOrbO</vt:lpwstr>
  </property>
  <property fmtid="{D5CDD505-2E9C-101B-9397-08002B2CF9AE}" pid="20" name="_2015_ms_pID_7253431">
    <vt:lpwstr>v6T3iFUzjioDlmG0zBJ553evNgbs1dHRO/zdz+RCi+yYvQf1hk+XNj
ZXV+GifiV0EOjFkLUxwXnhtEyFfLEbcPlAxlvi/BQ9rlDslcng4nPZ7frgSJJY2XG9x3WFVN
YVEvkEEcubXJnNxpxXJQhaJbp/c4NHTouubwl0f+W7MnBMU4Q+8I7t//BrWYX1s2Ytw=</vt:lpwstr>
  </property>
</Properties>
</file>