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6327" r:id="rId1"/>
  </p:sldMasterIdLst>
  <p:notesMasterIdLst>
    <p:notesMasterId r:id="rId9"/>
  </p:notesMasterIdLst>
  <p:handoutMasterIdLst>
    <p:handoutMasterId r:id="rId10"/>
  </p:handoutMasterIdLst>
  <p:sldIdLst>
    <p:sldId id="482" r:id="rId2"/>
    <p:sldId id="507" r:id="rId3"/>
    <p:sldId id="506" r:id="rId4"/>
    <p:sldId id="504" r:id="rId5"/>
    <p:sldId id="508" r:id="rId6"/>
    <p:sldId id="509" r:id="rId7"/>
    <p:sldId id="510" r:id="rId8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8497B0"/>
    <a:srgbClr val="FFCC66"/>
    <a:srgbClr val="CC3300"/>
    <a:srgbClr val="A50034"/>
    <a:srgbClr val="680020"/>
    <a:srgbClr val="A5FB34"/>
    <a:srgbClr val="FBFBFB"/>
    <a:srgbClr val="E61B45"/>
    <a:srgbClr val="DA0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5986" autoAdjust="0"/>
  </p:normalViewPr>
  <p:slideViewPr>
    <p:cSldViewPr>
      <p:cViewPr varScale="1">
        <p:scale>
          <a:sx n="114" d="100"/>
          <a:sy n="114" d="100"/>
        </p:scale>
        <p:origin x="941" y="101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96" y="114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22904-205D-45B8-B406-8CEF6FA37FEF}" type="datetimeFigureOut">
              <a:rPr lang="ko-KR" altLang="en-US" smtClean="0"/>
              <a:t>2019-09-06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4988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8100" y="9424988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57D12-6CC7-4AAB-8D79-98FE44EB9F1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332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404664"/>
            <a:ext cx="8568952" cy="5832648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443716" y="260648"/>
            <a:ext cx="32580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RP-191913, </a:t>
            </a:r>
            <a:r>
              <a:rPr lang="en-US" altLang="ko-KR" sz="16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 RAN#85</a:t>
            </a:r>
            <a:endParaRPr lang="en-US" altLang="ko-KR" sz="1600" b="0" i="0" dirty="0" smtClean="0">
              <a:solidFill>
                <a:schemeClr val="bg1"/>
              </a:solidFill>
              <a:latin typeface="Calibri" panose="020F0502020204030204" pitchFamily="34" charset="0"/>
              <a:ea typeface="LG스마트체2.0 Bold" panose="020B0600000101010101" pitchFamily="50" charset="-127"/>
              <a:cs typeface="Calibri" panose="020F0502020204030204" pitchFamily="34" charset="0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Newport Beach, CA, USA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, Sep. 16 – Sep. 20, 2019</a:t>
            </a:r>
          </a:p>
          <a:p>
            <a:pPr algn="r"/>
            <a:r>
              <a:rPr lang="en-US" altLang="ko-KR" sz="1200" b="0" i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rPr>
              <a:t>Agenda Item 9.9</a:t>
            </a:r>
            <a:endParaRPr lang="en-US" altLang="ko-KR" sz="1200" b="0" i="0" dirty="0" smtClean="0">
              <a:solidFill>
                <a:schemeClr val="bg1"/>
              </a:solidFill>
              <a:latin typeface="Calibri" panose="020F0502020204030204" pitchFamily="34" charset="0"/>
              <a:ea typeface="LG스마트체2.0 Bold" panose="020B0600000101010101" pitchFamily="50" charset="-127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237681"/>
            <a:ext cx="8424936" cy="6287663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4896544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364705" y="6589512"/>
            <a:ext cx="1475083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Calibri" panose="020F0502020204030204" pitchFamily="34" charset="0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Calibri" panose="020F0502020204030204" pitchFamily="34" charset="0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Calibri" panose="020F0502020204030204" pitchFamily="34" charset="0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131673" y="6590192"/>
            <a:ext cx="71365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RP-19xxxx</a:t>
            </a:r>
            <a:endParaRPr lang="ko-KR" altLang="en-US" sz="1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3"/>
            <a:ext cx="9905998" cy="686601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rgbClr val="FFC000"/>
                </a:solidFill>
                <a:latin typeface="Calibri" panose="020F0502020204030204" pitchFamily="34" charset="0"/>
                <a:ea typeface="LG스마트체2.0 Bold" panose="020B0600000101010101" pitchFamily="50" charset="-127"/>
                <a:cs typeface="Calibri" panose="020F0502020204030204" pitchFamily="34" charset="0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2780928"/>
            <a:ext cx="8352928" cy="1584176"/>
          </a:xfrm>
        </p:spPr>
        <p:txBody>
          <a:bodyPr/>
          <a:lstStyle/>
          <a:p>
            <a:r>
              <a:rPr lang="en-US" altLang="ko-KR" sz="4000" dirty="0" smtClean="0">
                <a:ea typeface="Tahoma" panose="020B0604030504040204" pitchFamily="34" charset="0"/>
              </a:rPr>
              <a:t>Views on UDC and IDC </a:t>
            </a:r>
            <a:r>
              <a:rPr lang="en-US" altLang="ko-KR" sz="4000" smtClean="0">
                <a:ea typeface="Tahoma" panose="020B0604030504040204" pitchFamily="34" charset="0"/>
              </a:rPr>
              <a:t>in TEI16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/>
              <a:t>UDC and IDC were proposed as Rel-16 WIs in RAN#83.</a:t>
            </a:r>
          </a:p>
          <a:p>
            <a:r>
              <a:rPr lang="en-US" altLang="ko-KR" dirty="0"/>
              <a:t>After severe discussion, those two items were agreed to be excluded from Rel-16 due to RAN2 work overload.</a:t>
            </a:r>
          </a:p>
          <a:p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UDC and IDC </a:t>
            </a:r>
            <a:r>
              <a:rPr lang="en-US" altLang="ko-KR" dirty="0"/>
              <a:t>discussions in RAN#83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917878"/>
            <a:ext cx="9921551" cy="346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7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Following the conclusion, RAN2 chairman assessed that no further WIs can be agreed (RP-190750).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No discussion was held on UDC and IDC in RAN#84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UDC and IDC </a:t>
            </a:r>
            <a:r>
              <a:rPr lang="en-US" altLang="ko-KR" dirty="0" smtClean="0"/>
              <a:t>discussions in RAN#83</a:t>
            </a:r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432979"/>
            <a:ext cx="9905999" cy="188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99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In RAN2#107, TU was allocated for TEI16, and UDC and IDC were proposed as TEI16.</a:t>
            </a:r>
          </a:p>
          <a:p>
            <a:r>
              <a:rPr lang="en-US" altLang="ko-KR" dirty="0" smtClean="0"/>
              <a:t>The proponents of those items claimed that;</a:t>
            </a:r>
          </a:p>
          <a:p>
            <a:pPr lvl="1"/>
            <a:r>
              <a:rPr lang="en-US" altLang="ko-KR" dirty="0" smtClean="0"/>
              <a:t>The possibility to discuss them in TEI16 is not excluded.</a:t>
            </a:r>
            <a:endParaRPr lang="en-US" altLang="ko-KR" dirty="0"/>
          </a:p>
          <a:p>
            <a:pPr lvl="1"/>
            <a:r>
              <a:rPr lang="en-US" altLang="ko-KR" dirty="0" smtClean="0"/>
              <a:t>They are merely copy of LTE mechanism, and could be handled in TEL16.</a:t>
            </a:r>
          </a:p>
          <a:p>
            <a:r>
              <a:rPr lang="en-US" altLang="ko-KR" dirty="0" smtClean="0"/>
              <a:t>RAN2 spent some time to discuss those items (UDC in UP session, IDC in CP session), but no conclusion was reached.</a:t>
            </a:r>
          </a:p>
          <a:p>
            <a:pPr lvl="1"/>
            <a:r>
              <a:rPr lang="en-US" altLang="ko-KR" dirty="0" smtClean="0"/>
              <a:t>The discussion was postponed, and RAN2 chair decide to report this discussion to RAN#85.</a:t>
            </a:r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UDC and IDC </a:t>
            </a:r>
            <a:r>
              <a:rPr lang="en-US" altLang="ko-KR" dirty="0"/>
              <a:t>discussions in </a:t>
            </a:r>
            <a:r>
              <a:rPr lang="en-US" altLang="ko-KR" dirty="0" smtClean="0"/>
              <a:t>RAN2#107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36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The possibility to discuss them in TEI16 was already discussed in RAN#83, but not agreed.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LG Electronics’ view on UDC and IDC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636912"/>
            <a:ext cx="9921551" cy="3465086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 bwMode="auto">
          <a:xfrm>
            <a:off x="1123128" y="3881562"/>
            <a:ext cx="8496944" cy="432048"/>
          </a:xfrm>
          <a:prstGeom prst="rect">
            <a:avLst/>
          </a:prstGeom>
          <a:solidFill>
            <a:srgbClr val="FF0000">
              <a:alpha val="27843"/>
            </a:srgbClr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1123128" y="5753770"/>
            <a:ext cx="3829872" cy="288850"/>
          </a:xfrm>
          <a:prstGeom prst="rect">
            <a:avLst/>
          </a:prstGeom>
          <a:solidFill>
            <a:srgbClr val="FF0000">
              <a:alpha val="27843"/>
            </a:srgbClr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84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NR and LTE are different, and mere </a:t>
            </a:r>
            <a:r>
              <a:rPr lang="en-US" altLang="ko-KR" dirty="0">
                <a:solidFill>
                  <a:srgbClr val="FF0000"/>
                </a:solidFill>
              </a:rPr>
              <a:t>copy of LTE </a:t>
            </a:r>
            <a:r>
              <a:rPr lang="en-US" altLang="ko-KR" dirty="0" smtClean="0">
                <a:solidFill>
                  <a:srgbClr val="FF0000"/>
                </a:solidFill>
              </a:rPr>
              <a:t>mechanism may not work in NR.</a:t>
            </a:r>
          </a:p>
          <a:p>
            <a:r>
              <a:rPr lang="en-US" altLang="ko-KR" dirty="0" smtClean="0"/>
              <a:t>For UDC;</a:t>
            </a:r>
          </a:p>
          <a:p>
            <a:pPr lvl="1"/>
            <a:r>
              <a:rPr lang="en-US" altLang="ko-KR" dirty="0" smtClean="0"/>
              <a:t>LTE UDC operates on AM RLC where in-sequence delivery is guaranteed. However, NR RLC uses out-of-order delivery.</a:t>
            </a:r>
          </a:p>
          <a:p>
            <a:pPr lvl="1"/>
            <a:r>
              <a:rPr lang="en-US" altLang="ko-KR" dirty="0" smtClean="0"/>
              <a:t>Dual Connectivity was not considered for LTE UDC, but it has to be considered in NR UDC to support EN-DC.</a:t>
            </a:r>
          </a:p>
          <a:p>
            <a:r>
              <a:rPr lang="en-US" altLang="ko-KR" dirty="0" smtClean="0"/>
              <a:t>For IDC;</a:t>
            </a:r>
          </a:p>
          <a:p>
            <a:pPr lvl="1"/>
            <a:r>
              <a:rPr lang="en-US" altLang="ko-KR" dirty="0" smtClean="0"/>
              <a:t>Beam, BWP, and SUL were not considered in LTE. The impacts of them should be cautiously evaluated.</a:t>
            </a:r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LG Electronics’ view on UDC and IDC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911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RAN gives clear guideline to RAN2 that RAN2 do not discuss UDC and IDC in Rel-16, neither as new WI nor as TEI16.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653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28029</TotalTime>
  <Words>322</Words>
  <Application>Microsoft Office PowerPoint</Application>
  <PresentationFormat>A4 용지(210x297mm)</PresentationFormat>
  <Paragraphs>29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7" baseType="lpstr"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Views on UDC and IDC in TEI16</vt:lpstr>
      <vt:lpstr>UDC and IDC discussions in RAN#83</vt:lpstr>
      <vt:lpstr>UDC and IDC discussions in RAN#83</vt:lpstr>
      <vt:lpstr>UDC and IDC discussions in RAN2#107</vt:lpstr>
      <vt:lpstr>LG Electronics’ view on UDC and IDC</vt:lpstr>
      <vt:lpstr>LG Electronics’ view on UDC and IDC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LG</cp:lastModifiedBy>
  <cp:revision>621</cp:revision>
  <dcterms:created xsi:type="dcterms:W3CDTF">2014-06-23T02:51:18Z</dcterms:created>
  <dcterms:modified xsi:type="dcterms:W3CDTF">2019-09-06T04:16:04Z</dcterms:modified>
</cp:coreProperties>
</file>