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12192000" cy="6858000"/>
  <p:notesSz cx="6858000" cy="9144000"/>
  <p:defaultTextStyle>
    <a:defPPr>
      <a:defRPr lang="fi-FI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60" d="100"/>
          <a:sy n="60" d="100"/>
        </p:scale>
        <p:origin x="840" y="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microsoft.com/office/2016/11/relationships/changesInfo" Target="changesInfos/changesInfo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Ribeiro, Cassio (Nokia - FI/Espoo)" userId="67e83e9f-20f8-40d4-b012-4157d58bb288" providerId="ADAL" clId="{8071640A-7774-49A2-8C68-5FDF3170C1D9}"/>
    <pc:docChg chg="modSld">
      <pc:chgData name="Ribeiro, Cassio (Nokia - FI/Espoo)" userId="67e83e9f-20f8-40d4-b012-4157d58bb288" providerId="ADAL" clId="{8071640A-7774-49A2-8C68-5FDF3170C1D9}" dt="2019-03-21T03:20:01.362" v="104" actId="20577"/>
      <pc:docMkLst>
        <pc:docMk/>
      </pc:docMkLst>
      <pc:sldChg chg="modSp">
        <pc:chgData name="Ribeiro, Cassio (Nokia - FI/Espoo)" userId="67e83e9f-20f8-40d4-b012-4157d58bb288" providerId="ADAL" clId="{8071640A-7774-49A2-8C68-5FDF3170C1D9}" dt="2019-03-21T03:20:01.362" v="104" actId="20577"/>
        <pc:sldMkLst>
          <pc:docMk/>
          <pc:sldMk cId="1892420302" sldId="256"/>
        </pc:sldMkLst>
        <pc:spChg chg="mod">
          <ac:chgData name="Ribeiro, Cassio (Nokia - FI/Espoo)" userId="67e83e9f-20f8-40d4-b012-4157d58bb288" providerId="ADAL" clId="{8071640A-7774-49A2-8C68-5FDF3170C1D9}" dt="2019-03-21T03:20:01.362" v="104" actId="20577"/>
          <ac:spMkLst>
            <pc:docMk/>
            <pc:sldMk cId="1892420302" sldId="256"/>
            <ac:spMk id="3" creationId="{E293B186-E21D-4CB2-9FA7-C3BB80788467}"/>
          </ac:spMkLst>
        </pc:spChg>
      </pc:sldChg>
      <pc:sldChg chg="modSp">
        <pc:chgData name="Ribeiro, Cassio (Nokia - FI/Espoo)" userId="67e83e9f-20f8-40d4-b012-4157d58bb288" providerId="ADAL" clId="{8071640A-7774-49A2-8C68-5FDF3170C1D9}" dt="2019-03-21T03:19:33.545" v="96" actId="20577"/>
        <pc:sldMkLst>
          <pc:docMk/>
          <pc:sldMk cId="2768101415" sldId="258"/>
        </pc:sldMkLst>
        <pc:spChg chg="mod">
          <ac:chgData name="Ribeiro, Cassio (Nokia - FI/Espoo)" userId="67e83e9f-20f8-40d4-b012-4157d58bb288" providerId="ADAL" clId="{8071640A-7774-49A2-8C68-5FDF3170C1D9}" dt="2019-03-21T03:19:33.545" v="96" actId="20577"/>
          <ac:spMkLst>
            <pc:docMk/>
            <pc:sldMk cId="2768101415" sldId="258"/>
            <ac:spMk id="3" creationId="{7CF3CFEF-0521-4C1E-BBF5-54E9F8B9D3E1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4719D5-3FD5-44BA-A646-8AD4836C8FE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DF839A8-8994-49BF-8F05-6E0E890DDFE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2A77F82-056A-4C0C-8738-A85955CBBE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BBA29B-0588-4D03-A535-D442B557EC72}" type="datetimeFigureOut">
              <a:rPr lang="en-GB" smtClean="0"/>
              <a:t>21/03/2019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590EF19-5D7F-44AB-AEB3-E25EC2ABE7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6315770-D230-4518-AE75-D470B44BA1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E6E5CF-BD57-4BC7-AEE2-66F9B12286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954118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595647-DD5D-45BD-9C66-A976C11E68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DCAD562-0C1B-43DD-AE0D-31EAF858BA7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9402CDD-5A76-4D4F-8CA8-DA0BC7D992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BBA29B-0588-4D03-A535-D442B557EC72}" type="datetimeFigureOut">
              <a:rPr lang="en-GB" smtClean="0"/>
              <a:t>21/03/2019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ABC0130-8772-4827-9E7E-A041EE72AB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927EB5E-BE05-4C9C-B468-1BFFB22FE3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E6E5CF-BD57-4BC7-AEE2-66F9B12286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437530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9E223DF-F457-421E-B62C-747D1A62ECC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B0257BE-8F0C-41D1-B3EA-C46D3395AED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7B4C02C-E130-4804-98FB-99C7CDFD5C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BBA29B-0588-4D03-A535-D442B557EC72}" type="datetimeFigureOut">
              <a:rPr lang="en-GB" smtClean="0"/>
              <a:t>21/03/2019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37496CB-EA03-4430-BD9B-ECD4F2A5A1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6AC6A3F-3094-462B-8D61-8B5A61A823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E6E5CF-BD57-4BC7-AEE2-66F9B12286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313400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98B4CA-40A5-4D69-A812-66E076B701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77EC6AB-17E5-4ED6-B810-BBE81DAEAD9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95C206A-D193-47A1-94F2-526C286B0A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BBA29B-0588-4D03-A535-D442B557EC72}" type="datetimeFigureOut">
              <a:rPr lang="en-GB" smtClean="0"/>
              <a:t>21/03/2019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999DA54-37C3-4218-9560-459E564A64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29AD7D1-5C0E-4A15-B65A-857973910C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E6E5CF-BD57-4BC7-AEE2-66F9B12286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861287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40DC69-E42D-43A8-B8E2-E0F190A9DC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A887060-2651-438A-969C-C8F0724938B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151E3D9-BD7C-4AA5-886F-A33DE6021D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BBA29B-0588-4D03-A535-D442B557EC72}" type="datetimeFigureOut">
              <a:rPr lang="en-GB" smtClean="0"/>
              <a:t>21/03/2019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E0EE55B-4FF8-4B5C-9E15-61C375755B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B652407-61FC-47D8-B4C4-56E94DFAF1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E6E5CF-BD57-4BC7-AEE2-66F9B12286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888912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D3FD1F-96F9-4671-9BF0-7E179A2523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F18701C-8343-4260-9984-419AAD3B601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D34055B-3003-40D6-B6B3-36DB2993E4A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BCED3E2-3E1E-4722-8CD2-FD27ED77A1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BBA29B-0588-4D03-A535-D442B557EC72}" type="datetimeFigureOut">
              <a:rPr lang="en-GB" smtClean="0"/>
              <a:t>21/03/2019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4F2BB8D-3238-45CD-A1BA-D80D46D6CF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3D1376F-97E4-4EE2-B496-7150F9F88C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E6E5CF-BD57-4BC7-AEE2-66F9B12286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382971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D4B198-97D3-4FD8-808E-7C70240F7F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16BE809-3F8B-4D5B-A3A5-AC95A0B5DB6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0660F73-D4CE-424B-966D-5B54859BDBD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417D2C4-094B-45F0-A5B6-8C5B8E5625C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4A9B020-1B61-4B45-BC8E-FC620B928E6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DC52600-2047-43F7-B636-33EDD789F8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BBA29B-0588-4D03-A535-D442B557EC72}" type="datetimeFigureOut">
              <a:rPr lang="en-GB" smtClean="0"/>
              <a:t>21/03/2019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DD877EE-77B7-4447-ADE5-4C9FE417BF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6FB7932-8A74-461C-BD9D-D228396767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E6E5CF-BD57-4BC7-AEE2-66F9B12286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828469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905C30-DC18-4075-9E49-782FDE18E5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305D71D-1119-4085-8199-B96A5EB1A0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BBA29B-0588-4D03-A535-D442B557EC72}" type="datetimeFigureOut">
              <a:rPr lang="en-GB" smtClean="0"/>
              <a:t>21/03/2019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2271E78-DCE1-44BB-8BD7-BCBC638F24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E938DDE-5A80-421C-81EA-C7E3CB220A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E6E5CF-BD57-4BC7-AEE2-66F9B12286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852521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1C302D9-DDFA-4744-8CF5-DE3D311CEA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BBA29B-0588-4D03-A535-D442B557EC72}" type="datetimeFigureOut">
              <a:rPr lang="en-GB" smtClean="0"/>
              <a:t>21/03/2019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3310741-8E82-4429-9774-B3C7F36F40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27E2858-C8ED-446B-B8ED-74AE727B84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E6E5CF-BD57-4BC7-AEE2-66F9B12286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247648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33F7A4-D23E-4A9E-B508-FB9B2F20F6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FBBE4D-6479-4A62-BBE2-148690AF4F3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067DF52-C231-4B6C-B882-103493C3F1C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D23E8C6-2DC7-4792-9C14-4444AA3590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BBA29B-0588-4D03-A535-D442B557EC72}" type="datetimeFigureOut">
              <a:rPr lang="en-GB" smtClean="0"/>
              <a:t>21/03/2019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D3360F5-5CB5-49B7-8FB3-7CCD6D8FBB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A20E2D8-B91B-4280-B42B-37386806AB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E6E5CF-BD57-4BC7-AEE2-66F9B12286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92216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CBB24F-0527-445D-BAC6-51776B17A2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DF6435A-4768-4A51-8B74-640AFF68605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A9B7CE6-3EEF-484A-B087-3084BB1BD63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BBA2532-ABED-4283-B965-90C8033BB8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BBA29B-0588-4D03-A535-D442B557EC72}" type="datetimeFigureOut">
              <a:rPr lang="en-GB" smtClean="0"/>
              <a:t>21/03/2019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994B9D0-8753-4DA2-A0A4-89EF8E7A6D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C588A8F-624C-41A9-973D-857AC7D06C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E6E5CF-BD57-4BC7-AEE2-66F9B12286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590772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F8038EF-0D3F-4C4F-9640-BD9978F79C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7A542B7-286E-4173-BB71-D57644B241D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CF75384-97DD-446B-9EAF-1CE4CCF179B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BBA29B-0588-4D03-A535-D442B557EC72}" type="datetimeFigureOut">
              <a:rPr lang="en-GB" smtClean="0"/>
              <a:t>21/03/2019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A721498-64D8-49E5-A6F4-45BA2F195F7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E5A3F52-5278-42D8-8B99-52DCBE55476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8E6E5CF-BD57-4BC7-AEE2-66F9B12286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107460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i-FI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258B11-48C3-4F85-A7DB-F870D5674F9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GB" dirty="0"/>
              <a:t>Way forward on cross-carrier scheduling in DC and CA enhancements WID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293B186-E21D-4CB2-9FA7-C3BB8078846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dirty="0"/>
              <a:t>Nokia, Nokia Shanghai Bell, Ericsson, Qualcomm, Intel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3C0F4B7-23CD-4258-8CB7-158B8BBEBBF7}"/>
              </a:ext>
            </a:extLst>
          </p:cNvPr>
          <p:cNvSpPr txBox="1"/>
          <p:nvPr/>
        </p:nvSpPr>
        <p:spPr>
          <a:xfrm>
            <a:off x="10168270" y="276447"/>
            <a:ext cx="153760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/>
              <a:t>RP-190748</a:t>
            </a:r>
          </a:p>
        </p:txBody>
      </p:sp>
    </p:spTree>
    <p:extLst>
      <p:ext uri="{BB962C8B-B14F-4D97-AF65-F5344CB8AC3E}">
        <p14:creationId xmlns:p14="http://schemas.microsoft.com/office/powerpoint/2010/main" val="18924203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228FDA-0414-4578-A543-93B6B38E9B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Background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6016838-69E6-4BB1-B869-437E0F75599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dirty="0"/>
              <a:t>From RP-190184 (SR on DC and CA enhancements WI):</a:t>
            </a:r>
          </a:p>
          <a:p>
            <a:pPr lvl="1" hangingPunct="0"/>
            <a:r>
              <a:rPr lang="fi-FI" dirty="0"/>
              <a:t> </a:t>
            </a:r>
            <a:r>
              <a:rPr lang="en-US" dirty="0"/>
              <a:t>Cross-carrier scheduling with different numerologies on the scheduling and scheduled carriers</a:t>
            </a:r>
            <a:endParaRPr lang="fi-FI" dirty="0"/>
          </a:p>
          <a:p>
            <a:pPr lvl="2" hangingPunct="0"/>
            <a:r>
              <a:rPr lang="en-GB" dirty="0"/>
              <a:t>Details of the PDCCH-to-PDSCH timing need to be determined.</a:t>
            </a:r>
            <a:endParaRPr lang="fi-FI" dirty="0"/>
          </a:p>
          <a:p>
            <a:pPr lvl="2" hangingPunct="0"/>
            <a:r>
              <a:rPr lang="en-GB" dirty="0">
                <a:highlight>
                  <a:srgbClr val="FFFF00"/>
                </a:highlight>
              </a:rPr>
              <a:t>Work item scope was questioned in RAN1:</a:t>
            </a:r>
            <a:endParaRPr lang="fi-FI" dirty="0">
              <a:highlight>
                <a:srgbClr val="FFFF00"/>
              </a:highlight>
            </a:endParaRPr>
          </a:p>
          <a:p>
            <a:pPr lvl="3"/>
            <a:r>
              <a:rPr lang="en-GB" dirty="0">
                <a:highlight>
                  <a:srgbClr val="FFFF00"/>
                </a:highlight>
              </a:rPr>
              <a:t>Should RAN1 prioritize the case with high-SCS scheduled cell and low-SCS scheduling cell?</a:t>
            </a:r>
            <a:endParaRPr lang="fi-FI" dirty="0">
              <a:highlight>
                <a:srgbClr val="FFFF00"/>
              </a:highlight>
            </a:endParaRPr>
          </a:p>
          <a:p>
            <a:pPr lvl="3"/>
            <a:r>
              <a:rPr lang="en-GB" dirty="0">
                <a:highlight>
                  <a:srgbClr val="FFFF00"/>
                </a:highlight>
              </a:rPr>
              <a:t>Is new DCI format for continuous scheduling of many high-SCS slots from one low-SCS slot in scope of the WI?</a:t>
            </a:r>
            <a:endParaRPr lang="fi-FI" dirty="0">
              <a:highlight>
                <a:srgbClr val="FFFF00"/>
              </a:highlight>
            </a:endParaRPr>
          </a:p>
          <a:p>
            <a:pPr lvl="3"/>
            <a:r>
              <a:rPr lang="en-GB" dirty="0">
                <a:highlight>
                  <a:srgbClr val="FFFF00"/>
                </a:highlight>
              </a:rPr>
              <a:t>Is uplink cross-carrier scheduling with different numerologies in scope of the WI?</a:t>
            </a:r>
            <a:endParaRPr lang="fi-FI" dirty="0">
              <a:highlight>
                <a:srgbClr val="FFFF00"/>
              </a:highlight>
            </a:endParaRPr>
          </a:p>
          <a:p>
            <a:pPr lvl="3"/>
            <a:r>
              <a:rPr lang="en-GB" dirty="0">
                <a:highlight>
                  <a:srgbClr val="FFFF00"/>
                </a:highlight>
              </a:rPr>
              <a:t>Should the WI enable Cross-carrier A-CSI triggering with different numerologies?</a:t>
            </a:r>
            <a:endParaRPr lang="fi-FI" dirty="0">
              <a:highlight>
                <a:srgbClr val="FFFF00"/>
              </a:highlight>
            </a:endParaRPr>
          </a:p>
          <a:p>
            <a:pPr lvl="3"/>
            <a:r>
              <a:rPr lang="en-GB" dirty="0">
                <a:highlight>
                  <a:srgbClr val="FFFF00"/>
                </a:highlight>
              </a:rPr>
              <a:t>Is revisiting UE processing time requirement, i.e. whether the processing time is based on lower SCS or not in scope of the WI?</a:t>
            </a:r>
            <a:endParaRPr lang="fi-FI" dirty="0">
              <a:highlight>
                <a:srgbClr val="FFFF00"/>
              </a:highlight>
            </a:endParaRP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4744588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2D8524-90DA-4D24-932C-A79EFA75A9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Discussion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CF3CFEF-0521-4C1E-BBF5-54E9F8B9D3E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dirty="0"/>
              <a:t>Should RAN1 prioritize the case with high-SCS scheduled cell and low-SCS scheduling cell?</a:t>
            </a:r>
          </a:p>
          <a:p>
            <a:pPr lvl="1"/>
            <a:r>
              <a:rPr lang="fi-FI" dirty="0" err="1"/>
              <a:t>Proposed</a:t>
            </a:r>
            <a:r>
              <a:rPr lang="fi-FI" dirty="0"/>
              <a:t> </a:t>
            </a:r>
            <a:r>
              <a:rPr lang="fi-FI" dirty="0" err="1"/>
              <a:t>answer</a:t>
            </a:r>
            <a:r>
              <a:rPr lang="fi-FI" dirty="0"/>
              <a:t>: B</a:t>
            </a:r>
            <a:r>
              <a:rPr lang="en-US" dirty="0" err="1"/>
              <a:t>oth</a:t>
            </a:r>
            <a:r>
              <a:rPr lang="en-US" dirty="0"/>
              <a:t> high-SCS scheduled cell from low-SCS scheduling cell and low-SCS scheduled cell from high-SCS scheduling cell should be supported. No prioritization is needed.</a:t>
            </a:r>
            <a:endParaRPr lang="fi-FI" dirty="0"/>
          </a:p>
          <a:p>
            <a:r>
              <a:rPr lang="en-GB" dirty="0"/>
              <a:t>Is uplink cross-carrier scheduling with different numerologies in scope of the WI?</a:t>
            </a:r>
          </a:p>
          <a:p>
            <a:pPr lvl="1"/>
            <a:r>
              <a:rPr lang="fi-FI" dirty="0" err="1"/>
              <a:t>Proposed</a:t>
            </a:r>
            <a:r>
              <a:rPr lang="fi-FI" dirty="0"/>
              <a:t> </a:t>
            </a:r>
            <a:r>
              <a:rPr lang="fi-FI" dirty="0" err="1"/>
              <a:t>answer</a:t>
            </a:r>
            <a:r>
              <a:rPr lang="fi-FI" dirty="0"/>
              <a:t>: </a:t>
            </a:r>
            <a:r>
              <a:rPr lang="fi-FI" dirty="0" err="1"/>
              <a:t>Yes</a:t>
            </a:r>
            <a:endParaRPr lang="fi-FI" dirty="0"/>
          </a:p>
          <a:p>
            <a:r>
              <a:rPr lang="en-GB" dirty="0"/>
              <a:t>RAN1 is expected to resolve the remaining technical aspects as part of their work</a:t>
            </a:r>
          </a:p>
        </p:txBody>
      </p:sp>
    </p:spTree>
    <p:extLst>
      <p:ext uri="{BB962C8B-B14F-4D97-AF65-F5344CB8AC3E}">
        <p14:creationId xmlns:p14="http://schemas.microsoft.com/office/powerpoint/2010/main" val="276810141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093035-34F3-4062-8D2A-9AE5E7D941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Proposed update to the WID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1D0FE43-7569-4FEC-83D0-71CC5B6C330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hangingPunct="0">
              <a:buNone/>
            </a:pPr>
            <a:r>
              <a:rPr lang="en-US" dirty="0"/>
              <a:t>The objective of this work item is to investigate enhancements to DC and CA. At least the following topics should be considered in the work:</a:t>
            </a:r>
            <a:endParaRPr lang="fi-FI" dirty="0"/>
          </a:p>
          <a:p>
            <a:pPr marL="0" lvl="0" indent="0" hangingPunct="0">
              <a:buNone/>
            </a:pPr>
            <a:r>
              <a:rPr lang="en-US" b="1" dirty="0"/>
              <a:t>5. Cross-carrier scheduling with different numerologies</a:t>
            </a:r>
            <a:r>
              <a:rPr lang="en-US" dirty="0"/>
              <a:t> on the scheduling and scheduled carriers [RAN1, RAN2, RAN4]</a:t>
            </a:r>
            <a:endParaRPr lang="fi-FI" dirty="0"/>
          </a:p>
          <a:p>
            <a:pPr lvl="1" hangingPunct="0"/>
            <a:r>
              <a:rPr lang="en-US" dirty="0"/>
              <a:t>This objective applies to CA only</a:t>
            </a:r>
            <a:endParaRPr lang="fi-FI" dirty="0"/>
          </a:p>
          <a:p>
            <a:pPr lvl="1" hangingPunct="0"/>
            <a:r>
              <a:rPr lang="en-US" dirty="0">
                <a:solidFill>
                  <a:srgbClr val="FF0000"/>
                </a:solidFill>
              </a:rPr>
              <a:t>Includes the cases of </a:t>
            </a:r>
            <a:r>
              <a:rPr lang="en-GB" dirty="0">
                <a:solidFill>
                  <a:srgbClr val="FF0000"/>
                </a:solidFill>
              </a:rPr>
              <a:t>high-SCS scheduled cell from low-SCS scheduling cell as well as high-SCS scheduling cell from low-SCS scheduled cell</a:t>
            </a:r>
          </a:p>
          <a:p>
            <a:pPr lvl="1" hangingPunct="0"/>
            <a:r>
              <a:rPr lang="en-GB" dirty="0">
                <a:solidFill>
                  <a:srgbClr val="FF0000"/>
                </a:solidFill>
              </a:rPr>
              <a:t>Includes uplink cross-carrier scheduling with different numerologies between scheduled cell and scheduling cell</a:t>
            </a:r>
          </a:p>
          <a:p>
            <a:pPr lvl="1" hangingPunct="0"/>
            <a:r>
              <a:rPr lang="en-US" dirty="0"/>
              <a:t>Target completion by RAN#84.</a:t>
            </a:r>
            <a:endParaRPr lang="en-GB" dirty="0">
              <a:solidFill>
                <a:srgbClr val="FF0000"/>
              </a:solidFill>
            </a:endParaRPr>
          </a:p>
          <a:p>
            <a:pPr lvl="1" hangingPunct="0"/>
            <a:endParaRPr lang="en-GB" dirty="0"/>
          </a:p>
          <a:p>
            <a:pPr lvl="1" hangingPunct="0"/>
            <a:endParaRPr lang="fi-FI" dirty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538348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958</TotalTime>
  <Words>326</Words>
  <Application>Microsoft Office PowerPoint</Application>
  <PresentationFormat>Widescreen</PresentationFormat>
  <Paragraphs>27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Arial</vt:lpstr>
      <vt:lpstr>Calibri</vt:lpstr>
      <vt:lpstr>Calibri Light</vt:lpstr>
      <vt:lpstr>Office Theme</vt:lpstr>
      <vt:lpstr>Way forward on cross-carrier scheduling in DC and CA enhancements WID</vt:lpstr>
      <vt:lpstr>Background</vt:lpstr>
      <vt:lpstr>Discussion</vt:lpstr>
      <vt:lpstr>Proposed update to the WID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cross-carrier scheduling in DC and CA enhancements WID</dc:title>
  <dc:creator>Ribeiro, Cassio (Nokia - FI/Espoo)</dc:creator>
  <cp:lastModifiedBy>Ribeiro, Cassio (Nokia - FI/Espoo)</cp:lastModifiedBy>
  <cp:revision>7</cp:revision>
  <dcterms:created xsi:type="dcterms:W3CDTF">2019-03-20T03:35:05Z</dcterms:created>
  <dcterms:modified xsi:type="dcterms:W3CDTF">2019-03-21T03:20:11Z</dcterms:modified>
</cp:coreProperties>
</file>