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Lst>
  <p:notesMasterIdLst>
    <p:notesMasterId r:id="rId15"/>
  </p:notesMasterIdLst>
  <p:handoutMasterIdLst>
    <p:handoutMasterId r:id="rId16"/>
  </p:handoutMasterIdLst>
  <p:sldIdLst>
    <p:sldId id="4558" r:id="rId5"/>
    <p:sldId id="4552" r:id="rId6"/>
    <p:sldId id="1482" r:id="rId7"/>
    <p:sldId id="1484" r:id="rId8"/>
    <p:sldId id="4557" r:id="rId9"/>
    <p:sldId id="1483" r:id="rId10"/>
    <p:sldId id="4553" r:id="rId11"/>
    <p:sldId id="4554" r:id="rId12"/>
    <p:sldId id="4555" r:id="rId13"/>
    <p:sldId id="261" r:id="rId14"/>
  </p:sldIdLst>
  <p:sldSz cx="12192000" cy="6858000"/>
  <p:notesSz cx="6858000" cy="9144000"/>
  <p:embeddedFontLst>
    <p:embeddedFont>
      <p:font typeface="Ericsson Hilda" panose="00000500000000000000" pitchFamily="2" charset="0"/>
      <p:regular r:id="rId17"/>
      <p:bold r:id="rId18"/>
    </p:embeddedFont>
    <p:embeddedFont>
      <p:font typeface="Ericsson Hilda Light" panose="00000400000000000000" pitchFamily="2" charset="0"/>
      <p:regular r:id="rId19"/>
    </p:embeddedFont>
    <p:embeddedFont>
      <p:font typeface="Ericsson Technical Icons" panose="00000500000000000000" pitchFamily="2" charset="0"/>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as Höglund" initials="AH" lastIdx="6" clrIdx="0">
    <p:extLst>
      <p:ext uri="{19B8F6BF-5375-455C-9EA6-DF929625EA0E}">
        <p15:presenceInfo xmlns:p15="http://schemas.microsoft.com/office/powerpoint/2012/main" userId="S-1-5-21-1538607324-3213881460-940295383-3687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9BA17"/>
    <a:srgbClr val="FAD22D"/>
    <a:srgbClr val="B7A350"/>
    <a:srgbClr val="242424"/>
    <a:srgbClr val="7676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DBC7F1-A324-411F-8D0D-1D19321D8AF7}" v="52" dt="2019-03-11T09:37:18.41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497" autoAdjust="0"/>
  </p:normalViewPr>
  <p:slideViewPr>
    <p:cSldViewPr snapToGrid="0" snapToObjects="1" showGuides="1">
      <p:cViewPr varScale="1">
        <p:scale>
          <a:sx n="118" d="100"/>
          <a:sy n="118" d="100"/>
        </p:scale>
        <p:origin x="590" y="101"/>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dreas Höglund" userId="d99e0641-3871-4731-9b6d-658b834f8d9b" providerId="ADAL" clId="{9A94615F-EA50-457D-B7CF-5FE773410E80}"/>
    <pc:docChg chg="undo custSel modSld modMainMaster modHandout">
      <pc:chgData name="Andreas Höglund" userId="d99e0641-3871-4731-9b6d-658b834f8d9b" providerId="ADAL" clId="{9A94615F-EA50-457D-B7CF-5FE773410E80}" dt="2019-03-08T13:40:58.831" v="175" actId="20577"/>
      <pc:docMkLst>
        <pc:docMk/>
      </pc:docMkLst>
      <pc:sldChg chg="modNotes">
        <pc:chgData name="Andreas Höglund" userId="d99e0641-3871-4731-9b6d-658b834f8d9b" providerId="ADAL" clId="{9A94615F-EA50-457D-B7CF-5FE773410E80}" dt="2019-03-08T13:40:58.828" v="172" actId="20577"/>
        <pc:sldMkLst>
          <pc:docMk/>
          <pc:sldMk cId="1383928708" sldId="261"/>
        </pc:sldMkLst>
      </pc:sldChg>
      <pc:sldChg chg="modNotes">
        <pc:chgData name="Andreas Höglund" userId="d99e0641-3871-4731-9b6d-658b834f8d9b" providerId="ADAL" clId="{9A94615F-EA50-457D-B7CF-5FE773410E80}" dt="2019-03-08T13:40:58.786" v="144" actId="20577"/>
        <pc:sldMkLst>
          <pc:docMk/>
          <pc:sldMk cId="3094591339" sldId="1482"/>
        </pc:sldMkLst>
      </pc:sldChg>
      <pc:sldChg chg="modNotes">
        <pc:chgData name="Andreas Höglund" userId="d99e0641-3871-4731-9b6d-658b834f8d9b" providerId="ADAL" clId="{9A94615F-EA50-457D-B7CF-5FE773410E80}" dt="2019-03-08T13:40:58.803" v="156" actId="20577"/>
        <pc:sldMkLst>
          <pc:docMk/>
          <pc:sldMk cId="1078094193" sldId="1483"/>
        </pc:sldMkLst>
      </pc:sldChg>
      <pc:sldChg chg="modNotes">
        <pc:chgData name="Andreas Höglund" userId="d99e0641-3871-4731-9b6d-658b834f8d9b" providerId="ADAL" clId="{9A94615F-EA50-457D-B7CF-5FE773410E80}" dt="2019-03-08T13:40:58.791" v="148" actId="20577"/>
        <pc:sldMkLst>
          <pc:docMk/>
          <pc:sldMk cId="1123492729" sldId="1484"/>
        </pc:sldMkLst>
      </pc:sldChg>
      <pc:sldChg chg="modNotes">
        <pc:chgData name="Andreas Höglund" userId="d99e0641-3871-4731-9b6d-658b834f8d9b" providerId="ADAL" clId="{9A94615F-EA50-457D-B7CF-5FE773410E80}" dt="2019-03-08T13:40:58.780" v="140" actId="20577"/>
        <pc:sldMkLst>
          <pc:docMk/>
          <pc:sldMk cId="3834404333" sldId="4552"/>
        </pc:sldMkLst>
      </pc:sldChg>
      <pc:sldChg chg="modNotes">
        <pc:chgData name="Andreas Höglund" userId="d99e0641-3871-4731-9b6d-658b834f8d9b" providerId="ADAL" clId="{9A94615F-EA50-457D-B7CF-5FE773410E80}" dt="2019-03-08T13:40:58.809" v="160" actId="20577"/>
        <pc:sldMkLst>
          <pc:docMk/>
          <pc:sldMk cId="3305432849" sldId="4553"/>
        </pc:sldMkLst>
      </pc:sldChg>
      <pc:sldChg chg="modNotes">
        <pc:chgData name="Andreas Höglund" userId="d99e0641-3871-4731-9b6d-658b834f8d9b" providerId="ADAL" clId="{9A94615F-EA50-457D-B7CF-5FE773410E80}" dt="2019-03-08T13:40:58.816" v="164" actId="20577"/>
        <pc:sldMkLst>
          <pc:docMk/>
          <pc:sldMk cId="2016270331" sldId="4554"/>
        </pc:sldMkLst>
      </pc:sldChg>
      <pc:sldChg chg="modNotes">
        <pc:chgData name="Andreas Höglund" userId="d99e0641-3871-4731-9b6d-658b834f8d9b" providerId="ADAL" clId="{9A94615F-EA50-457D-B7CF-5FE773410E80}" dt="2019-03-08T13:40:58.822" v="168" actId="20577"/>
        <pc:sldMkLst>
          <pc:docMk/>
          <pc:sldMk cId="4007132241" sldId="4555"/>
        </pc:sldMkLst>
      </pc:sldChg>
      <pc:sldChg chg="modNotes">
        <pc:chgData name="Andreas Höglund" userId="d99e0641-3871-4731-9b6d-658b834f8d9b" providerId="ADAL" clId="{9A94615F-EA50-457D-B7CF-5FE773410E80}" dt="2019-03-08T13:40:58.797" v="152" actId="20577"/>
        <pc:sldMkLst>
          <pc:docMk/>
          <pc:sldMk cId="3949747688" sldId="4557"/>
        </pc:sldMkLst>
      </pc:sldChg>
      <pc:sldChg chg="modSp modNotes">
        <pc:chgData name="Andreas Höglund" userId="d99e0641-3871-4731-9b6d-658b834f8d9b" providerId="ADAL" clId="{9A94615F-EA50-457D-B7CF-5FE773410E80}" dt="2019-03-08T13:40:58.774" v="136" actId="20577"/>
        <pc:sldMkLst>
          <pc:docMk/>
          <pc:sldMk cId="1303437467" sldId="4558"/>
        </pc:sldMkLst>
        <pc:spChg chg="mod">
          <ac:chgData name="Andreas Höglund" userId="d99e0641-3871-4731-9b6d-658b834f8d9b" providerId="ADAL" clId="{9A94615F-EA50-457D-B7CF-5FE773410E80}" dt="2019-03-08T13:39:51.717" v="120" actId="1076"/>
          <ac:spMkLst>
            <pc:docMk/>
            <pc:sldMk cId="1303437467" sldId="4558"/>
            <ac:spMk id="3" creationId="{BB1DC945-4710-4796-AC34-0832F26E36A9}"/>
          </ac:spMkLst>
        </pc:spChg>
        <pc:spChg chg="mod">
          <ac:chgData name="Andreas Höglund" userId="d99e0641-3871-4731-9b6d-658b834f8d9b" providerId="ADAL" clId="{9A94615F-EA50-457D-B7CF-5FE773410E80}" dt="2019-03-08T13:39:01.137" v="8" actId="20577"/>
          <ac:spMkLst>
            <pc:docMk/>
            <pc:sldMk cId="1303437467" sldId="4558"/>
            <ac:spMk id="57" creationId="{C431DC0C-EC02-4F12-BCD9-9138A6D078B8}"/>
          </ac:spMkLst>
        </pc:spChg>
      </pc:sldChg>
      <pc:sldMasterChg chg="modSp">
        <pc:chgData name="Andreas Höglund" userId="d99e0641-3871-4731-9b6d-658b834f8d9b" providerId="ADAL" clId="{9A94615F-EA50-457D-B7CF-5FE773410E80}" dt="2019-03-08T13:40:58.758" v="132" actId="20577"/>
        <pc:sldMasterMkLst>
          <pc:docMk/>
          <pc:sldMasterMk cId="2523064765" sldId="2147483660"/>
        </pc:sldMasterMkLst>
        <pc:spChg chg="mod">
          <ac:chgData name="Andreas Höglund" userId="d99e0641-3871-4731-9b6d-658b834f8d9b" providerId="ADAL" clId="{9A94615F-EA50-457D-B7CF-5FE773410E80}" dt="2019-03-08T13:40:58.758" v="132" actId="20577"/>
          <ac:spMkLst>
            <pc:docMk/>
            <pc:sldMasterMk cId="2523064765" sldId="2147483660"/>
            <ac:spMk id="2" creationId="{B5D66844-3D70-468C-AC9F-76DF3D537153}"/>
          </ac:spMkLst>
        </pc:spChg>
      </pc:sldMasterChg>
    </pc:docChg>
  </pc:docChgLst>
  <pc:docChgLst>
    <pc:chgData name="Andreas Höglund" userId="d99e0641-3871-4731-9b6d-658b834f8d9b" providerId="ADAL" clId="{1C74F65A-B5A2-4B2E-9892-BE592F15276B}"/>
    <pc:docChg chg="undo custSel delSld modSld">
      <pc:chgData name="Andreas Höglund" userId="d99e0641-3871-4731-9b6d-658b834f8d9b" providerId="ADAL" clId="{1C74F65A-B5A2-4B2E-9892-BE592F15276B}" dt="2019-03-07T12:52:10.448" v="129" actId="478"/>
      <pc:docMkLst>
        <pc:docMk/>
      </pc:docMkLst>
      <pc:sldChg chg="delSp">
        <pc:chgData name="Andreas Höglund" userId="d99e0641-3871-4731-9b6d-658b834f8d9b" providerId="ADAL" clId="{1C74F65A-B5A2-4B2E-9892-BE592F15276B}" dt="2019-03-07T12:52:10.448" v="129" actId="478"/>
        <pc:sldMkLst>
          <pc:docMk/>
          <pc:sldMk cId="1383928708" sldId="261"/>
        </pc:sldMkLst>
        <pc:spChg chg="del">
          <ac:chgData name="Andreas Höglund" userId="d99e0641-3871-4731-9b6d-658b834f8d9b" providerId="ADAL" clId="{1C74F65A-B5A2-4B2E-9892-BE592F15276B}" dt="2019-03-07T12:52:10.448" v="129" actId="478"/>
          <ac:spMkLst>
            <pc:docMk/>
            <pc:sldMk cId="1383928708" sldId="261"/>
            <ac:spMk id="2" creationId="{623854EA-CEFE-4DA8-92CF-3180BAF519C2}"/>
          </ac:spMkLst>
        </pc:spChg>
      </pc:sldChg>
      <pc:sldChg chg="addSp delSp modSp">
        <pc:chgData name="Andreas Höglund" userId="d99e0641-3871-4731-9b6d-658b834f8d9b" providerId="ADAL" clId="{1C74F65A-B5A2-4B2E-9892-BE592F15276B}" dt="2019-03-07T12:51:51.433" v="128" actId="478"/>
        <pc:sldMkLst>
          <pc:docMk/>
          <pc:sldMk cId="1303437467" sldId="4558"/>
        </pc:sldMkLst>
        <pc:spChg chg="del">
          <ac:chgData name="Andreas Höglund" userId="d99e0641-3871-4731-9b6d-658b834f8d9b" providerId="ADAL" clId="{1C74F65A-B5A2-4B2E-9892-BE592F15276B}" dt="2019-03-07T12:27:39.123" v="15" actId="478"/>
          <ac:spMkLst>
            <pc:docMk/>
            <pc:sldMk cId="1303437467" sldId="4558"/>
            <ac:spMk id="14" creationId="{BED58D47-FD61-4C96-BFAF-56155503638B}"/>
          </ac:spMkLst>
        </pc:spChg>
        <pc:spChg chg="del">
          <ac:chgData name="Andreas Höglund" userId="d99e0641-3871-4731-9b6d-658b834f8d9b" providerId="ADAL" clId="{1C74F65A-B5A2-4B2E-9892-BE592F15276B}" dt="2019-03-07T12:27:05.155" v="8" actId="478"/>
          <ac:spMkLst>
            <pc:docMk/>
            <pc:sldMk cId="1303437467" sldId="4558"/>
            <ac:spMk id="15" creationId="{9E92A36D-64B4-4247-B589-4DB138A41D4E}"/>
          </ac:spMkLst>
        </pc:spChg>
        <pc:spChg chg="del">
          <ac:chgData name="Andreas Höglund" userId="d99e0641-3871-4731-9b6d-658b834f8d9b" providerId="ADAL" clId="{1C74F65A-B5A2-4B2E-9892-BE592F15276B}" dt="2019-03-07T12:27:38.048" v="14" actId="478"/>
          <ac:spMkLst>
            <pc:docMk/>
            <pc:sldMk cId="1303437467" sldId="4558"/>
            <ac:spMk id="16" creationId="{5C9455E2-5F01-48A0-86EA-D363769D1D21}"/>
          </ac:spMkLst>
        </pc:spChg>
        <pc:spChg chg="del">
          <ac:chgData name="Andreas Höglund" userId="d99e0641-3871-4731-9b6d-658b834f8d9b" providerId="ADAL" clId="{1C74F65A-B5A2-4B2E-9892-BE592F15276B}" dt="2019-03-07T12:27:59.272" v="22" actId="478"/>
          <ac:spMkLst>
            <pc:docMk/>
            <pc:sldMk cId="1303437467" sldId="4558"/>
            <ac:spMk id="25" creationId="{9CF7D52B-9894-466C-ABBE-21F58D6987D4}"/>
          </ac:spMkLst>
        </pc:spChg>
        <pc:spChg chg="add del mod ord">
          <ac:chgData name="Andreas Höglund" userId="d99e0641-3871-4731-9b6d-658b834f8d9b" providerId="ADAL" clId="{1C74F65A-B5A2-4B2E-9892-BE592F15276B}" dt="2019-03-07T12:29:00.724" v="37" actId="208"/>
          <ac:spMkLst>
            <pc:docMk/>
            <pc:sldMk cId="1303437467" sldId="4558"/>
            <ac:spMk id="31" creationId="{22A7D17F-071A-49FA-9147-AB68605960C4}"/>
          </ac:spMkLst>
        </pc:spChg>
        <pc:spChg chg="mod ord">
          <ac:chgData name="Andreas Höglund" userId="d99e0641-3871-4731-9b6d-658b834f8d9b" providerId="ADAL" clId="{1C74F65A-B5A2-4B2E-9892-BE592F15276B}" dt="2019-03-07T12:29:00.724" v="37" actId="208"/>
          <ac:spMkLst>
            <pc:docMk/>
            <pc:sldMk cId="1303437467" sldId="4558"/>
            <ac:spMk id="32" creationId="{EFADB871-F60D-4185-B3BB-626ECDA1B9CA}"/>
          </ac:spMkLst>
        </pc:spChg>
        <pc:spChg chg="mod ord">
          <ac:chgData name="Andreas Höglund" userId="d99e0641-3871-4731-9b6d-658b834f8d9b" providerId="ADAL" clId="{1C74F65A-B5A2-4B2E-9892-BE592F15276B}" dt="2019-03-07T12:29:00.724" v="37" actId="208"/>
          <ac:spMkLst>
            <pc:docMk/>
            <pc:sldMk cId="1303437467" sldId="4558"/>
            <ac:spMk id="33" creationId="{883E620A-2525-40C8-A75F-F41D7AF22379}"/>
          </ac:spMkLst>
        </pc:spChg>
        <pc:spChg chg="add del mod ord">
          <ac:chgData name="Andreas Höglund" userId="d99e0641-3871-4731-9b6d-658b834f8d9b" providerId="ADAL" clId="{1C74F65A-B5A2-4B2E-9892-BE592F15276B}" dt="2019-03-07T12:29:00.724" v="37" actId="208"/>
          <ac:spMkLst>
            <pc:docMk/>
            <pc:sldMk cId="1303437467" sldId="4558"/>
            <ac:spMk id="34" creationId="{6C3EAC28-E744-4746-9113-DC2E0D2F226F}"/>
          </ac:spMkLst>
        </pc:spChg>
        <pc:spChg chg="mod ord">
          <ac:chgData name="Andreas Höglund" userId="d99e0641-3871-4731-9b6d-658b834f8d9b" providerId="ADAL" clId="{1C74F65A-B5A2-4B2E-9892-BE592F15276B}" dt="2019-03-07T12:29:00.724" v="37" actId="208"/>
          <ac:spMkLst>
            <pc:docMk/>
            <pc:sldMk cId="1303437467" sldId="4558"/>
            <ac:spMk id="35" creationId="{C9E2EE7B-247D-4799-BED6-757C3B199690}"/>
          </ac:spMkLst>
        </pc:spChg>
        <pc:spChg chg="mod ord">
          <ac:chgData name="Andreas Höglund" userId="d99e0641-3871-4731-9b6d-658b834f8d9b" providerId="ADAL" clId="{1C74F65A-B5A2-4B2E-9892-BE592F15276B}" dt="2019-03-07T12:29:00.724" v="37" actId="208"/>
          <ac:spMkLst>
            <pc:docMk/>
            <pc:sldMk cId="1303437467" sldId="4558"/>
            <ac:spMk id="36" creationId="{BC261E0C-3B8B-466A-AA1B-694F4A254304}"/>
          </ac:spMkLst>
        </pc:spChg>
        <pc:spChg chg="mod">
          <ac:chgData name="Andreas Höglund" userId="d99e0641-3871-4731-9b6d-658b834f8d9b" providerId="ADAL" clId="{1C74F65A-B5A2-4B2E-9892-BE592F15276B}" dt="2019-03-07T12:29:00.724" v="37" actId="208"/>
          <ac:spMkLst>
            <pc:docMk/>
            <pc:sldMk cId="1303437467" sldId="4558"/>
            <ac:spMk id="37" creationId="{117CC1E1-6476-4540-A07B-B37034037718}"/>
          </ac:spMkLst>
        </pc:spChg>
        <pc:spChg chg="mod topLvl">
          <ac:chgData name="Andreas Höglund" userId="d99e0641-3871-4731-9b6d-658b834f8d9b" providerId="ADAL" clId="{1C74F65A-B5A2-4B2E-9892-BE592F15276B}" dt="2019-03-07T12:29:00.724" v="37" actId="208"/>
          <ac:spMkLst>
            <pc:docMk/>
            <pc:sldMk cId="1303437467" sldId="4558"/>
            <ac:spMk id="42" creationId="{55539063-5628-4A01-81E9-8FF4E7940651}"/>
          </ac:spMkLst>
        </pc:spChg>
        <pc:spChg chg="del">
          <ac:chgData name="Andreas Höglund" userId="d99e0641-3871-4731-9b6d-658b834f8d9b" providerId="ADAL" clId="{1C74F65A-B5A2-4B2E-9892-BE592F15276B}" dt="2019-03-07T12:28:07.159" v="25" actId="478"/>
          <ac:spMkLst>
            <pc:docMk/>
            <pc:sldMk cId="1303437467" sldId="4558"/>
            <ac:spMk id="46" creationId="{3219E071-AEF7-43B0-B84F-5160923067C0}"/>
          </ac:spMkLst>
        </pc:spChg>
        <pc:spChg chg="mod topLvl">
          <ac:chgData name="Andreas Höglund" userId="d99e0641-3871-4731-9b6d-658b834f8d9b" providerId="ADAL" clId="{1C74F65A-B5A2-4B2E-9892-BE592F15276B}" dt="2019-03-07T12:29:00.724" v="37" actId="208"/>
          <ac:spMkLst>
            <pc:docMk/>
            <pc:sldMk cId="1303437467" sldId="4558"/>
            <ac:spMk id="49" creationId="{CC0CDC93-846A-4795-913D-3FFF870C014D}"/>
          </ac:spMkLst>
        </pc:spChg>
        <pc:spChg chg="del">
          <ac:chgData name="Andreas Höglund" userId="d99e0641-3871-4731-9b6d-658b834f8d9b" providerId="ADAL" clId="{1C74F65A-B5A2-4B2E-9892-BE592F15276B}" dt="2019-03-07T12:28:31.252" v="32" actId="478"/>
          <ac:spMkLst>
            <pc:docMk/>
            <pc:sldMk cId="1303437467" sldId="4558"/>
            <ac:spMk id="52" creationId="{78889DBD-B0A5-4FBD-A053-BB61E9FE2C6B}"/>
          </ac:spMkLst>
        </pc:spChg>
        <pc:spChg chg="del">
          <ac:chgData name="Andreas Höglund" userId="d99e0641-3871-4731-9b6d-658b834f8d9b" providerId="ADAL" clId="{1C74F65A-B5A2-4B2E-9892-BE592F15276B}" dt="2019-03-07T12:28:32.901" v="33" actId="478"/>
          <ac:spMkLst>
            <pc:docMk/>
            <pc:sldMk cId="1303437467" sldId="4558"/>
            <ac:spMk id="53" creationId="{DB94A0CC-5461-49A3-ADE1-9004625B1C23}"/>
          </ac:spMkLst>
        </pc:spChg>
        <pc:spChg chg="del topLvl">
          <ac:chgData name="Andreas Höglund" userId="d99e0641-3871-4731-9b6d-658b834f8d9b" providerId="ADAL" clId="{1C74F65A-B5A2-4B2E-9892-BE592F15276B}" dt="2019-03-07T12:28:39.947" v="35" actId="478"/>
          <ac:spMkLst>
            <pc:docMk/>
            <pc:sldMk cId="1303437467" sldId="4558"/>
            <ac:spMk id="54" creationId="{0807D6F8-F367-48E2-AD9F-9A7A490E45F7}"/>
          </ac:spMkLst>
        </pc:spChg>
        <pc:spChg chg="del">
          <ac:chgData name="Andreas Höglund" userId="d99e0641-3871-4731-9b6d-658b834f8d9b" providerId="ADAL" clId="{1C74F65A-B5A2-4B2E-9892-BE592F15276B}" dt="2019-03-07T12:28:28.644" v="31" actId="478"/>
          <ac:spMkLst>
            <pc:docMk/>
            <pc:sldMk cId="1303437467" sldId="4558"/>
            <ac:spMk id="55" creationId="{10216232-3DB2-4BE4-AC76-24C04B5E192A}"/>
          </ac:spMkLst>
        </pc:spChg>
        <pc:spChg chg="del">
          <ac:chgData name="Andreas Höglund" userId="d99e0641-3871-4731-9b6d-658b834f8d9b" providerId="ADAL" clId="{1C74F65A-B5A2-4B2E-9892-BE592F15276B}" dt="2019-03-07T12:28:36.107" v="34" actId="478"/>
          <ac:spMkLst>
            <pc:docMk/>
            <pc:sldMk cId="1303437467" sldId="4558"/>
            <ac:spMk id="56" creationId="{849F9142-E46A-4CE9-B35F-85A08C78F063}"/>
          </ac:spMkLst>
        </pc:spChg>
        <pc:grpChg chg="del">
          <ac:chgData name="Andreas Höglund" userId="d99e0641-3871-4731-9b6d-658b834f8d9b" providerId="ADAL" clId="{1C74F65A-B5A2-4B2E-9892-BE592F15276B}" dt="2019-03-07T12:27:22.242" v="10" actId="478"/>
          <ac:grpSpMkLst>
            <pc:docMk/>
            <pc:sldMk cId="1303437467" sldId="4558"/>
            <ac:grpSpMk id="7" creationId="{2F7FF197-01B1-4C12-94AF-7F8756035A1E}"/>
          </ac:grpSpMkLst>
        </pc:grpChg>
        <pc:grpChg chg="del">
          <ac:chgData name="Andreas Höglund" userId="d99e0641-3871-4731-9b6d-658b834f8d9b" providerId="ADAL" clId="{1C74F65A-B5A2-4B2E-9892-BE592F15276B}" dt="2019-03-07T12:26:21.555" v="2" actId="478"/>
          <ac:grpSpMkLst>
            <pc:docMk/>
            <pc:sldMk cId="1303437467" sldId="4558"/>
            <ac:grpSpMk id="10" creationId="{5785C245-CD54-400D-A9DA-80E9FFEF2AD3}"/>
          </ac:grpSpMkLst>
        </pc:grpChg>
        <pc:grpChg chg="del">
          <ac:chgData name="Andreas Höglund" userId="d99e0641-3871-4731-9b6d-658b834f8d9b" providerId="ADAL" clId="{1C74F65A-B5A2-4B2E-9892-BE592F15276B}" dt="2019-03-07T12:28:00.165" v="23" actId="478"/>
          <ac:grpSpMkLst>
            <pc:docMk/>
            <pc:sldMk cId="1303437467" sldId="4558"/>
            <ac:grpSpMk id="17" creationId="{43236FD6-263A-409F-BCC7-FC583C207B19}"/>
          </ac:grpSpMkLst>
        </pc:grpChg>
        <pc:grpChg chg="del">
          <ac:chgData name="Andreas Höglund" userId="d99e0641-3871-4731-9b6d-658b834f8d9b" providerId="ADAL" clId="{1C74F65A-B5A2-4B2E-9892-BE592F15276B}" dt="2019-03-07T12:27:31.399" v="12" actId="478"/>
          <ac:grpSpMkLst>
            <pc:docMk/>
            <pc:sldMk cId="1303437467" sldId="4558"/>
            <ac:grpSpMk id="21" creationId="{EF123D59-B139-4565-B9F4-C81E41C950FB}"/>
          </ac:grpSpMkLst>
        </pc:grpChg>
        <pc:grpChg chg="del">
          <ac:chgData name="Andreas Höglund" userId="d99e0641-3871-4731-9b6d-658b834f8d9b" providerId="ADAL" clId="{1C74F65A-B5A2-4B2E-9892-BE592F15276B}" dt="2019-03-07T12:27:52.751" v="20" actId="478"/>
          <ac:grpSpMkLst>
            <pc:docMk/>
            <pc:sldMk cId="1303437467" sldId="4558"/>
            <ac:grpSpMk id="26" creationId="{E45F7C90-AE64-42EA-97D3-06675FBD9873}"/>
          </ac:grpSpMkLst>
        </pc:grpChg>
        <pc:grpChg chg="del">
          <ac:chgData name="Andreas Höglund" userId="d99e0641-3871-4731-9b6d-658b834f8d9b" providerId="ADAL" clId="{1C74F65A-B5A2-4B2E-9892-BE592F15276B}" dt="2019-03-07T12:27:44.310" v="18" actId="478"/>
          <ac:grpSpMkLst>
            <pc:docMk/>
            <pc:sldMk cId="1303437467" sldId="4558"/>
            <ac:grpSpMk id="38" creationId="{2EA497CA-BBAF-41E2-995C-D47B4889C38A}"/>
          </ac:grpSpMkLst>
        </pc:grpChg>
        <pc:grpChg chg="add del ord">
          <ac:chgData name="Andreas Höglund" userId="d99e0641-3871-4731-9b6d-658b834f8d9b" providerId="ADAL" clId="{1C74F65A-B5A2-4B2E-9892-BE592F15276B}" dt="2019-03-07T12:28:23.359" v="29" actId="165"/>
          <ac:grpSpMkLst>
            <pc:docMk/>
            <pc:sldMk cId="1303437467" sldId="4558"/>
            <ac:grpSpMk id="41" creationId="{C71BA968-0BAA-48F0-9DD7-2CBD371DB02D}"/>
          </ac:grpSpMkLst>
        </pc:grpChg>
        <pc:grpChg chg="del mod topLvl">
          <ac:chgData name="Andreas Höglund" userId="d99e0641-3871-4731-9b6d-658b834f8d9b" providerId="ADAL" clId="{1C74F65A-B5A2-4B2E-9892-BE592F15276B}" dt="2019-03-07T12:28:26.054" v="30" actId="478"/>
          <ac:grpSpMkLst>
            <pc:docMk/>
            <pc:sldMk cId="1303437467" sldId="4558"/>
            <ac:grpSpMk id="43" creationId="{2D99738C-1A75-402A-BC48-2CA37BA6A614}"/>
          </ac:grpSpMkLst>
        </pc:grpChg>
        <pc:grpChg chg="del">
          <ac:chgData name="Andreas Höglund" userId="d99e0641-3871-4731-9b6d-658b834f8d9b" providerId="ADAL" clId="{1C74F65A-B5A2-4B2E-9892-BE592F15276B}" dt="2019-03-07T12:28:39.947" v="35" actId="478"/>
          <ac:grpSpMkLst>
            <pc:docMk/>
            <pc:sldMk cId="1303437467" sldId="4558"/>
            <ac:grpSpMk id="48" creationId="{2BA1534E-8F85-4168-BD91-68C45CBDFDD9}"/>
          </ac:grpSpMkLst>
        </pc:grpChg>
        <pc:grpChg chg="del">
          <ac:chgData name="Andreas Höglund" userId="d99e0641-3871-4731-9b6d-658b834f8d9b" providerId="ADAL" clId="{1C74F65A-B5A2-4B2E-9892-BE592F15276B}" dt="2019-03-07T12:28:31.252" v="32" actId="478"/>
          <ac:grpSpMkLst>
            <pc:docMk/>
            <pc:sldMk cId="1303437467" sldId="4558"/>
            <ac:grpSpMk id="50" creationId="{CB118E6B-2D7D-488C-962C-691E1706C89D}"/>
          </ac:grpSpMkLst>
        </pc:grpChg>
        <pc:grpChg chg="del">
          <ac:chgData name="Andreas Höglund" userId="d99e0641-3871-4731-9b6d-658b834f8d9b" providerId="ADAL" clId="{1C74F65A-B5A2-4B2E-9892-BE592F15276B}" dt="2019-03-07T12:28:36.107" v="34" actId="478"/>
          <ac:grpSpMkLst>
            <pc:docMk/>
            <pc:sldMk cId="1303437467" sldId="4558"/>
            <ac:grpSpMk id="51" creationId="{776F6DED-B6F2-4662-B867-12B53C00DCBA}"/>
          </ac:grpSpMkLst>
        </pc:grpChg>
        <pc:picChg chg="add mod">
          <ac:chgData name="Andreas Höglund" userId="d99e0641-3871-4731-9b6d-658b834f8d9b" providerId="ADAL" clId="{1C74F65A-B5A2-4B2E-9892-BE592F15276B}" dt="2019-03-07T12:37:11.739" v="46" actId="1037"/>
          <ac:picMkLst>
            <pc:docMk/>
            <pc:sldMk cId="1303437467" sldId="4558"/>
            <ac:picMk id="58" creationId="{8612BF7D-76CD-4DC5-8166-5AA477AE60D0}"/>
          </ac:picMkLst>
        </pc:picChg>
        <pc:picChg chg="add del mod">
          <ac:chgData name="Andreas Höglund" userId="d99e0641-3871-4731-9b6d-658b834f8d9b" providerId="ADAL" clId="{1C74F65A-B5A2-4B2E-9892-BE592F15276B}" dt="2019-03-07T12:42:40.400" v="92" actId="478"/>
          <ac:picMkLst>
            <pc:docMk/>
            <pc:sldMk cId="1303437467" sldId="4558"/>
            <ac:picMk id="59" creationId="{FDB66E80-9123-49EB-BCAD-5EE4547834A8}"/>
          </ac:picMkLst>
        </pc:picChg>
        <pc:picChg chg="add mod">
          <ac:chgData name="Andreas Höglund" userId="d99e0641-3871-4731-9b6d-658b834f8d9b" providerId="ADAL" clId="{1C74F65A-B5A2-4B2E-9892-BE592F15276B}" dt="2019-03-07T12:38:39.371" v="58" actId="1076"/>
          <ac:picMkLst>
            <pc:docMk/>
            <pc:sldMk cId="1303437467" sldId="4558"/>
            <ac:picMk id="60" creationId="{7EB50BC4-9049-45A8-9DB2-B74C1CE9DF02}"/>
          </ac:picMkLst>
        </pc:picChg>
        <pc:picChg chg="add mod">
          <ac:chgData name="Andreas Höglund" userId="d99e0641-3871-4731-9b6d-658b834f8d9b" providerId="ADAL" clId="{1C74F65A-B5A2-4B2E-9892-BE592F15276B}" dt="2019-03-07T12:39:19.852" v="66" actId="1076"/>
          <ac:picMkLst>
            <pc:docMk/>
            <pc:sldMk cId="1303437467" sldId="4558"/>
            <ac:picMk id="61" creationId="{BF41692F-8F6C-4B36-BCCD-28E939F1FE80}"/>
          </ac:picMkLst>
        </pc:picChg>
        <pc:picChg chg="add mod">
          <ac:chgData name="Andreas Höglund" userId="d99e0641-3871-4731-9b6d-658b834f8d9b" providerId="ADAL" clId="{1C74F65A-B5A2-4B2E-9892-BE592F15276B}" dt="2019-03-07T12:39:42.653" v="72" actId="1076"/>
          <ac:picMkLst>
            <pc:docMk/>
            <pc:sldMk cId="1303437467" sldId="4558"/>
            <ac:picMk id="62" creationId="{53B46B9E-C385-4108-8D9A-2215BE3D365C}"/>
          </ac:picMkLst>
        </pc:picChg>
        <pc:picChg chg="add mod">
          <ac:chgData name="Andreas Höglund" userId="d99e0641-3871-4731-9b6d-658b834f8d9b" providerId="ADAL" clId="{1C74F65A-B5A2-4B2E-9892-BE592F15276B}" dt="2019-03-07T12:39:58.334" v="76" actId="1076"/>
          <ac:picMkLst>
            <pc:docMk/>
            <pc:sldMk cId="1303437467" sldId="4558"/>
            <ac:picMk id="63" creationId="{B3535A82-ADF2-4F6D-9800-33054F147EEF}"/>
          </ac:picMkLst>
        </pc:picChg>
        <pc:picChg chg="add del mod">
          <ac:chgData name="Andreas Höglund" userId="d99e0641-3871-4731-9b6d-658b834f8d9b" providerId="ADAL" clId="{1C74F65A-B5A2-4B2E-9892-BE592F15276B}" dt="2019-03-07T12:51:51.433" v="128" actId="478"/>
          <ac:picMkLst>
            <pc:docMk/>
            <pc:sldMk cId="1303437467" sldId="4558"/>
            <ac:picMk id="64" creationId="{5D660FDA-E970-4E7B-80DF-08C800F59186}"/>
          </ac:picMkLst>
        </pc:picChg>
        <pc:picChg chg="add del mod">
          <ac:chgData name="Andreas Höglund" userId="d99e0641-3871-4731-9b6d-658b834f8d9b" providerId="ADAL" clId="{1C74F65A-B5A2-4B2E-9892-BE592F15276B}" dt="2019-03-07T12:51:50.188" v="126" actId="478"/>
          <ac:picMkLst>
            <pc:docMk/>
            <pc:sldMk cId="1303437467" sldId="4558"/>
            <ac:picMk id="65" creationId="{934D860E-CA72-4ADB-8D65-76CA3E65C2A5}"/>
          </ac:picMkLst>
        </pc:picChg>
        <pc:picChg chg="add del mod">
          <ac:chgData name="Andreas Höglund" userId="d99e0641-3871-4731-9b6d-658b834f8d9b" providerId="ADAL" clId="{1C74F65A-B5A2-4B2E-9892-BE592F15276B}" dt="2019-03-07T12:51:50.937" v="127" actId="478"/>
          <ac:picMkLst>
            <pc:docMk/>
            <pc:sldMk cId="1303437467" sldId="4558"/>
            <ac:picMk id="66" creationId="{47A05184-2912-429E-B606-1D2057127D0F}"/>
          </ac:picMkLst>
        </pc:picChg>
        <pc:picChg chg="add mod">
          <ac:chgData name="Andreas Höglund" userId="d99e0641-3871-4731-9b6d-658b834f8d9b" providerId="ADAL" clId="{1C74F65A-B5A2-4B2E-9892-BE592F15276B}" dt="2019-03-07T12:42:48.679" v="96" actId="1076"/>
          <ac:picMkLst>
            <pc:docMk/>
            <pc:sldMk cId="1303437467" sldId="4558"/>
            <ac:picMk id="67" creationId="{D0B35982-9931-48A7-904B-05D956B59AFC}"/>
          </ac:picMkLst>
        </pc:picChg>
        <pc:picChg chg="add del mod">
          <ac:chgData name="Andreas Höglund" userId="d99e0641-3871-4731-9b6d-658b834f8d9b" providerId="ADAL" clId="{1C74F65A-B5A2-4B2E-9892-BE592F15276B}" dt="2019-03-07T12:51:49.121" v="125" actId="478"/>
          <ac:picMkLst>
            <pc:docMk/>
            <pc:sldMk cId="1303437467" sldId="4558"/>
            <ac:picMk id="68" creationId="{C1E6DF58-A0A0-4AA1-B7D5-92614C2042AD}"/>
          </ac:picMkLst>
        </pc:picChg>
        <pc:picChg chg="add mod">
          <ac:chgData name="Andreas Höglund" userId="d99e0641-3871-4731-9b6d-658b834f8d9b" providerId="ADAL" clId="{1C74F65A-B5A2-4B2E-9892-BE592F15276B}" dt="2019-03-07T12:49:49.558" v="115" actId="1076"/>
          <ac:picMkLst>
            <pc:docMk/>
            <pc:sldMk cId="1303437467" sldId="4558"/>
            <ac:picMk id="69" creationId="{1F9EE7CB-DF07-4F3B-8CFF-D05FF17CB063}"/>
          </ac:picMkLst>
        </pc:picChg>
        <pc:picChg chg="add mod">
          <ac:chgData name="Andreas Höglund" userId="d99e0641-3871-4731-9b6d-658b834f8d9b" providerId="ADAL" clId="{1C74F65A-B5A2-4B2E-9892-BE592F15276B}" dt="2019-03-07T12:50:11.286" v="121" actId="1076"/>
          <ac:picMkLst>
            <pc:docMk/>
            <pc:sldMk cId="1303437467" sldId="4558"/>
            <ac:picMk id="70" creationId="{E4E4160A-E62B-4811-919C-D4A6C828A493}"/>
          </ac:picMkLst>
        </pc:picChg>
        <pc:picChg chg="add mod">
          <ac:chgData name="Andreas Höglund" userId="d99e0641-3871-4731-9b6d-658b834f8d9b" providerId="ADAL" clId="{1C74F65A-B5A2-4B2E-9892-BE592F15276B}" dt="2019-03-07T12:50:38.567" v="123" actId="1076"/>
          <ac:picMkLst>
            <pc:docMk/>
            <pc:sldMk cId="1303437467" sldId="4558"/>
            <ac:picMk id="71" creationId="{6538B04A-7103-40D3-AB13-CCEA6ABD15B3}"/>
          </ac:picMkLst>
        </pc:picChg>
        <pc:picChg chg="add del mod">
          <ac:chgData name="Andreas Höglund" userId="d99e0641-3871-4731-9b6d-658b834f8d9b" providerId="ADAL" clId="{1C74F65A-B5A2-4B2E-9892-BE592F15276B}" dt="2019-03-07T12:51:48.135" v="124" actId="478"/>
          <ac:picMkLst>
            <pc:docMk/>
            <pc:sldMk cId="1303437467" sldId="4558"/>
            <ac:picMk id="72" creationId="{0274B6A1-08B0-4C4E-9C0A-966C21D785C4}"/>
          </ac:picMkLst>
        </pc:picChg>
      </pc:sldChg>
    </pc:docChg>
  </pc:docChgLst>
  <pc:docChgLst>
    <pc:chgData name="Andreas Höglund" userId="d99e0641-3871-4731-9b6d-658b834f8d9b" providerId="ADAL" clId="{F5DBC7F1-A324-411F-8D0D-1D19321D8AF7}"/>
    <pc:docChg chg="undo custSel modSld">
      <pc:chgData name="Andreas Höglund" userId="d99e0641-3871-4731-9b6d-658b834f8d9b" providerId="ADAL" clId="{F5DBC7F1-A324-411F-8D0D-1D19321D8AF7}" dt="2019-03-11T09:37:18.417" v="51"/>
      <pc:docMkLst>
        <pc:docMk/>
      </pc:docMkLst>
      <pc:sldChg chg="addSp modSp">
        <pc:chgData name="Andreas Höglund" userId="d99e0641-3871-4731-9b6d-658b834f8d9b" providerId="ADAL" clId="{F5DBC7F1-A324-411F-8D0D-1D19321D8AF7}" dt="2019-03-11T09:26:40.900" v="19" actId="207"/>
        <pc:sldMkLst>
          <pc:docMk/>
          <pc:sldMk cId="3094591339" sldId="1482"/>
        </pc:sldMkLst>
        <pc:spChg chg="mod">
          <ac:chgData name="Andreas Höglund" userId="d99e0641-3871-4731-9b6d-658b834f8d9b" providerId="ADAL" clId="{F5DBC7F1-A324-411F-8D0D-1D19321D8AF7}" dt="2019-03-11T09:25:42.954" v="10" actId="20577"/>
          <ac:spMkLst>
            <pc:docMk/>
            <pc:sldMk cId="3094591339" sldId="1482"/>
            <ac:spMk id="9" creationId="{897E363F-1142-4676-80BF-8528C45B22E6}"/>
          </ac:spMkLst>
        </pc:spChg>
        <pc:spChg chg="add mod">
          <ac:chgData name="Andreas Höglund" userId="d99e0641-3871-4731-9b6d-658b834f8d9b" providerId="ADAL" clId="{F5DBC7F1-A324-411F-8D0D-1D19321D8AF7}" dt="2019-03-11T09:26:40.900" v="19" actId="207"/>
          <ac:spMkLst>
            <pc:docMk/>
            <pc:sldMk cId="3094591339" sldId="1482"/>
            <ac:spMk id="20" creationId="{1B794090-8E6A-43A0-A17D-448CB15242B9}"/>
          </ac:spMkLst>
        </pc:spChg>
      </pc:sldChg>
      <pc:sldChg chg="addSp delSp modSp">
        <pc:chgData name="Andreas Höglund" userId="d99e0641-3871-4731-9b6d-658b834f8d9b" providerId="ADAL" clId="{F5DBC7F1-A324-411F-8D0D-1D19321D8AF7}" dt="2019-03-11T09:33:52.133" v="44" actId="20577"/>
        <pc:sldMkLst>
          <pc:docMk/>
          <pc:sldMk cId="1078094193" sldId="1483"/>
        </pc:sldMkLst>
        <pc:spChg chg="add del mod">
          <ac:chgData name="Andreas Höglund" userId="d99e0641-3871-4731-9b6d-658b834f8d9b" providerId="ADAL" clId="{F5DBC7F1-A324-411F-8D0D-1D19321D8AF7}" dt="2019-03-11T09:29:44.964" v="31" actId="478"/>
          <ac:spMkLst>
            <pc:docMk/>
            <pc:sldMk cId="1078094193" sldId="1483"/>
            <ac:spMk id="3" creationId="{889B4D6B-756C-41CE-90E7-C322A1B06435}"/>
          </ac:spMkLst>
        </pc:spChg>
        <pc:spChg chg="add mod">
          <ac:chgData name="Andreas Höglund" userId="d99e0641-3871-4731-9b6d-658b834f8d9b" providerId="ADAL" clId="{F5DBC7F1-A324-411F-8D0D-1D19321D8AF7}" dt="2019-03-11T09:32:26.022" v="43" actId="1076"/>
          <ac:spMkLst>
            <pc:docMk/>
            <pc:sldMk cId="1078094193" sldId="1483"/>
            <ac:spMk id="5" creationId="{22A609FD-7F60-41E3-A484-AA17D99143C2}"/>
          </ac:spMkLst>
        </pc:spChg>
        <pc:spChg chg="mod">
          <ac:chgData name="Andreas Höglund" userId="d99e0641-3871-4731-9b6d-658b834f8d9b" providerId="ADAL" clId="{F5DBC7F1-A324-411F-8D0D-1D19321D8AF7}" dt="2019-03-11T09:33:52.133" v="44" actId="20577"/>
          <ac:spMkLst>
            <pc:docMk/>
            <pc:sldMk cId="1078094193" sldId="1483"/>
            <ac:spMk id="57" creationId="{D5469446-FF6C-4B15-B1EA-F9EA3291781E}"/>
          </ac:spMkLst>
        </pc:spChg>
        <pc:grpChg chg="del mod">
          <ac:chgData name="Andreas Höglund" userId="d99e0641-3871-4731-9b6d-658b834f8d9b" providerId="ADAL" clId="{F5DBC7F1-A324-411F-8D0D-1D19321D8AF7}" dt="2019-03-11T09:28:27.164" v="22" actId="165"/>
          <ac:grpSpMkLst>
            <pc:docMk/>
            <pc:sldMk cId="1078094193" sldId="1483"/>
            <ac:grpSpMk id="32" creationId="{860ED1B9-00D0-4E0A-93E2-19F4C6E972B4}"/>
          </ac:grpSpMkLst>
        </pc:grpChg>
        <pc:picChg chg="mod topLvl">
          <ac:chgData name="Andreas Höglund" userId="d99e0641-3871-4731-9b6d-658b834f8d9b" providerId="ADAL" clId="{F5DBC7F1-A324-411F-8D0D-1D19321D8AF7}" dt="2019-03-11T09:28:27.164" v="22" actId="165"/>
          <ac:picMkLst>
            <pc:docMk/>
            <pc:sldMk cId="1078094193" sldId="1483"/>
            <ac:picMk id="33" creationId="{FF2985DE-6D4B-4EEE-98BC-8453037AF25E}"/>
          </ac:picMkLst>
        </pc:picChg>
        <pc:picChg chg="mod topLvl">
          <ac:chgData name="Andreas Höglund" userId="d99e0641-3871-4731-9b6d-658b834f8d9b" providerId="ADAL" clId="{F5DBC7F1-A324-411F-8D0D-1D19321D8AF7}" dt="2019-03-11T09:28:27.164" v="22" actId="165"/>
          <ac:picMkLst>
            <pc:docMk/>
            <pc:sldMk cId="1078094193" sldId="1483"/>
            <ac:picMk id="34" creationId="{687A1CF0-5880-43F8-8BC7-21174A32E3DA}"/>
          </ac:picMkLst>
        </pc:picChg>
        <pc:picChg chg="mod topLvl">
          <ac:chgData name="Andreas Höglund" userId="d99e0641-3871-4731-9b6d-658b834f8d9b" providerId="ADAL" clId="{F5DBC7F1-A324-411F-8D0D-1D19321D8AF7}" dt="2019-03-11T09:28:27.164" v="22" actId="165"/>
          <ac:picMkLst>
            <pc:docMk/>
            <pc:sldMk cId="1078094193" sldId="1483"/>
            <ac:picMk id="35" creationId="{0F4CDE90-A2A5-495D-8561-48E73E893D64}"/>
          </ac:picMkLst>
        </pc:picChg>
        <pc:picChg chg="mod topLvl">
          <ac:chgData name="Andreas Höglund" userId="d99e0641-3871-4731-9b6d-658b834f8d9b" providerId="ADAL" clId="{F5DBC7F1-A324-411F-8D0D-1D19321D8AF7}" dt="2019-03-11T09:28:27.164" v="22" actId="165"/>
          <ac:picMkLst>
            <pc:docMk/>
            <pc:sldMk cId="1078094193" sldId="1483"/>
            <ac:picMk id="36" creationId="{4DF16314-9A4F-4B4C-BE3B-4E8192EDD601}"/>
          </ac:picMkLst>
        </pc:picChg>
        <pc:picChg chg="mod topLvl">
          <ac:chgData name="Andreas Höglund" userId="d99e0641-3871-4731-9b6d-658b834f8d9b" providerId="ADAL" clId="{F5DBC7F1-A324-411F-8D0D-1D19321D8AF7}" dt="2019-03-11T09:28:27.164" v="22" actId="165"/>
          <ac:picMkLst>
            <pc:docMk/>
            <pc:sldMk cId="1078094193" sldId="1483"/>
            <ac:picMk id="37" creationId="{94289EC7-C747-47AD-AAF5-3C731FA4DE21}"/>
          </ac:picMkLst>
        </pc:picChg>
        <pc:picChg chg="mod topLvl">
          <ac:chgData name="Andreas Höglund" userId="d99e0641-3871-4731-9b6d-658b834f8d9b" providerId="ADAL" clId="{F5DBC7F1-A324-411F-8D0D-1D19321D8AF7}" dt="2019-03-11T09:28:27.164" v="22" actId="165"/>
          <ac:picMkLst>
            <pc:docMk/>
            <pc:sldMk cId="1078094193" sldId="1483"/>
            <ac:picMk id="38" creationId="{56B86740-44D8-4202-BB05-1871327E5610}"/>
          </ac:picMkLst>
        </pc:picChg>
        <pc:picChg chg="del mod topLvl">
          <ac:chgData name="Andreas Höglund" userId="d99e0641-3871-4731-9b6d-658b834f8d9b" providerId="ADAL" clId="{F5DBC7F1-A324-411F-8D0D-1D19321D8AF7}" dt="2019-03-11T09:32:19.280" v="42" actId="478"/>
          <ac:picMkLst>
            <pc:docMk/>
            <pc:sldMk cId="1078094193" sldId="1483"/>
            <ac:picMk id="39" creationId="{5CCA15CA-4B80-4CF0-AE18-64252209DA9C}"/>
          </ac:picMkLst>
        </pc:picChg>
        <pc:picChg chg="add del mod">
          <ac:chgData name="Andreas Höglund" userId="d99e0641-3871-4731-9b6d-658b834f8d9b" providerId="ADAL" clId="{F5DBC7F1-A324-411F-8D0D-1D19321D8AF7}" dt="2019-03-11T09:31:44.087" v="39" actId="478"/>
          <ac:picMkLst>
            <pc:docMk/>
            <pc:sldMk cId="1078094193" sldId="1483"/>
            <ac:picMk id="58" creationId="{0947E981-3587-4636-832E-880CC60479E8}"/>
          </ac:picMkLst>
        </pc:picChg>
      </pc:sldChg>
      <pc:sldChg chg="modSp">
        <pc:chgData name="Andreas Höglund" userId="d99e0641-3871-4731-9b6d-658b834f8d9b" providerId="ADAL" clId="{F5DBC7F1-A324-411F-8D0D-1D19321D8AF7}" dt="2019-03-11T09:24:28.960" v="4" actId="20577"/>
        <pc:sldMkLst>
          <pc:docMk/>
          <pc:sldMk cId="3834404333" sldId="4552"/>
        </pc:sldMkLst>
        <pc:spChg chg="mod">
          <ac:chgData name="Andreas Höglund" userId="d99e0641-3871-4731-9b6d-658b834f8d9b" providerId="ADAL" clId="{F5DBC7F1-A324-411F-8D0D-1D19321D8AF7}" dt="2019-03-11T09:24:28.960" v="4" actId="20577"/>
          <ac:spMkLst>
            <pc:docMk/>
            <pc:sldMk cId="3834404333" sldId="4552"/>
            <ac:spMk id="9" creationId="{897E363F-1142-4676-80BF-8528C45B22E6}"/>
          </ac:spMkLst>
        </pc:spChg>
      </pc:sldChg>
      <pc:sldChg chg="modSp">
        <pc:chgData name="Andreas Höglund" userId="d99e0641-3871-4731-9b6d-658b834f8d9b" providerId="ADAL" clId="{F5DBC7F1-A324-411F-8D0D-1D19321D8AF7}" dt="2019-03-11T09:35:59.778" v="49" actId="20577"/>
        <pc:sldMkLst>
          <pc:docMk/>
          <pc:sldMk cId="3305432849" sldId="4553"/>
        </pc:sldMkLst>
        <pc:spChg chg="mod">
          <ac:chgData name="Andreas Höglund" userId="d99e0641-3871-4731-9b6d-658b834f8d9b" providerId="ADAL" clId="{F5DBC7F1-A324-411F-8D0D-1D19321D8AF7}" dt="2019-03-11T09:35:59.778" v="49" actId="20577"/>
          <ac:spMkLst>
            <pc:docMk/>
            <pc:sldMk cId="3305432849" sldId="4553"/>
            <ac:spMk id="2" creationId="{14FD809F-9D9B-4B76-B6A1-DF9391191F05}"/>
          </ac:spMkLst>
        </pc:spChg>
      </pc:sldChg>
      <pc:sldChg chg="modSp">
        <pc:chgData name="Andreas Höglund" userId="d99e0641-3871-4731-9b6d-658b834f8d9b" providerId="ADAL" clId="{F5DBC7F1-A324-411F-8D0D-1D19321D8AF7}" dt="2019-03-11T09:37:18.417" v="51"/>
        <pc:sldMkLst>
          <pc:docMk/>
          <pc:sldMk cId="4007132241" sldId="4555"/>
        </pc:sldMkLst>
        <pc:spChg chg="mod">
          <ac:chgData name="Andreas Höglund" userId="d99e0641-3871-4731-9b6d-658b834f8d9b" providerId="ADAL" clId="{F5DBC7F1-A324-411F-8D0D-1D19321D8AF7}" dt="2019-03-11T09:37:18.417" v="51"/>
          <ac:spMkLst>
            <pc:docMk/>
            <pc:sldMk cId="4007132241" sldId="4555"/>
            <ac:spMk id="2" creationId="{14FD809F-9D9B-4B76-B6A1-DF9391191F0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6FD348-9C7F-4865-875C-863EC6E2CB8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 </a:t>
            </a:r>
          </a:p>
        </p:txBody>
      </p:sp>
      <p:sp>
        <p:nvSpPr>
          <p:cNvPr id="3" name="Date Placeholder 2">
            <a:extLst>
              <a:ext uri="{FF2B5EF4-FFF2-40B4-BE49-F238E27FC236}">
                <a16:creationId xmlns:a16="http://schemas.microsoft.com/office/drawing/2014/main" id="{B3294207-A46E-4F9A-91C9-BB4398CEA98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r>
              <a:rPr lang="en-US"/>
              <a:t> </a:t>
            </a:r>
          </a:p>
        </p:txBody>
      </p:sp>
      <p:sp>
        <p:nvSpPr>
          <p:cNvPr id="4" name="Footer Placeholder 3">
            <a:extLst>
              <a:ext uri="{FF2B5EF4-FFF2-40B4-BE49-F238E27FC236}">
                <a16:creationId xmlns:a16="http://schemas.microsoft.com/office/drawing/2014/main" id="{95105526-C577-427D-800D-7921EA16026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en-US"/>
              <a:t> </a:t>
            </a:r>
          </a:p>
        </p:txBody>
      </p:sp>
      <p:sp>
        <p:nvSpPr>
          <p:cNvPr id="5" name="Slide Number Placeholder 4">
            <a:extLst>
              <a:ext uri="{FF2B5EF4-FFF2-40B4-BE49-F238E27FC236}">
                <a16:creationId xmlns:a16="http://schemas.microsoft.com/office/drawing/2014/main" id="{1FCA4CFA-39AC-4AB6-B521-EBDB0AF74AF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7AEDCC-D3AE-4D3E-A1AA-6BA600F277AC}" type="slidenum">
              <a:rPr lang="en-US" smtClean="0"/>
              <a:t>‹#›</a:t>
            </a:fld>
            <a:endParaRPr lang="en-US"/>
          </a:p>
        </p:txBody>
      </p:sp>
    </p:spTree>
    <p:extLst>
      <p:ext uri="{BB962C8B-B14F-4D97-AF65-F5344CB8AC3E}">
        <p14:creationId xmlns:p14="http://schemas.microsoft.com/office/powerpoint/2010/main" val="1754262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Ericsson Hilda Light" panose="00000400000000000000" pitchFamily="2" charset="0"/>
              </a:defRPr>
            </a:lvl1pPr>
          </a:lstStyle>
          <a:p>
            <a:r>
              <a:rPr lang="en-US"/>
              <a:t> </a:t>
            </a:r>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Ericsson Hilda Light" panose="00000400000000000000" pitchFamily="2" charset="0"/>
              </a:defRPr>
            </a:lvl1pPr>
          </a:lstStyle>
          <a:p>
            <a:r>
              <a:rPr lang="en-US"/>
              <a:t> </a:t>
            </a:r>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Ericsson Hilda Light" panose="00000400000000000000" pitchFamily="2" charset="0"/>
              </a:defRPr>
            </a:lvl1pPr>
          </a:lstStyle>
          <a:p>
            <a:r>
              <a:rPr lang="en-US"/>
              <a:t> </a:t>
            </a:r>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Ericsson Hilda Light" panose="00000400000000000000" pitchFamily="2" charset="0"/>
              </a:defRPr>
            </a:lvl1pPr>
          </a:lstStyle>
          <a:p>
            <a:fld id="{F949BC75-2359-4F98-918A-7033C92AD487}" type="slidenum">
              <a:rPr lang="en-US" smtClean="0"/>
              <a:pPr/>
              <a:t>‹#›</a:t>
            </a:fld>
            <a:endParaRPr lang="en-US" dirty="0"/>
          </a:p>
        </p:txBody>
      </p:sp>
    </p:spTree>
    <p:extLst>
      <p:ext uri="{BB962C8B-B14F-4D97-AF65-F5344CB8AC3E}">
        <p14:creationId xmlns:p14="http://schemas.microsoft.com/office/powerpoint/2010/main" val="1133333820"/>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Ericsson Hilda Light" panose="00000400000000000000" pitchFamily="2" charset="0"/>
        <a:ea typeface="+mn-ea"/>
        <a:cs typeface="+mn-cs"/>
      </a:defRPr>
    </a:lvl1pPr>
    <a:lvl2pPr marL="457200" algn="l" defTabSz="914400" rtl="0" eaLnBrk="1" latinLnBrk="0" hangingPunct="1">
      <a:defRPr sz="1200" kern="1200">
        <a:solidFill>
          <a:schemeClr val="tx1"/>
        </a:solidFill>
        <a:latin typeface="Ericsson Hilda Light" panose="00000400000000000000" pitchFamily="2" charset="0"/>
        <a:ea typeface="+mn-ea"/>
        <a:cs typeface="+mn-cs"/>
      </a:defRPr>
    </a:lvl2pPr>
    <a:lvl3pPr marL="914400" algn="l" defTabSz="914400" rtl="0" eaLnBrk="1" latinLnBrk="0" hangingPunct="1">
      <a:defRPr sz="1200" kern="1200">
        <a:solidFill>
          <a:schemeClr val="tx1"/>
        </a:solidFill>
        <a:latin typeface="Ericsson Hilda Light" panose="00000400000000000000" pitchFamily="2" charset="0"/>
        <a:ea typeface="+mn-ea"/>
        <a:cs typeface="+mn-cs"/>
      </a:defRPr>
    </a:lvl3pPr>
    <a:lvl4pPr marL="1371600" algn="l" defTabSz="914400" rtl="0" eaLnBrk="1" latinLnBrk="0" hangingPunct="1">
      <a:defRPr sz="1200" kern="1200">
        <a:solidFill>
          <a:schemeClr val="tx1"/>
        </a:solidFill>
        <a:latin typeface="Ericsson Hilda Light" panose="00000400000000000000" pitchFamily="2" charset="0"/>
        <a:ea typeface="+mn-ea"/>
        <a:cs typeface="+mn-cs"/>
      </a:defRPr>
    </a:lvl4pPr>
    <a:lvl5pPr marL="1828800" algn="l" defTabSz="914400" rtl="0" eaLnBrk="1" latinLnBrk="0" hangingPunct="1">
      <a:defRPr sz="1200" kern="1200">
        <a:solidFill>
          <a:schemeClr val="tx1"/>
        </a:solidFill>
        <a:latin typeface="Ericsson Hilda Light" panose="000004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CF262642-005B-4AFB-9704-C2DCDA8819D0}" type="slidenum">
              <a:rPr lang="en-US" smtClean="0"/>
              <a:t>1</a:t>
            </a:fld>
            <a:endParaRPr lang="en-US" dirty="0"/>
          </a:p>
        </p:txBody>
      </p:sp>
    </p:spTree>
    <p:extLst>
      <p:ext uri="{BB962C8B-B14F-4D97-AF65-F5344CB8AC3E}">
        <p14:creationId xmlns:p14="http://schemas.microsoft.com/office/powerpoint/2010/main" val="1253303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a:t> </a:t>
            </a:r>
            <a:endParaRPr lang="en-US" dirty="0"/>
          </a:p>
        </p:txBody>
      </p:sp>
      <p:sp>
        <p:nvSpPr>
          <p:cNvPr id="5" name="Date Placeholder 4"/>
          <p:cNvSpPr>
            <a:spLocks noGrp="1"/>
          </p:cNvSpPr>
          <p:nvPr>
            <p:ph type="dt" idx="11"/>
          </p:nvPr>
        </p:nvSpPr>
        <p:spPr/>
        <p:txBody>
          <a:bodyPr/>
          <a:lstStyle/>
          <a:p>
            <a:r>
              <a:rPr lang="en-US"/>
              <a:t> </a:t>
            </a:r>
            <a:endParaRPr lang="en-US" dirty="0"/>
          </a:p>
        </p:txBody>
      </p:sp>
      <p:sp>
        <p:nvSpPr>
          <p:cNvPr id="6" name="Footer Placeholder 5"/>
          <p:cNvSpPr>
            <a:spLocks noGrp="1"/>
          </p:cNvSpPr>
          <p:nvPr>
            <p:ph type="ftr" sz="quarter" idx="12"/>
          </p:nvPr>
        </p:nvSpPr>
        <p:spPr/>
        <p:txBody>
          <a:bodyPr/>
          <a:lstStyle/>
          <a:p>
            <a:r>
              <a:rPr lang="en-US"/>
              <a:t> </a:t>
            </a:r>
            <a:endParaRPr lang="en-US" dirty="0"/>
          </a:p>
        </p:txBody>
      </p:sp>
      <p:sp>
        <p:nvSpPr>
          <p:cNvPr id="7" name="Slide Number Placeholder 6"/>
          <p:cNvSpPr>
            <a:spLocks noGrp="1"/>
          </p:cNvSpPr>
          <p:nvPr>
            <p:ph type="sldNum" sz="quarter" idx="13"/>
          </p:nvPr>
        </p:nvSpPr>
        <p:spPr/>
        <p:txBody>
          <a:bodyPr/>
          <a:lstStyle/>
          <a:p>
            <a:fld id="{031B0B3A-5A0D-4334-90F8-DB37824D6395}" type="slidenum">
              <a:rPr lang="en-US" smtClean="0"/>
              <a:t>10</a:t>
            </a:fld>
            <a:endParaRPr lang="en-US" dirty="0"/>
          </a:p>
        </p:txBody>
      </p:sp>
    </p:spTree>
    <p:extLst>
      <p:ext uri="{BB962C8B-B14F-4D97-AF65-F5344CB8AC3E}">
        <p14:creationId xmlns:p14="http://schemas.microsoft.com/office/powerpoint/2010/main" val="2799822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US"/>
              <a:t> </a:t>
            </a:r>
            <a:endParaRPr lang="en-US" dirty="0"/>
          </a:p>
        </p:txBody>
      </p:sp>
      <p:sp>
        <p:nvSpPr>
          <p:cNvPr id="5" name="Slide Number Placeholder 4"/>
          <p:cNvSpPr>
            <a:spLocks noGrp="1"/>
          </p:cNvSpPr>
          <p:nvPr>
            <p:ph type="sldNum" sz="quarter" idx="5"/>
          </p:nvPr>
        </p:nvSpPr>
        <p:spPr/>
        <p:txBody>
          <a:bodyPr/>
          <a:lstStyle/>
          <a:p>
            <a:fld id="{88AA68BF-68F4-48D3-9D48-538418D8E03A}" type="slidenum">
              <a:rPr lang="en-US" smtClean="0"/>
              <a:t>2</a:t>
            </a:fld>
            <a:endParaRPr lang="en-US" dirty="0"/>
          </a:p>
        </p:txBody>
      </p:sp>
      <p:sp>
        <p:nvSpPr>
          <p:cNvPr id="6" name="Header Placeholder 5"/>
          <p:cNvSpPr>
            <a:spLocks noGrp="1"/>
          </p:cNvSpPr>
          <p:nvPr>
            <p:ph type="hdr" sz="quarter"/>
          </p:nvPr>
        </p:nvSpPr>
        <p:spPr/>
        <p:txBody>
          <a:bodyPr/>
          <a:lstStyle/>
          <a:p>
            <a:r>
              <a:rPr lang="en-US"/>
              <a:t> </a:t>
            </a:r>
            <a:endParaRPr lang="en-US" dirty="0"/>
          </a:p>
        </p:txBody>
      </p:sp>
      <p:sp>
        <p:nvSpPr>
          <p:cNvPr id="7" name="Footer Placeholder 6"/>
          <p:cNvSpPr>
            <a:spLocks noGrp="1"/>
          </p:cNvSpPr>
          <p:nvPr>
            <p:ph type="ftr" sz="quarter" idx="4"/>
          </p:nvPr>
        </p:nvSpPr>
        <p:spPr/>
        <p:txBody>
          <a:bodyPr/>
          <a:lstStyle/>
          <a:p>
            <a:r>
              <a:rPr lang="en-US"/>
              <a:t> </a:t>
            </a:r>
            <a:endParaRPr lang="en-US" dirty="0"/>
          </a:p>
        </p:txBody>
      </p:sp>
    </p:spTree>
    <p:extLst>
      <p:ext uri="{BB962C8B-B14F-4D97-AF65-F5344CB8AC3E}">
        <p14:creationId xmlns:p14="http://schemas.microsoft.com/office/powerpoint/2010/main" val="2937976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US"/>
              <a:t> </a:t>
            </a:r>
            <a:endParaRPr lang="en-US" dirty="0"/>
          </a:p>
        </p:txBody>
      </p:sp>
      <p:sp>
        <p:nvSpPr>
          <p:cNvPr id="5" name="Slide Number Placeholder 4"/>
          <p:cNvSpPr>
            <a:spLocks noGrp="1"/>
          </p:cNvSpPr>
          <p:nvPr>
            <p:ph type="sldNum" sz="quarter" idx="5"/>
          </p:nvPr>
        </p:nvSpPr>
        <p:spPr/>
        <p:txBody>
          <a:bodyPr/>
          <a:lstStyle/>
          <a:p>
            <a:fld id="{DBB14A41-D45A-456F-BC12-A1F79FE94E9F}" type="slidenum">
              <a:rPr lang="en-US" smtClean="0"/>
              <a:t>3</a:t>
            </a:fld>
            <a:endParaRPr lang="en-US" dirty="0"/>
          </a:p>
        </p:txBody>
      </p:sp>
      <p:sp>
        <p:nvSpPr>
          <p:cNvPr id="6" name="Header Placeholder 5"/>
          <p:cNvSpPr>
            <a:spLocks noGrp="1"/>
          </p:cNvSpPr>
          <p:nvPr>
            <p:ph type="hdr" sz="quarter"/>
          </p:nvPr>
        </p:nvSpPr>
        <p:spPr/>
        <p:txBody>
          <a:bodyPr/>
          <a:lstStyle/>
          <a:p>
            <a:r>
              <a:rPr lang="en-US"/>
              <a:t> </a:t>
            </a:r>
            <a:endParaRPr lang="en-US" dirty="0"/>
          </a:p>
        </p:txBody>
      </p:sp>
      <p:sp>
        <p:nvSpPr>
          <p:cNvPr id="7" name="Footer Placeholder 6"/>
          <p:cNvSpPr>
            <a:spLocks noGrp="1"/>
          </p:cNvSpPr>
          <p:nvPr>
            <p:ph type="ftr" sz="quarter" idx="4"/>
          </p:nvPr>
        </p:nvSpPr>
        <p:spPr/>
        <p:txBody>
          <a:bodyPr/>
          <a:lstStyle/>
          <a:p>
            <a:r>
              <a:rPr lang="en-US"/>
              <a:t> </a:t>
            </a:r>
            <a:endParaRPr lang="en-US" dirty="0"/>
          </a:p>
        </p:txBody>
      </p:sp>
    </p:spTree>
    <p:extLst>
      <p:ext uri="{BB962C8B-B14F-4D97-AF65-F5344CB8AC3E}">
        <p14:creationId xmlns:p14="http://schemas.microsoft.com/office/powerpoint/2010/main" val="3520238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r>
              <a:rPr lang="en-US"/>
              <a:t> </a:t>
            </a:r>
            <a:endParaRPr lang="en-US" dirty="0"/>
          </a:p>
        </p:txBody>
      </p:sp>
      <p:sp>
        <p:nvSpPr>
          <p:cNvPr id="5" name="Slide Number Placeholder 4"/>
          <p:cNvSpPr>
            <a:spLocks noGrp="1"/>
          </p:cNvSpPr>
          <p:nvPr>
            <p:ph type="sldNum" sz="quarter" idx="5"/>
          </p:nvPr>
        </p:nvSpPr>
        <p:spPr/>
        <p:txBody>
          <a:bodyPr/>
          <a:lstStyle/>
          <a:p>
            <a:fld id="{406B4B58-0022-45F2-BEC8-C1A18C97A1B1}" type="slidenum">
              <a:rPr lang="en-US" smtClean="0"/>
              <a:t>4</a:t>
            </a:fld>
            <a:endParaRPr lang="en-US" dirty="0"/>
          </a:p>
        </p:txBody>
      </p:sp>
      <p:sp>
        <p:nvSpPr>
          <p:cNvPr id="6" name="Header Placeholder 5"/>
          <p:cNvSpPr>
            <a:spLocks noGrp="1"/>
          </p:cNvSpPr>
          <p:nvPr>
            <p:ph type="hdr" sz="quarter"/>
          </p:nvPr>
        </p:nvSpPr>
        <p:spPr/>
        <p:txBody>
          <a:bodyPr/>
          <a:lstStyle/>
          <a:p>
            <a:r>
              <a:rPr lang="en-US"/>
              <a:t> </a:t>
            </a:r>
            <a:endParaRPr lang="en-US" dirty="0"/>
          </a:p>
        </p:txBody>
      </p:sp>
      <p:sp>
        <p:nvSpPr>
          <p:cNvPr id="7" name="Footer Placeholder 6"/>
          <p:cNvSpPr>
            <a:spLocks noGrp="1"/>
          </p:cNvSpPr>
          <p:nvPr>
            <p:ph type="ftr" sz="quarter" idx="4"/>
          </p:nvPr>
        </p:nvSpPr>
        <p:spPr/>
        <p:txBody>
          <a:bodyPr/>
          <a:lstStyle/>
          <a:p>
            <a:r>
              <a:rPr lang="en-US"/>
              <a:t> </a:t>
            </a:r>
            <a:endParaRPr lang="en-US" dirty="0"/>
          </a:p>
        </p:txBody>
      </p:sp>
    </p:spTree>
    <p:extLst>
      <p:ext uri="{BB962C8B-B14F-4D97-AF65-F5344CB8AC3E}">
        <p14:creationId xmlns:p14="http://schemas.microsoft.com/office/powerpoint/2010/main" val="1641857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r>
              <a:rPr lang="en-US"/>
              <a:t> </a:t>
            </a:r>
            <a:endParaRPr lang="en-US" dirty="0"/>
          </a:p>
        </p:txBody>
      </p:sp>
      <p:sp>
        <p:nvSpPr>
          <p:cNvPr id="5" name="Slide Number Placeholder 4"/>
          <p:cNvSpPr>
            <a:spLocks noGrp="1"/>
          </p:cNvSpPr>
          <p:nvPr>
            <p:ph type="sldNum" sz="quarter" idx="11"/>
          </p:nvPr>
        </p:nvSpPr>
        <p:spPr/>
        <p:txBody>
          <a:bodyPr/>
          <a:lstStyle/>
          <a:p>
            <a:fld id="{4DFFFA52-B541-4FAF-A525-0BFF8B6ABEBC}" type="slidenum">
              <a:rPr lang="en-US" smtClean="0"/>
              <a:t>5</a:t>
            </a:fld>
            <a:endParaRPr lang="en-US" dirty="0"/>
          </a:p>
        </p:txBody>
      </p:sp>
      <p:sp>
        <p:nvSpPr>
          <p:cNvPr id="6" name="Header Placeholder 5"/>
          <p:cNvSpPr>
            <a:spLocks noGrp="1"/>
          </p:cNvSpPr>
          <p:nvPr>
            <p:ph type="hdr" sz="quarter" idx="12"/>
          </p:nvPr>
        </p:nvSpPr>
        <p:spPr/>
        <p:txBody>
          <a:bodyPr/>
          <a:lstStyle/>
          <a:p>
            <a:r>
              <a:rPr lang="en-US"/>
              <a:t>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792708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r>
              <a:rPr lang="en-US"/>
              <a:t> </a:t>
            </a:r>
            <a:endParaRPr lang="en-US" dirty="0"/>
          </a:p>
        </p:txBody>
      </p:sp>
      <p:sp>
        <p:nvSpPr>
          <p:cNvPr id="5" name="Slide Number Placeholder 4"/>
          <p:cNvSpPr>
            <a:spLocks noGrp="1"/>
          </p:cNvSpPr>
          <p:nvPr>
            <p:ph type="sldNum" sz="quarter" idx="5"/>
          </p:nvPr>
        </p:nvSpPr>
        <p:spPr/>
        <p:txBody>
          <a:bodyPr/>
          <a:lstStyle/>
          <a:p>
            <a:fld id="{39091A93-E31C-41E9-9CB3-827133D42606}" type="slidenum">
              <a:rPr lang="en-US" smtClean="0"/>
              <a:t>6</a:t>
            </a:fld>
            <a:endParaRPr lang="en-US" dirty="0"/>
          </a:p>
        </p:txBody>
      </p:sp>
      <p:sp>
        <p:nvSpPr>
          <p:cNvPr id="6" name="Header Placeholder 5"/>
          <p:cNvSpPr>
            <a:spLocks noGrp="1"/>
          </p:cNvSpPr>
          <p:nvPr>
            <p:ph type="hdr" sz="quarter"/>
          </p:nvPr>
        </p:nvSpPr>
        <p:spPr/>
        <p:txBody>
          <a:bodyPr/>
          <a:lstStyle/>
          <a:p>
            <a:r>
              <a:rPr lang="en-US"/>
              <a:t> </a:t>
            </a:r>
            <a:endParaRPr lang="en-US" dirty="0"/>
          </a:p>
        </p:txBody>
      </p:sp>
      <p:sp>
        <p:nvSpPr>
          <p:cNvPr id="7" name="Footer Placeholder 6"/>
          <p:cNvSpPr>
            <a:spLocks noGrp="1"/>
          </p:cNvSpPr>
          <p:nvPr>
            <p:ph type="ftr" sz="quarter" idx="4"/>
          </p:nvPr>
        </p:nvSpPr>
        <p:spPr/>
        <p:txBody>
          <a:bodyPr/>
          <a:lstStyle/>
          <a:p>
            <a:r>
              <a:rPr lang="en-US"/>
              <a:t> </a:t>
            </a:r>
            <a:endParaRPr lang="en-US" dirty="0"/>
          </a:p>
        </p:txBody>
      </p:sp>
    </p:spTree>
    <p:extLst>
      <p:ext uri="{BB962C8B-B14F-4D97-AF65-F5344CB8AC3E}">
        <p14:creationId xmlns:p14="http://schemas.microsoft.com/office/powerpoint/2010/main" val="26073765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US"/>
              <a:t> </a:t>
            </a:r>
            <a:endParaRPr lang="en-US" dirty="0"/>
          </a:p>
        </p:txBody>
      </p:sp>
      <p:sp>
        <p:nvSpPr>
          <p:cNvPr id="5" name="Slide Number Placeholder 4"/>
          <p:cNvSpPr>
            <a:spLocks noGrp="1"/>
          </p:cNvSpPr>
          <p:nvPr>
            <p:ph type="sldNum" sz="quarter" idx="5"/>
          </p:nvPr>
        </p:nvSpPr>
        <p:spPr/>
        <p:txBody>
          <a:bodyPr/>
          <a:lstStyle/>
          <a:p>
            <a:fld id="{27FA97FD-F800-4232-BB96-E1F5201379DF}" type="slidenum">
              <a:rPr lang="en-US" smtClean="0"/>
              <a:t>7</a:t>
            </a:fld>
            <a:endParaRPr lang="en-US" dirty="0"/>
          </a:p>
        </p:txBody>
      </p:sp>
      <p:sp>
        <p:nvSpPr>
          <p:cNvPr id="6" name="Header Placeholder 5"/>
          <p:cNvSpPr>
            <a:spLocks noGrp="1"/>
          </p:cNvSpPr>
          <p:nvPr>
            <p:ph type="hdr" sz="quarter"/>
          </p:nvPr>
        </p:nvSpPr>
        <p:spPr/>
        <p:txBody>
          <a:bodyPr/>
          <a:lstStyle/>
          <a:p>
            <a:r>
              <a:rPr lang="en-US"/>
              <a:t> </a:t>
            </a:r>
            <a:endParaRPr lang="en-US" dirty="0"/>
          </a:p>
        </p:txBody>
      </p:sp>
      <p:sp>
        <p:nvSpPr>
          <p:cNvPr id="7" name="Footer Placeholder 6"/>
          <p:cNvSpPr>
            <a:spLocks noGrp="1"/>
          </p:cNvSpPr>
          <p:nvPr>
            <p:ph type="ftr" sz="quarter" idx="4"/>
          </p:nvPr>
        </p:nvSpPr>
        <p:spPr/>
        <p:txBody>
          <a:bodyPr/>
          <a:lstStyle/>
          <a:p>
            <a:r>
              <a:rPr lang="en-US"/>
              <a:t> </a:t>
            </a:r>
            <a:endParaRPr lang="en-US" dirty="0"/>
          </a:p>
        </p:txBody>
      </p:sp>
    </p:spTree>
    <p:extLst>
      <p:ext uri="{BB962C8B-B14F-4D97-AF65-F5344CB8AC3E}">
        <p14:creationId xmlns:p14="http://schemas.microsoft.com/office/powerpoint/2010/main" val="3517518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
          </p:nvPr>
        </p:nvSpPr>
        <p:spPr/>
        <p:txBody>
          <a:bodyPr/>
          <a:lstStyle/>
          <a:p>
            <a:r>
              <a:rPr lang="en-US"/>
              <a:t> </a:t>
            </a:r>
            <a:endParaRPr lang="en-US" dirty="0"/>
          </a:p>
        </p:txBody>
      </p:sp>
      <p:sp>
        <p:nvSpPr>
          <p:cNvPr id="5" name="Slide Number Placeholder 4"/>
          <p:cNvSpPr>
            <a:spLocks noGrp="1"/>
          </p:cNvSpPr>
          <p:nvPr>
            <p:ph type="sldNum" sz="quarter" idx="5"/>
          </p:nvPr>
        </p:nvSpPr>
        <p:spPr/>
        <p:txBody>
          <a:bodyPr/>
          <a:lstStyle/>
          <a:p>
            <a:fld id="{5A4EB568-1CB9-4650-AB80-9E94497799C3}" type="slidenum">
              <a:rPr lang="en-US" smtClean="0"/>
              <a:t>8</a:t>
            </a:fld>
            <a:endParaRPr lang="en-US" dirty="0"/>
          </a:p>
        </p:txBody>
      </p:sp>
      <p:sp>
        <p:nvSpPr>
          <p:cNvPr id="6" name="Header Placeholder 5"/>
          <p:cNvSpPr>
            <a:spLocks noGrp="1"/>
          </p:cNvSpPr>
          <p:nvPr>
            <p:ph type="hdr" sz="quarter"/>
          </p:nvPr>
        </p:nvSpPr>
        <p:spPr/>
        <p:txBody>
          <a:bodyPr/>
          <a:lstStyle/>
          <a:p>
            <a:r>
              <a:rPr lang="en-US"/>
              <a:t> </a:t>
            </a:r>
            <a:endParaRPr lang="en-US" dirty="0"/>
          </a:p>
        </p:txBody>
      </p:sp>
      <p:sp>
        <p:nvSpPr>
          <p:cNvPr id="7" name="Footer Placeholder 6"/>
          <p:cNvSpPr>
            <a:spLocks noGrp="1"/>
          </p:cNvSpPr>
          <p:nvPr>
            <p:ph type="ftr" sz="quarter" idx="4"/>
          </p:nvPr>
        </p:nvSpPr>
        <p:spPr/>
        <p:txBody>
          <a:bodyPr/>
          <a:lstStyle/>
          <a:p>
            <a:r>
              <a:rPr lang="en-US"/>
              <a:t> </a:t>
            </a:r>
            <a:endParaRPr lang="en-US" dirty="0"/>
          </a:p>
        </p:txBody>
      </p:sp>
    </p:spTree>
    <p:extLst>
      <p:ext uri="{BB962C8B-B14F-4D97-AF65-F5344CB8AC3E}">
        <p14:creationId xmlns:p14="http://schemas.microsoft.com/office/powerpoint/2010/main" val="3137661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r>
              <a:rPr lang="en-US"/>
              <a:t> </a:t>
            </a:r>
            <a:endParaRPr lang="en-US" dirty="0"/>
          </a:p>
        </p:txBody>
      </p:sp>
      <p:sp>
        <p:nvSpPr>
          <p:cNvPr id="5" name="Slide Number Placeholder 4"/>
          <p:cNvSpPr>
            <a:spLocks noGrp="1"/>
          </p:cNvSpPr>
          <p:nvPr>
            <p:ph type="sldNum" sz="quarter" idx="5"/>
          </p:nvPr>
        </p:nvSpPr>
        <p:spPr/>
        <p:txBody>
          <a:bodyPr/>
          <a:lstStyle/>
          <a:p>
            <a:fld id="{FA138073-FA79-4F5D-A74C-DF01C50F6906}" type="slidenum">
              <a:rPr lang="en-US" smtClean="0"/>
              <a:t>9</a:t>
            </a:fld>
            <a:endParaRPr lang="en-US" dirty="0"/>
          </a:p>
        </p:txBody>
      </p:sp>
      <p:sp>
        <p:nvSpPr>
          <p:cNvPr id="6" name="Header Placeholder 5"/>
          <p:cNvSpPr>
            <a:spLocks noGrp="1"/>
          </p:cNvSpPr>
          <p:nvPr>
            <p:ph type="hdr" sz="quarter"/>
          </p:nvPr>
        </p:nvSpPr>
        <p:spPr/>
        <p:txBody>
          <a:bodyPr/>
          <a:lstStyle/>
          <a:p>
            <a:r>
              <a:rPr lang="en-US"/>
              <a:t> </a:t>
            </a:r>
            <a:endParaRPr lang="en-US" dirty="0"/>
          </a:p>
        </p:txBody>
      </p:sp>
      <p:sp>
        <p:nvSpPr>
          <p:cNvPr id="7" name="Footer Placeholder 6"/>
          <p:cNvSpPr>
            <a:spLocks noGrp="1"/>
          </p:cNvSpPr>
          <p:nvPr>
            <p:ph type="ftr" sz="quarter" idx="4"/>
          </p:nvPr>
        </p:nvSpPr>
        <p:spPr/>
        <p:txBody>
          <a:bodyPr/>
          <a:lstStyle/>
          <a:p>
            <a:r>
              <a:rPr lang="en-US"/>
              <a:t> </a:t>
            </a:r>
            <a:endParaRPr lang="en-US" dirty="0"/>
          </a:p>
        </p:txBody>
      </p:sp>
    </p:spTree>
    <p:extLst>
      <p:ext uri="{BB962C8B-B14F-4D97-AF65-F5344CB8AC3E}">
        <p14:creationId xmlns:p14="http://schemas.microsoft.com/office/powerpoint/2010/main" val="3296731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sp>
        <p:nvSpPr>
          <p:cNvPr id="3" name="Content Placeholder 2"/>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spTree>
    <p:extLst>
      <p:ext uri="{BB962C8B-B14F-4D97-AF65-F5344CB8AC3E}">
        <p14:creationId xmlns:p14="http://schemas.microsoft.com/office/powerpoint/2010/main" val="1374575616"/>
      </p:ext>
    </p:extLst>
  </p:cSld>
  <p:clrMapOvr>
    <a:masterClrMapping/>
  </p:clrMapOvr>
  <p:hf sldNum="0" hdr="0" ftr="0"/>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tatement Page 4">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5"/>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F1368AB3-821C-4A71-B119-C0A8AA44A93F}"/>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8561E9FC-533B-4891-A7E3-A3DDB1BD26FB}"/>
              </a:ext>
            </a:extLst>
          </p:cNvPr>
          <p:cNvSpPr>
            <a:spLocks noGrp="1" noChangeArrowheads="1"/>
          </p:cNvSpPr>
          <p:nvPr>
            <p:ph type="subTitle" idx="1" hasCustomPrompt="1"/>
          </p:nvPr>
        </p:nvSpPr>
        <p:spPr>
          <a:xfrm>
            <a:off x="480218"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4A0CF15-A701-44C3-81FC-A544265685B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93654033"/>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tatement Page 5">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4"/>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34B7B746-B315-4EB5-B3A2-CA259B065B9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136202525"/>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tatement Page 6">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6"/>
          </a:solidFill>
          <a:ln>
            <a:noFill/>
          </a:ln>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2" name="Title_TM">
            <a:extLst>
              <a:ext uri="{FF2B5EF4-FFF2-40B4-BE49-F238E27FC236}">
                <a16:creationId xmlns:a16="http://schemas.microsoft.com/office/drawing/2014/main" id="{93CB56C1-2916-4C60-8532-A023564D2C57}"/>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3" name="SubTitle_TM">
            <a:extLst>
              <a:ext uri="{FF2B5EF4-FFF2-40B4-BE49-F238E27FC236}">
                <a16:creationId xmlns:a16="http://schemas.microsoft.com/office/drawing/2014/main" id="{61DC6511-5700-4E95-89CA-81484C248C03}"/>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6096BBFC-712A-429D-9C0A-7743993E7FC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267818655"/>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tement Page 7">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tx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Black, </a:t>
            </a:r>
            <a:br>
              <a:rPr lang="en-US" dirty="0"/>
            </a:br>
            <a:r>
              <a:rPr lang="en-US" dirty="0"/>
              <a:t>max 5-lines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5"/>
            <a:ext cx="5472114"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Statement/quote source, </a:t>
            </a:r>
          </a:p>
          <a:p>
            <a:r>
              <a:rPr lang="en-US" dirty="0"/>
              <a:t>Ericsson Black, Ericsson Hilda 20pt</a:t>
            </a:r>
          </a:p>
        </p:txBody>
      </p:sp>
    </p:spTree>
    <p:extLst>
      <p:ext uri="{BB962C8B-B14F-4D97-AF65-F5344CB8AC3E}">
        <p14:creationId xmlns:p14="http://schemas.microsoft.com/office/powerpoint/2010/main" val="3355176887"/>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Section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1"/>
            <a:ext cx="8353425" cy="3457574"/>
          </a:xfrm>
          <a:noFill/>
          <a:ln w="9525">
            <a:noFill/>
            <a:miter lim="800000"/>
            <a:headEnd/>
            <a:tailEnd/>
          </a:ln>
        </p:spPr>
        <p:txBody>
          <a:bodyPr/>
          <a:lstStyle>
            <a:lvl1pPr>
              <a:defRPr lang="en-US" sz="6000" b="0" baseline="0" dirty="0">
                <a:solidFill>
                  <a:schemeClr val="tx1"/>
                </a:solidFill>
              </a:defRPr>
            </a:lvl1pPr>
          </a:lstStyle>
          <a:p>
            <a:pPr lvl="0"/>
            <a:r>
              <a:rPr lang="en-US" dirty="0"/>
              <a:t>Chapter/section, </a:t>
            </a:r>
            <a:br>
              <a:rPr lang="en-US" dirty="0"/>
            </a:br>
            <a:r>
              <a:rPr lang="en-US" dirty="0"/>
              <a:t>Ericsson Hilda Light 60pt, Ericsson Black, </a:t>
            </a:r>
            <a:br>
              <a:rPr lang="en-US" dirty="0"/>
            </a:br>
            <a:r>
              <a:rPr lang="en-US" dirty="0"/>
              <a:t>max 4-lines</a:t>
            </a:r>
          </a:p>
        </p:txBody>
      </p:sp>
    </p:spTree>
    <p:extLst>
      <p:ext uri="{BB962C8B-B14F-4D97-AF65-F5344CB8AC3E}">
        <p14:creationId xmlns:p14="http://schemas.microsoft.com/office/powerpoint/2010/main" val="1793964376"/>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5933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4154561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0613FB31-E723-434D-8FBC-0054A541634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517331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2"/>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82EAEE37-7D1D-49D7-BEC8-7A88843E383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67392432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A44C7C5B-04BF-4F0E-888E-CE87D0EF1D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15265974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Page w. Bright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9A763E3F-D546-48DC-86FC-898851FBC7BD}"/>
              </a:ext>
            </a:extLst>
          </p:cNvPr>
          <p:cNvSpPr>
            <a:spLocks noGrp="1"/>
          </p:cNvSpPr>
          <p:nvPr>
            <p:ph type="pic" sz="quarter" idx="13"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latin typeface="+mj-lt"/>
              </a:defRPr>
            </a:lvl1pPr>
          </a:lstStyle>
          <a:p>
            <a:r>
              <a:rPr lang="en-US" dirty="0"/>
              <a:t>Presentation title,</a:t>
            </a:r>
            <a:br>
              <a:rPr lang="en-US" dirty="0"/>
            </a:br>
            <a:r>
              <a:rPr lang="en-US" dirty="0"/>
              <a:t>Ericsson Hilda Light 60pt,</a:t>
            </a:r>
            <a:br>
              <a:rPr lang="en-US" dirty="0"/>
            </a:br>
            <a:r>
              <a:rPr lang="en-US" dirty="0"/>
              <a:t>Ericsson Black,</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Presentation description/subtitle</a:t>
            </a:r>
            <a:br>
              <a:rPr lang="en-US" dirty="0"/>
            </a:br>
            <a:r>
              <a:rPr lang="en-US" dirty="0"/>
              <a:t>Ericsson Hilda 20pt</a:t>
            </a:r>
          </a:p>
        </p:txBody>
      </p:sp>
      <p:pic>
        <p:nvPicPr>
          <p:cNvPr id="9" name="Graphic 8">
            <a:extLst>
              <a:ext uri="{FF2B5EF4-FFF2-40B4-BE49-F238E27FC236}">
                <a16:creationId xmlns:a16="http://schemas.microsoft.com/office/drawing/2014/main" id="{6E03516D-EC68-4282-84F4-9729304A51D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
        <p:nvSpPr>
          <p:cNvPr id="10" name="Content Placeholder 2">
            <a:extLst>
              <a:ext uri="{FF2B5EF4-FFF2-40B4-BE49-F238E27FC236}">
                <a16:creationId xmlns:a16="http://schemas.microsoft.com/office/drawing/2014/main" id="{C3D47211-FF10-4DFA-A5AF-8E0A63463B47}"/>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latin typeface="+mn-lt"/>
              </a:defRPr>
            </a:lvl1pPr>
          </a:lstStyle>
          <a:p>
            <a:r>
              <a:rPr lang="en-US" dirty="0"/>
              <a:t>Speaker name</a:t>
            </a:r>
          </a:p>
        </p:txBody>
      </p:sp>
      <p:sp>
        <p:nvSpPr>
          <p:cNvPr id="11" name="Content Placeholder 11">
            <a:extLst>
              <a:ext uri="{FF2B5EF4-FFF2-40B4-BE49-F238E27FC236}">
                <a16:creationId xmlns:a16="http://schemas.microsoft.com/office/drawing/2014/main" id="{0E57E58D-AC34-4A4B-A5B1-CE1B53ABBDA9}"/>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latin typeface="+mn-lt"/>
              </a:defRPr>
            </a:lvl1pPr>
          </a:lstStyle>
          <a:p>
            <a:r>
              <a:rPr lang="en-US" dirty="0"/>
              <a:t>Organization</a:t>
            </a:r>
          </a:p>
        </p:txBody>
      </p:sp>
      <p:sp>
        <p:nvSpPr>
          <p:cNvPr id="13" name="Content Placeholder 11">
            <a:extLst>
              <a:ext uri="{FF2B5EF4-FFF2-40B4-BE49-F238E27FC236}">
                <a16:creationId xmlns:a16="http://schemas.microsoft.com/office/drawing/2014/main" id="{A4CC6AB0-560E-4AE0-A93D-9C1C64F05440}"/>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latin typeface="+mn-lt"/>
              </a:defRPr>
            </a:lvl1pPr>
          </a:lstStyle>
          <a:p>
            <a:pPr lvl="0"/>
            <a:r>
              <a:rPr lang="en-US" dirty="0"/>
              <a:t>YYYY-MM-DD</a:t>
            </a:r>
          </a:p>
        </p:txBody>
      </p:sp>
    </p:spTree>
    <p:extLst>
      <p:ext uri="{BB962C8B-B14F-4D97-AF65-F5344CB8AC3E}">
        <p14:creationId xmlns:p14="http://schemas.microsoft.com/office/powerpoint/2010/main" val="3999758604"/>
      </p:ext>
    </p:extLst>
  </p:cSld>
  <p:clrMapOvr>
    <a:masterClrMapping/>
  </p:clrMapOvr>
  <p:hf sldNum="0" hdr="0" ftr="0"/>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4"/>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65A3682-3283-4350-B37F-DCABDCB15F6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4768382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5"/>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6B1A279A-6DFF-44E2-AFD5-C14BD71050E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50114064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accent6"/>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DC9C0052-7A7B-40FB-AF90-CA9C4B79D2E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40944647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phic heavy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4D93672-2A04-4EF3-916F-2C920729FB07}"/>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bg1"/>
                </a:solidFill>
              </a:defRPr>
            </a:lvl1pPr>
          </a:lstStyle>
          <a:p>
            <a:pPr lvl="0"/>
            <a:r>
              <a:rPr lang="en-US" dirty="0"/>
              <a:t>Slide title, Ericsson Hilda Light 40pt, Ericsson Black, max 2-lines</a:t>
            </a:r>
          </a:p>
        </p:txBody>
      </p:sp>
      <p:pic>
        <p:nvPicPr>
          <p:cNvPr id="6" name="Graphic 5">
            <a:extLst>
              <a:ext uri="{FF2B5EF4-FFF2-40B4-BE49-F238E27FC236}">
                <a16:creationId xmlns:a16="http://schemas.microsoft.com/office/drawing/2014/main" id="{7D510456-FEBC-46FA-B25A-B809F2C18A6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7451379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933167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1"/>
            <a:r>
              <a:rPr lang="en-US" dirty="0"/>
              <a:t>First level</a:t>
            </a:r>
          </a:p>
          <a:p>
            <a:pPr lvl="2"/>
            <a:r>
              <a:rPr lang="en-US" dirty="0"/>
              <a:t>Second level</a:t>
            </a:r>
          </a:p>
          <a:p>
            <a:pPr lvl="3"/>
            <a:r>
              <a:rPr lang="en-US" dirty="0"/>
              <a:t>Third level</a:t>
            </a:r>
          </a:p>
          <a:p>
            <a:pPr lvl="4"/>
            <a:r>
              <a:rPr lang="en-US" dirty="0"/>
              <a:t>Fourth level</a:t>
            </a:r>
          </a:p>
        </p:txBody>
      </p:sp>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6079995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u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AC5B9436-E3EB-4A3D-BE6B-EFFF8123DE9D}"/>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41146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mall title, righ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479425" y="1844675"/>
            <a:ext cx="5472113"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479425" y="476250"/>
            <a:ext cx="5472113"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 Hilda Light 40pt, </a:t>
            </a:r>
            <a:r>
              <a:rPr lang="en-US" dirty="0" err="1"/>
              <a:t>Eri</a:t>
            </a:r>
            <a:r>
              <a:rPr lang="en-US" dirty="0"/>
              <a:t>. Black, max 2-lines</a:t>
            </a:r>
          </a:p>
        </p:txBody>
      </p:sp>
      <p:sp>
        <p:nvSpPr>
          <p:cNvPr id="3" name="Picture Placeholder 2">
            <a:extLst>
              <a:ext uri="{FF2B5EF4-FFF2-40B4-BE49-F238E27FC236}">
                <a16:creationId xmlns:a16="http://schemas.microsoft.com/office/drawing/2014/main" id="{2F5F844D-0CF3-4814-B0DE-3D27A83936FD}"/>
              </a:ext>
            </a:extLst>
          </p:cNvPr>
          <p:cNvSpPr>
            <a:spLocks noGrp="1"/>
          </p:cNvSpPr>
          <p:nvPr>
            <p:ph type="pic" sz="quarter" idx="11" hasCustomPrompt="1"/>
          </p:nvPr>
        </p:nvSpPr>
        <p:spPr>
          <a:xfrm>
            <a:off x="609600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5843472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u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Title_SM">
            <a:extLst>
              <a:ext uri="{FF2B5EF4-FFF2-40B4-BE49-F238E27FC236}">
                <a16:creationId xmlns:a16="http://schemas.microsoft.com/office/drawing/2014/main" id="{4ACB62A1-CC4A-4B59-B1D8-ED86B77D9A3A}"/>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223735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mall title, left Image">
    <p:spTree>
      <p:nvGrpSpPr>
        <p:cNvPr id="1" name=""/>
        <p:cNvGrpSpPr/>
        <p:nvPr/>
      </p:nvGrpSpPr>
      <p:grpSpPr>
        <a:xfrm>
          <a:off x="0" y="0"/>
          <a:ext cx="0" cy="0"/>
          <a:chOff x="0" y="0"/>
          <a:chExt cx="0" cy="0"/>
        </a:xfrm>
      </p:grpSpPr>
      <p:sp>
        <p:nvSpPr>
          <p:cNvPr id="4" name="Content Placeholder 1"/>
          <p:cNvSpPr>
            <a:spLocks noGrp="1"/>
          </p:cNvSpPr>
          <p:nvPr>
            <p:ph sz="quarter" idx="10" hasCustomPrompt="1"/>
          </p:nvPr>
        </p:nvSpPr>
        <p:spPr>
          <a:xfrm>
            <a:off x="6240463" y="1844675"/>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p:cNvSpPr>
            <a:spLocks noGrp="1" noChangeArrowheads="1"/>
          </p:cNvSpPr>
          <p:nvPr>
            <p:ph type="title" hasCustomPrompt="1"/>
          </p:nvPr>
        </p:nvSpPr>
        <p:spPr bwMode="auto">
          <a:xfrm>
            <a:off x="6240463" y="476250"/>
            <a:ext cx="4924362"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max 2-lines</a:t>
            </a:r>
          </a:p>
        </p:txBody>
      </p:sp>
      <p:sp>
        <p:nvSpPr>
          <p:cNvPr id="3" name="Picture Placeholder 2">
            <a:extLst>
              <a:ext uri="{FF2B5EF4-FFF2-40B4-BE49-F238E27FC236}">
                <a16:creationId xmlns:a16="http://schemas.microsoft.com/office/drawing/2014/main" id="{B0349585-9F54-46CC-8CEC-052CD1853EC5}"/>
              </a:ext>
            </a:extLst>
          </p:cNvPr>
          <p:cNvSpPr>
            <a:spLocks noGrp="1"/>
          </p:cNvSpPr>
          <p:nvPr>
            <p:ph type="pic" sz="quarter" idx="11" hasCustomPrompt="1"/>
          </p:nvPr>
        </p:nvSpPr>
        <p:spPr>
          <a:xfrm>
            <a:off x="0" y="0"/>
            <a:ext cx="6096000" cy="6858000"/>
          </a:xfrm>
          <a:prstGeom prst="rect">
            <a:avLst/>
          </a:prstGeom>
        </p:spPr>
        <p:txBody>
          <a:bodyPr anchor="ctr"/>
          <a:lstStyle>
            <a:lvl1pPr marL="0" indent="0">
              <a:buNone/>
              <a:defRPr/>
            </a:lvl1pPr>
          </a:lstStyle>
          <a:p>
            <a:r>
              <a:rPr lang="en-US" dirty="0"/>
              <a:t>      Click icon to add picture</a:t>
            </a:r>
          </a:p>
        </p:txBody>
      </p:sp>
    </p:spTree>
    <p:extLst>
      <p:ext uri="{BB962C8B-B14F-4D97-AF65-F5344CB8AC3E}">
        <p14:creationId xmlns:p14="http://schemas.microsoft.com/office/powerpoint/2010/main" val="2731981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Page w. Dark Photo">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FAD780AD-21B6-4312-96C4-9E36B1648871}"/>
              </a:ext>
            </a:extLst>
          </p:cNvPr>
          <p:cNvSpPr>
            <a:spLocks noGrp="1"/>
          </p:cNvSpPr>
          <p:nvPr>
            <p:ph type="pic" sz="quarter" idx="13"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22531" name="Title_TM"/>
          <p:cNvSpPr>
            <a:spLocks noGrp="1" noChangeArrowheads="1"/>
          </p:cNvSpPr>
          <p:nvPr>
            <p:ph type="ctrTitle" hasCustomPrompt="1"/>
          </p:nvPr>
        </p:nvSpPr>
        <p:spPr>
          <a:xfrm>
            <a:off x="479425" y="476250"/>
            <a:ext cx="8353426" cy="2330958"/>
          </a:xfrm>
        </p:spPr>
        <p:txBody>
          <a:bodyPr/>
          <a:lstStyle>
            <a:lvl1pPr>
              <a:lnSpc>
                <a:spcPct val="85000"/>
              </a:lnSpc>
              <a:defRPr sz="6000" b="0" kern="1400" spc="-160" baseline="0">
                <a:solidFill>
                  <a:schemeClr val="bg1"/>
                </a:solidFill>
                <a:latin typeface="+mj-lt"/>
              </a:defRPr>
            </a:lvl1pPr>
          </a:lstStyle>
          <a:p>
            <a:r>
              <a:rPr lang="en-US" dirty="0"/>
              <a:t>Presentation title,</a:t>
            </a:r>
            <a:br>
              <a:rPr lang="en-US" dirty="0"/>
            </a:br>
            <a:r>
              <a:rPr lang="en-US" dirty="0"/>
              <a:t>Ericsson Hilda Light 60pt,</a:t>
            </a:r>
            <a:br>
              <a:rPr lang="en-US" dirty="0"/>
            </a:br>
            <a:r>
              <a:rPr lang="en-US" dirty="0"/>
              <a:t>Ericsson White,</a:t>
            </a:r>
            <a:br>
              <a:rPr lang="en-US" dirty="0"/>
            </a:br>
            <a:r>
              <a:rPr lang="en-US" dirty="0"/>
              <a:t>max 4-lines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Presentation description/subtitle</a:t>
            </a:r>
            <a:br>
              <a:rPr lang="en-US" dirty="0"/>
            </a:br>
            <a:r>
              <a:rPr lang="en-US" dirty="0"/>
              <a:t>Ericsson Hilda 20pt</a:t>
            </a:r>
          </a:p>
        </p:txBody>
      </p:sp>
      <p:pic>
        <p:nvPicPr>
          <p:cNvPr id="10" name="Graphic 9">
            <a:extLst>
              <a:ext uri="{FF2B5EF4-FFF2-40B4-BE49-F238E27FC236}">
                <a16:creationId xmlns:a16="http://schemas.microsoft.com/office/drawing/2014/main" id="{E29FEEAB-1C1F-4153-BC50-6FCDEAC19C8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
        <p:nvSpPr>
          <p:cNvPr id="9" name="Content Placeholder 2">
            <a:extLst>
              <a:ext uri="{FF2B5EF4-FFF2-40B4-BE49-F238E27FC236}">
                <a16:creationId xmlns:a16="http://schemas.microsoft.com/office/drawing/2014/main" id="{07AC4DB9-933C-4680-A281-C11929BCC2F5}"/>
              </a:ext>
            </a:extLst>
          </p:cNvPr>
          <p:cNvSpPr>
            <a:spLocks noGrp="1"/>
          </p:cNvSpPr>
          <p:nvPr>
            <p:ph sz="quarter" idx="10" hasCustomPrompt="1"/>
          </p:nvPr>
        </p:nvSpPr>
        <p:spPr>
          <a:xfrm>
            <a:off x="6240463" y="6237288"/>
            <a:ext cx="1910479" cy="287336"/>
          </a:xfrm>
          <a:prstGeom prst="rect">
            <a:avLst/>
          </a:prstGeom>
        </p:spPr>
        <p:txBody>
          <a:bodyPr wrap="none" anchor="b"/>
          <a:lstStyle>
            <a:lvl1pPr marL="0" indent="0" algn="r">
              <a:buNone/>
              <a:defRPr sz="1200">
                <a:solidFill>
                  <a:schemeClr val="bg1"/>
                </a:solidFill>
                <a:latin typeface="+mn-lt"/>
              </a:defRPr>
            </a:lvl1pPr>
          </a:lstStyle>
          <a:p>
            <a:r>
              <a:rPr lang="en-US" dirty="0"/>
              <a:t>Speaker name</a:t>
            </a:r>
          </a:p>
        </p:txBody>
      </p:sp>
      <p:sp>
        <p:nvSpPr>
          <p:cNvPr id="11" name="Content Placeholder 11">
            <a:extLst>
              <a:ext uri="{FF2B5EF4-FFF2-40B4-BE49-F238E27FC236}">
                <a16:creationId xmlns:a16="http://schemas.microsoft.com/office/drawing/2014/main" id="{7B568BB6-C8A4-4545-B025-7D97CC4692BC}"/>
              </a:ext>
            </a:extLst>
          </p:cNvPr>
          <p:cNvSpPr>
            <a:spLocks noGrp="1"/>
          </p:cNvSpPr>
          <p:nvPr>
            <p:ph sz="quarter" idx="11" hasCustomPrompt="1"/>
          </p:nvPr>
        </p:nvSpPr>
        <p:spPr>
          <a:xfrm>
            <a:off x="8229600" y="6237287"/>
            <a:ext cx="2515041" cy="287337"/>
          </a:xfrm>
          <a:prstGeom prst="rect">
            <a:avLst/>
          </a:prstGeom>
          <a:noFill/>
          <a:ln w="9525">
            <a:noFill/>
            <a:miter lim="800000"/>
            <a:headEnd/>
            <a:tailEnd/>
          </a:ln>
        </p:spPr>
        <p:txBody>
          <a:bodyPr tIns="0" rIns="0" anchor="b"/>
          <a:lstStyle>
            <a:lvl1pPr marL="0" indent="0" algn="ctr">
              <a:buNone/>
              <a:defRPr lang="en-US" sz="1200" dirty="0">
                <a:solidFill>
                  <a:schemeClr val="bg1"/>
                </a:solidFill>
                <a:latin typeface="+mn-lt"/>
              </a:defRPr>
            </a:lvl1pPr>
          </a:lstStyle>
          <a:p>
            <a:r>
              <a:rPr lang="en-US" dirty="0"/>
              <a:t>Organization</a:t>
            </a:r>
          </a:p>
        </p:txBody>
      </p:sp>
      <p:sp>
        <p:nvSpPr>
          <p:cNvPr id="13" name="Content Placeholder 11">
            <a:extLst>
              <a:ext uri="{FF2B5EF4-FFF2-40B4-BE49-F238E27FC236}">
                <a16:creationId xmlns:a16="http://schemas.microsoft.com/office/drawing/2014/main" id="{D51585B7-9911-4BC2-ACC7-3D991408BDDF}"/>
              </a:ext>
            </a:extLst>
          </p:cNvPr>
          <p:cNvSpPr>
            <a:spLocks noGrp="1"/>
          </p:cNvSpPr>
          <p:nvPr>
            <p:ph sz="quarter" idx="12" hasCustomPrompt="1"/>
          </p:nvPr>
        </p:nvSpPr>
        <p:spPr>
          <a:xfrm>
            <a:off x="10811951" y="6237287"/>
            <a:ext cx="897503" cy="287337"/>
          </a:xfrm>
          <a:prstGeom prst="rect">
            <a:avLst/>
          </a:prstGeom>
          <a:noFill/>
          <a:ln w="9525">
            <a:noFill/>
            <a:miter lim="800000"/>
            <a:headEnd/>
            <a:tailEnd/>
          </a:ln>
        </p:spPr>
        <p:txBody>
          <a:bodyPr wrap="none" tIns="0" rIns="0" anchor="b"/>
          <a:lstStyle>
            <a:lvl1pPr marL="0" indent="0" algn="ctr">
              <a:buNone/>
              <a:defRPr lang="en-US" sz="1200" dirty="0">
                <a:solidFill>
                  <a:schemeClr val="bg1"/>
                </a:solidFill>
                <a:latin typeface="+mn-lt"/>
              </a:defRPr>
            </a:lvl1pPr>
          </a:lstStyle>
          <a:p>
            <a:pPr lvl="0"/>
            <a:r>
              <a:rPr lang="en-US" dirty="0"/>
              <a:t>YYYY-MM-DD</a:t>
            </a:r>
          </a:p>
        </p:txBody>
      </p:sp>
    </p:spTree>
    <p:extLst>
      <p:ext uri="{BB962C8B-B14F-4D97-AF65-F5344CB8AC3E}">
        <p14:creationId xmlns:p14="http://schemas.microsoft.com/office/powerpoint/2010/main" val="787326472"/>
      </p:ext>
    </p:extLst>
  </p:cSld>
  <p:clrMapOvr>
    <a:masterClrMapping/>
  </p:clrMapOvr>
  <p:hf sldNum="0" hdr="0" ftr="0"/>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6758838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2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0188" y="1844674"/>
            <a:ext cx="2592387"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3"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B1CFD82C-8968-4B87-A964-6288AF293D7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922214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er, righ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479424" y="1844675"/>
            <a:ext cx="5472113"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479425"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05AB2F5-3C8F-45BD-81CB-45EC98D4284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6312020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er, left image with two contents">
    <p:spTree>
      <p:nvGrpSpPr>
        <p:cNvPr id="1" name=""/>
        <p:cNvGrpSpPr/>
        <p:nvPr/>
      </p:nvGrpSpPr>
      <p:grpSpPr>
        <a:xfrm>
          <a:off x="0" y="0"/>
          <a:ext cx="0" cy="0"/>
          <a:chOff x="0" y="0"/>
          <a:chExt cx="0" cy="0"/>
        </a:xfrm>
      </p:grpSpPr>
      <p:sp>
        <p:nvSpPr>
          <p:cNvPr id="5" name="Content Placeholder 2"/>
          <p:cNvSpPr>
            <a:spLocks noGrp="1"/>
          </p:cNvSpPr>
          <p:nvPr>
            <p:ph sz="quarter" idx="10" hasCustomPrompt="1"/>
          </p:nvPr>
        </p:nvSpPr>
        <p:spPr>
          <a:xfrm>
            <a:off x="6240463" y="1844674"/>
            <a:ext cx="5472112"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idx="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524C71C0-9908-4C8C-97CC-AA201198D2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506414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er, two horizontal contents">
    <p:spTree>
      <p:nvGrpSpPr>
        <p:cNvPr id="1" name=""/>
        <p:cNvGrpSpPr/>
        <p:nvPr/>
      </p:nvGrpSpPr>
      <p:grpSpPr>
        <a:xfrm>
          <a:off x="0" y="0"/>
          <a:ext cx="0" cy="0"/>
          <a:chOff x="0" y="0"/>
          <a:chExt cx="0" cy="0"/>
        </a:xfrm>
      </p:grpSpPr>
      <p:sp>
        <p:nvSpPr>
          <p:cNvPr id="7" name="Content Placeholder 2"/>
          <p:cNvSpPr>
            <a:spLocks noGrp="1"/>
          </p:cNvSpPr>
          <p:nvPr>
            <p:ph sz="quarter" idx="11" hasCustomPrompt="1"/>
          </p:nvPr>
        </p:nvSpPr>
        <p:spPr>
          <a:xfrm>
            <a:off x="3359150" y="4149724"/>
            <a:ext cx="8353425"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5" name="Content Placeholder 1"/>
          <p:cNvSpPr>
            <a:spLocks noGrp="1"/>
          </p:cNvSpPr>
          <p:nvPr>
            <p:ph sz="quarter" idx="10" hasCustomPrompt="1"/>
          </p:nvPr>
        </p:nvSpPr>
        <p:spPr>
          <a:xfrm>
            <a:off x="3359150" y="1844675"/>
            <a:ext cx="8353425" cy="2089150"/>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0114795F-6AFF-421E-BA39-763FAD29FC16}"/>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9772865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er, Image over two content parts">
    <p:spTree>
      <p:nvGrpSpPr>
        <p:cNvPr id="1" name=""/>
        <p:cNvGrpSpPr/>
        <p:nvPr/>
      </p:nvGrpSpPr>
      <p:grpSpPr>
        <a:xfrm>
          <a:off x="0" y="0"/>
          <a:ext cx="0" cy="0"/>
          <a:chOff x="0" y="0"/>
          <a:chExt cx="0" cy="0"/>
        </a:xfrm>
      </p:grpSpPr>
      <p:sp>
        <p:nvSpPr>
          <p:cNvPr id="7" name="Content Placeholder 3"/>
          <p:cNvSpPr>
            <a:spLocks noGrp="1"/>
          </p:cNvSpPr>
          <p:nvPr>
            <p:ph sz="quarter" idx="11" hasCustomPrompt="1"/>
          </p:nvPr>
        </p:nvSpPr>
        <p:spPr>
          <a:xfrm>
            <a:off x="6240463" y="4149724"/>
            <a:ext cx="5472112"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Content Placeholder 2"/>
          <p:cNvSpPr>
            <a:spLocks noGrp="1"/>
          </p:cNvSpPr>
          <p:nvPr>
            <p:ph sz="quarter" idx="12" hasCustomPrompt="1"/>
          </p:nvPr>
        </p:nvSpPr>
        <p:spPr>
          <a:xfrm>
            <a:off x="479425" y="4149724"/>
            <a:ext cx="5472113" cy="2087563"/>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A14F6E09-C956-49B3-8E41-DBD053DF768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7625462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8184575" y="1844675"/>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4332000" y="1844673"/>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Content Placeholder 1">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479425" y="1844674"/>
            <a:ext cx="3528000"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5457253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3 narrow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9121776" y="1844674"/>
            <a:ext cx="259079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6240464" y="1844674"/>
            <a:ext cx="2592386"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3359149" y="1844674"/>
            <a:ext cx="2592389"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7EEF5633-BC13-4AEA-AEF5-CE2675504D30}"/>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8960687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9" name="Content Placeholder 3"/>
          <p:cNvSpPr>
            <a:spLocks noGrp="1"/>
          </p:cNvSpPr>
          <p:nvPr>
            <p:ph sz="quarter" idx="13" hasCustomPrompt="1"/>
          </p:nvPr>
        </p:nvSpPr>
        <p:spPr>
          <a:xfrm>
            <a:off x="9120188" y="1844674"/>
            <a:ext cx="2592387" cy="4392613"/>
          </a:xfrm>
          <a:prstGeom prst="rect">
            <a:avLst/>
          </a:prstGeom>
        </p:spPr>
        <p:txBody>
          <a:bodyPr/>
          <a:lstStyle>
            <a:lvl1pPr>
              <a:defRPr/>
            </a:lvl1pPr>
            <a:lvl2pPr>
              <a:defRPr/>
            </a:lvl2pPr>
            <a:lvl3pPr>
              <a:defRPr/>
            </a:lvl3pPr>
            <a:lvl4pPr>
              <a:defRPr/>
            </a:lvl4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p:txBody>
      </p:sp>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2758992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Preamble and 3 column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50" y="4149725"/>
            <a:ext cx="2592388" cy="2087562"/>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1844675"/>
            <a:ext cx="2592388" cy="4392612"/>
          </a:xfrm>
          <a:prstGeom prst="rect">
            <a:avLst/>
          </a:prstGeom>
        </p:spPr>
        <p:txBody>
          <a:bodyPr/>
          <a:lstStyle>
            <a:lvl1pPr marL="0" indent="0">
              <a:buFont typeface="Ericsson Hilda Light" panose="020B0604020202020204" pitchFamily="34" charset="0"/>
              <a:buNone/>
              <a:defRPr sz="2500">
                <a:latin typeface="+mn-lt"/>
              </a:defRPr>
            </a:lvl1pPr>
            <a:lvl2pPr marL="0" indent="0">
              <a:buFont typeface="Ericsson Hilda Light" panose="020B0604020202020204" pitchFamily="34" charset="0"/>
              <a:buNone/>
              <a:defRPr sz="2500">
                <a:latin typeface="+mj-lt"/>
              </a:defRPr>
            </a:lvl2pPr>
            <a:lvl3pPr marL="342900" indent="0">
              <a:buFont typeface="Ericsson Hilda Light" panose="020B0604020202020204" pitchFamily="34" charset="0"/>
              <a:buNone/>
              <a:defRPr sz="2500">
                <a:latin typeface="+mj-lt"/>
              </a:defRPr>
            </a:lvl3pPr>
            <a:lvl4pPr marL="685800" indent="0">
              <a:buFont typeface="Ericsson Hilda Light" panose="020B0604020202020204" pitchFamily="34" charset="0"/>
              <a:buNone/>
              <a:defRPr sz="2500">
                <a:latin typeface="+mj-lt"/>
              </a:defRPr>
            </a:lvl4pPr>
            <a:lvl5pPr marL="1028700" indent="0">
              <a:buFont typeface="Ericsson Hilda Light" panose="020B0604020202020204" pitchFamily="34" charset="0"/>
              <a:buNone/>
              <a:defRPr sz="2500">
                <a:latin typeface="+mj-lt"/>
              </a:defRPr>
            </a:lvl5pPr>
          </a:lstStyle>
          <a:p>
            <a:pPr lvl="0"/>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Preamble text, </a:t>
            </a:r>
            <a:r>
              <a:rPr lang="en-US" dirty="0"/>
              <a:t>Ericsson </a:t>
            </a:r>
            <a:r>
              <a:rPr kumimoji="0" lang="en-US" sz="2500" b="0" i="0" u="none" strike="noStrike" kern="1200" cap="none" spc="0" normalizeH="0" baseline="0" noProof="0" dirty="0">
                <a:ln>
                  <a:noFill/>
                </a:ln>
                <a:solidFill>
                  <a:srgbClr val="181818"/>
                </a:solidFill>
                <a:effectLst/>
                <a:uLnTx/>
                <a:uFillTx/>
                <a:ea typeface="+mn-ea"/>
                <a:cs typeface="Ericsson Hilda Light" panose="020B0604020202020204" pitchFamily="34" charset="0"/>
              </a:rPr>
              <a:t>Hilda 25pt, Ericsson Black</a:t>
            </a:r>
            <a:endParaRPr lang="en-US" dirty="0"/>
          </a:p>
        </p:txBody>
      </p:sp>
      <p:sp>
        <p:nvSpPr>
          <p:cNvPr id="9" name="Content Placeholder 3"/>
          <p:cNvSpPr>
            <a:spLocks noGrp="1"/>
          </p:cNvSpPr>
          <p:nvPr>
            <p:ph sz="quarter" idx="13" hasCustomPrompt="1"/>
          </p:nvPr>
        </p:nvSpPr>
        <p:spPr>
          <a:xfrm>
            <a:off x="9120188" y="4149724"/>
            <a:ext cx="2592387" cy="2087563"/>
          </a:xfrm>
          <a:prstGeom prst="rect">
            <a:avLst/>
          </a:prstGeom>
        </p:spPr>
        <p:txBody>
          <a:bodyPr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CD0BB64A-768A-4118-B3E5-52B98C693831}"/>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50909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Cover Page">
    <p:spTree>
      <p:nvGrpSpPr>
        <p:cNvPr id="1" name=""/>
        <p:cNvGrpSpPr/>
        <p:nvPr/>
      </p:nvGrpSpPr>
      <p:grpSpPr>
        <a:xfrm>
          <a:off x="0" y="0"/>
          <a:ext cx="0" cy="0"/>
          <a:chOff x="0" y="0"/>
          <a:chExt cx="0" cy="0"/>
        </a:xfrm>
      </p:grpSpPr>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nchor="t"/>
          <a:lstStyle>
            <a:lvl1pPr>
              <a:defRPr lang="en-US" sz="6000" b="0" dirty="0">
                <a:solidFill>
                  <a:schemeClr val="tx1"/>
                </a:solidFill>
                <a:latin typeface="+mj-lt"/>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5" y="4149726"/>
            <a:ext cx="5472112" cy="2087562"/>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spTree>
    <p:extLst>
      <p:ext uri="{BB962C8B-B14F-4D97-AF65-F5344CB8AC3E}">
        <p14:creationId xmlns:p14="http://schemas.microsoft.com/office/powerpoint/2010/main" val="1085322578"/>
      </p:ext>
    </p:extLst>
  </p:cSld>
  <p:clrMapOvr>
    <a:masterClrMapping/>
  </p:clrMapOvr>
  <p:hf sldNum="0" hdr="0" ftr="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4 columns with visuals">
    <p:spTree>
      <p:nvGrpSpPr>
        <p:cNvPr id="1" name=""/>
        <p:cNvGrpSpPr/>
        <p:nvPr/>
      </p:nvGrpSpPr>
      <p:grpSpPr>
        <a:xfrm>
          <a:off x="0" y="0"/>
          <a:ext cx="0" cy="0"/>
          <a:chOff x="0" y="0"/>
          <a:chExt cx="0" cy="0"/>
        </a:xfrm>
      </p:grpSpPr>
      <p:sp>
        <p:nvSpPr>
          <p:cNvPr id="8" name="Content Placeholder 3"/>
          <p:cNvSpPr>
            <a:spLocks noGrp="1"/>
          </p:cNvSpPr>
          <p:nvPr>
            <p:ph sz="quarter" idx="12" hasCustomPrompt="1"/>
          </p:nvPr>
        </p:nvSpPr>
        <p:spPr>
          <a:xfrm>
            <a:off x="6240463"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6" name="Content Placeholder 2"/>
          <p:cNvSpPr>
            <a:spLocks noGrp="1"/>
          </p:cNvSpPr>
          <p:nvPr>
            <p:ph sz="quarter" idx="11" hasCustomPrompt="1"/>
          </p:nvPr>
        </p:nvSpPr>
        <p:spPr>
          <a:xfrm>
            <a:off x="3359149"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1"/>
          <p:cNvSpPr>
            <a:spLocks noGrp="1"/>
          </p:cNvSpPr>
          <p:nvPr>
            <p:ph sz="quarter" idx="10" hasCustomPrompt="1"/>
          </p:nvPr>
        </p:nvSpPr>
        <p:spPr>
          <a:xfrm>
            <a:off x="479425" y="4149724"/>
            <a:ext cx="2592388"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3"/>
          <p:cNvSpPr>
            <a:spLocks noGrp="1"/>
          </p:cNvSpPr>
          <p:nvPr>
            <p:ph sz="quarter" idx="13" hasCustomPrompt="1"/>
          </p:nvPr>
        </p:nvSpPr>
        <p:spPr>
          <a:xfrm>
            <a:off x="9121776" y="4149724"/>
            <a:ext cx="259079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7" name="Title_SM">
            <a:extLst>
              <a:ext uri="{FF2B5EF4-FFF2-40B4-BE49-F238E27FC236}">
                <a16:creationId xmlns:a16="http://schemas.microsoft.com/office/drawing/2014/main" id="{F83268EB-5955-4A3F-8B85-E7C084E6FAF5}"/>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10069583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2" y="4149724"/>
            <a:ext cx="5472113" cy="2087564"/>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4" name="Content Placeholder 2"/>
          <p:cNvSpPr>
            <a:spLocks noGrp="1"/>
          </p:cNvSpPr>
          <p:nvPr>
            <p:ph sz="quarter" idx="2" hasCustomPrompt="1"/>
          </p:nvPr>
        </p:nvSpPr>
        <p:spPr>
          <a:xfrm>
            <a:off x="6240462"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quarter" idx="1" hasCustomPrompt="1"/>
          </p:nvPr>
        </p:nvSpPr>
        <p:spPr>
          <a:xfrm>
            <a:off x="479425" y="1844674"/>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Content Placeholder 1">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79425" y="4149725"/>
            <a:ext cx="5472113" cy="2089151"/>
          </a:xfrm>
          <a:prstGeom prst="rect">
            <a:avLst/>
          </a:prstGeom>
        </p:spPr>
        <p:txBody>
          <a:bodyPr lIns="72000" tIns="36000"/>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25486120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6" name="Content Placeholder 4"/>
          <p:cNvSpPr>
            <a:spLocks noGrp="1"/>
          </p:cNvSpPr>
          <p:nvPr>
            <p:ph sz="quarter" idx="4" hasCustomPrompt="1"/>
          </p:nvPr>
        </p:nvSpPr>
        <p:spPr>
          <a:xfrm>
            <a:off x="6240463" y="4150995"/>
            <a:ext cx="2592387" cy="2086292"/>
          </a:xfrm>
          <a:prstGeom prst="rect">
            <a:avLst/>
          </a:prstGeom>
        </p:spPr>
        <p:txBody>
          <a:bodyPr lIns="72000" tIns="36000"/>
          <a:lstStyle>
            <a:lvl1pPr>
              <a:defRPr sz="2000"/>
            </a:lvl1pPr>
            <a:lvl2pPr>
              <a:defRPr sz="2000"/>
            </a:lvl2pPr>
            <a:lvl3pPr>
              <a:defRPr sz="2000"/>
            </a:lvl3pPr>
            <a:lvl4pPr>
              <a:defRPr sz="2000"/>
            </a:lvl4pPr>
            <a:lvl5pPr marL="1028700" indent="0">
              <a:buNone/>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5" name="Content Placeholder 3"/>
          <p:cNvSpPr>
            <a:spLocks noGrp="1"/>
          </p:cNvSpPr>
          <p:nvPr>
            <p:ph sz="quarter" idx="3" hasCustomPrompt="1"/>
          </p:nvPr>
        </p:nvSpPr>
        <p:spPr>
          <a:xfrm>
            <a:off x="479424" y="4149724"/>
            <a:ext cx="2592389"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4" name="Content Placeholder 2"/>
          <p:cNvSpPr>
            <a:spLocks noGrp="1"/>
          </p:cNvSpPr>
          <p:nvPr>
            <p:ph sz="quarter" idx="2" hasCustomPrompt="1"/>
          </p:nvPr>
        </p:nvSpPr>
        <p:spPr>
          <a:xfrm>
            <a:off x="6240463" y="1844675"/>
            <a:ext cx="2592387"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3" name="Content Placeholder 1"/>
          <p:cNvSpPr>
            <a:spLocks noGrp="1"/>
          </p:cNvSpPr>
          <p:nvPr>
            <p:ph sz="quarter" idx="1" hasCustomPrompt="1"/>
          </p:nvPr>
        </p:nvSpPr>
        <p:spPr>
          <a:xfrm>
            <a:off x="479424" y="1844675"/>
            <a:ext cx="2592389"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8" name="Content Placeholder 3"/>
          <p:cNvSpPr>
            <a:spLocks noGrp="1"/>
          </p:cNvSpPr>
          <p:nvPr>
            <p:ph sz="quarter" idx="10" hasCustomPrompt="1"/>
          </p:nvPr>
        </p:nvSpPr>
        <p:spPr>
          <a:xfrm>
            <a:off x="3359151" y="4149724"/>
            <a:ext cx="2592387" cy="2087563"/>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9" name="Content Placeholder 1"/>
          <p:cNvSpPr>
            <a:spLocks noGrp="1"/>
          </p:cNvSpPr>
          <p:nvPr>
            <p:ph sz="quarter" idx="11" hasCustomPrompt="1"/>
          </p:nvPr>
        </p:nvSpPr>
        <p:spPr>
          <a:xfrm>
            <a:off x="3359151" y="1844675"/>
            <a:ext cx="2592388" cy="2089150"/>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0" name="Content Placeholder 4"/>
          <p:cNvSpPr>
            <a:spLocks noGrp="1"/>
          </p:cNvSpPr>
          <p:nvPr>
            <p:ph sz="quarter" idx="12" hasCustomPrompt="1"/>
          </p:nvPr>
        </p:nvSpPr>
        <p:spPr>
          <a:xfrm>
            <a:off x="9120188" y="4149725"/>
            <a:ext cx="2592387" cy="2087562"/>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p:txBody>
      </p:sp>
      <p:sp>
        <p:nvSpPr>
          <p:cNvPr id="11" name="Content Placeholder 2"/>
          <p:cNvSpPr>
            <a:spLocks noGrp="1"/>
          </p:cNvSpPr>
          <p:nvPr>
            <p:ph sz="quarter" idx="13" hasCustomPrompt="1"/>
          </p:nvPr>
        </p:nvSpPr>
        <p:spPr>
          <a:xfrm>
            <a:off x="9120188" y="1844674"/>
            <a:ext cx="2592387" cy="2089151"/>
          </a:xfrm>
          <a:prstGeom prst="rect">
            <a:avLst/>
          </a:prstGeom>
        </p:spPr>
        <p:txBody>
          <a:bodyPr lIns="72000" tIns="36000"/>
          <a:lstStyle>
            <a:lvl1pPr>
              <a:defRPr sz="2000"/>
            </a:lvl1pPr>
            <a:lvl2pPr>
              <a:defRPr sz="2000"/>
            </a:lvl2pPr>
            <a:lvl3pPr>
              <a:defRPr sz="2000"/>
            </a:lvl3pPr>
            <a:lvl4pPr>
              <a:defRPr sz="2000"/>
            </a:lvl4pPr>
            <a:lvl5pPr>
              <a:defRPr sz="2000"/>
            </a:lvl5pPr>
          </a:lstStyle>
          <a:p>
            <a:pPr lvl="0"/>
            <a:r>
              <a:rPr lang="en-US" dirty="0"/>
              <a:t>For heading, use Ericsson Hilda in bold. For copy and bullets, use E. Hilda.</a:t>
            </a:r>
          </a:p>
          <a:p>
            <a:pPr lvl="0"/>
            <a:r>
              <a:rPr lang="en-US" dirty="0"/>
              <a:t>First level</a:t>
            </a:r>
          </a:p>
          <a:p>
            <a:pPr lvl="1"/>
            <a:r>
              <a:rPr lang="en-US" dirty="0"/>
              <a:t>Second level</a:t>
            </a:r>
          </a:p>
          <a:p>
            <a:pPr lvl="3"/>
            <a:endParaRPr lang="en-US" dirty="0"/>
          </a:p>
        </p:txBody>
      </p:sp>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14369881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dirty="0"/>
              <a:t>ericsson.com/related-</a:t>
            </a:r>
            <a:r>
              <a:rPr lang="en-US" dirty="0" err="1"/>
              <a:t>url</a:t>
            </a:r>
            <a:endParaRPr lang="en-US" dirty="0"/>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5761685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White logo end slide ">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AEBC62E-40C0-43CF-98DC-55F7A1D1FD31}"/>
              </a:ext>
            </a:extLst>
          </p:cNvPr>
          <p:cNvSpPr/>
          <p:nvPr userDrawn="1"/>
        </p:nvSpPr>
        <p:spPr bwMode="auto">
          <a:xfrm>
            <a:off x="0" y="0"/>
            <a:ext cx="12192000" cy="6858000"/>
          </a:xfrm>
          <a:prstGeom prst="rect">
            <a:avLst/>
          </a:prstGeom>
          <a:solidFill>
            <a:schemeClr val="tx1"/>
          </a:solidFill>
          <a:ln w="127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2000" b="0" i="0" u="none" strike="noStrike" cap="none" normalizeH="0" baseline="0" dirty="0" err="1">
              <a:ln>
                <a:noFill/>
              </a:ln>
              <a:solidFill>
                <a:schemeClr val="bg1"/>
              </a:solidFill>
              <a:effectLst/>
              <a:latin typeface="+mn-lt"/>
            </a:endParaRPr>
          </a:p>
        </p:txBody>
      </p:sp>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153259"/>
            <a:ext cx="6048375" cy="347472"/>
          </a:xfrm>
          <a:prstGeom prst="rect">
            <a:avLst/>
          </a:prstGeom>
        </p:spPr>
        <p:txBody>
          <a:bodyPr rIns="0" anchor="ctr"/>
          <a:lstStyle>
            <a:lvl1pPr marL="0" indent="0" algn="ctr">
              <a:lnSpc>
                <a:spcPct val="100000"/>
              </a:lnSpc>
              <a:spcBef>
                <a:spcPts val="0"/>
              </a:spcBef>
              <a:buFont typeface="Ericsson Hilda Light" charset="0"/>
              <a:buNone/>
              <a:defRPr sz="2000" baseline="0">
                <a:solidFill>
                  <a:schemeClr val="bg1"/>
                </a:solidFill>
                <a:latin typeface="+mn-lt"/>
              </a:defRPr>
            </a:lvl1pPr>
          </a:lstStyle>
          <a:p>
            <a:r>
              <a:rPr lang="en-US" dirty="0"/>
              <a:t>ericsson.com/related-</a:t>
            </a:r>
            <a:r>
              <a:rPr lang="en-US" dirty="0" err="1"/>
              <a:t>url</a:t>
            </a:r>
            <a:endParaRPr lang="en-US" dirty="0"/>
          </a:p>
        </p:txBody>
      </p:sp>
      <p:pic>
        <p:nvPicPr>
          <p:cNvPr id="4" name="Graphic 3">
            <a:extLst>
              <a:ext uri="{FF2B5EF4-FFF2-40B4-BE49-F238E27FC236}">
                <a16:creationId xmlns:a16="http://schemas.microsoft.com/office/drawing/2014/main" id="{ACE90D21-D589-4F0A-88B0-94229A40F01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8509" y="2842270"/>
            <a:ext cx="1174987" cy="1174987"/>
          </a:xfrm>
          <a:prstGeom prst="rect">
            <a:avLst/>
          </a:prstGeom>
        </p:spPr>
      </p:pic>
    </p:spTree>
    <p:extLst>
      <p:ext uri="{BB962C8B-B14F-4D97-AF65-F5344CB8AC3E}">
        <p14:creationId xmlns:p14="http://schemas.microsoft.com/office/powerpoint/2010/main" val="68536104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715103"/>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dirty="0">
                <a:solidFill>
                  <a:schemeClr val="tx1"/>
                </a:solidFill>
              </a:rPr>
              <a:t>This Master Slide is to ensure that all our characters are embedded with the presentation. Should not be used in a presentation.</a:t>
            </a:r>
          </a:p>
          <a:p>
            <a:pPr marL="0" indent="0">
              <a:buClr>
                <a:schemeClr val="tx1"/>
              </a:buClr>
              <a:buFont typeface="Ericsson Hilda Light" panose="00000400000000000000" pitchFamily="2" charset="0"/>
              <a:buNone/>
            </a:pPr>
            <a:endParaRPr lang="en-US" sz="1400" b="1" dirty="0">
              <a:solidFill>
                <a:schemeClr val="tx1"/>
              </a:solidFill>
            </a:endParaRPr>
          </a:p>
          <a:p>
            <a:pPr marL="0" indent="0">
              <a:buClr>
                <a:schemeClr val="tx1"/>
              </a:buClr>
              <a:buFont typeface="Ericsson Hilda Light" panose="00000400000000000000" pitchFamily="2" charset="0"/>
              <a:buNone/>
            </a:pPr>
            <a:r>
              <a:rPr lang="en-US" sz="1400" dirty="0">
                <a:solidFill>
                  <a:schemeClr val="tx1"/>
                </a:solidFill>
              </a:rPr>
              <a:t>!"#$%&amp;'()*+,./0123456789:;&lt;=&gt;?@ABCDEFGHIJKLMNOPQRSTUVWXYZ[\]^_`</a:t>
            </a:r>
            <a:r>
              <a:rPr lang="en-US" sz="1400" dirty="0" err="1">
                <a:solidFill>
                  <a:schemeClr val="tx1"/>
                </a:solidFill>
              </a:rPr>
              <a:t>abcdefghijklmnopqrstuvwxyz</a:t>
            </a:r>
            <a:r>
              <a:rPr lang="en-US" sz="1400"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dirty="0" err="1">
                <a:solidFill>
                  <a:schemeClr val="tx1"/>
                </a:solidFill>
              </a:rPr>
              <a:t>ẀẁẃẄẅỲỳ</a:t>
            </a:r>
            <a:r>
              <a:rPr lang="en-US" sz="1400" dirty="0">
                <a:solidFill>
                  <a:schemeClr val="tx1"/>
                </a:solidFill>
              </a:rPr>
              <a:t>‘’‚“”„†‡•…‰‹›⁄€™ĀĀĂĂĄĄĆĆĊĊČČĎĎĐĐĒĒĖĖĘĘĚĚĞĞĠĠĢĢĪĪĮĮİĶĶĹĹĻĻĽĽŃŃŅŅŇŇŌŌŐŐŔŔŖŖŘŘŚŚŞŞŢŢŤŤŪŪŮŮŰŰŲŲŴŴŶŶŹŹŻŻȘș−≤≥</a:t>
            </a:r>
            <a:r>
              <a:rPr lang="en-US" sz="1400" dirty="0" err="1">
                <a:solidFill>
                  <a:schemeClr val="tx1"/>
                </a:solidFill>
              </a:rPr>
              <a:t>ﬁﬂΆΈΉΊΌΎΏΐΑΒΓΕΖΗΘΙΚΛΜΝΞΟΠΡΣΤΥΦΧΨΪΫΆΈΉΊΰ</a:t>
            </a:r>
            <a:r>
              <a:rPr lang="en-US" sz="1400"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rPr>
              <a:t>!"#$%&amp;'()*+,./0123456789:;&lt;=&gt;?@ABCDEFGHIJKLMNOPQRSTUVWXYZ[\]^_`</a:t>
            </a:r>
            <a:r>
              <a:rPr lang="en-US" sz="1400" b="1" dirty="0" err="1">
                <a:solidFill>
                  <a:schemeClr val="tx1"/>
                </a:solidFill>
              </a:rPr>
              <a:t>abcdefghijklmnopqrstuvwxyz</a:t>
            </a:r>
            <a:r>
              <a:rPr lang="en-US" sz="1400" b="1" dirty="0">
                <a:solidFill>
                  <a:schemeClr val="tx1"/>
                </a:solidFill>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400" b="1" dirty="0" err="1">
                <a:solidFill>
                  <a:schemeClr val="tx1"/>
                </a:solidFill>
              </a:rPr>
              <a:t>ẀẁẃẄẅỲỳ</a:t>
            </a:r>
            <a:r>
              <a:rPr lang="en-US" sz="1400" b="1" dirty="0">
                <a:solidFill>
                  <a:schemeClr val="tx1"/>
                </a:solidFill>
              </a:rPr>
              <a:t>‘’‚“”„†‡•…‰‹›⁄€™ĀĀĂĂĄĄĆĆĊĊČČĎĎĐĐĒĒĖĖĘĘĚĚĞĞĠĠĢĢĪĪĮĮİĶĶĹĹĻĻĽĽŃŃŅŅŇŇŌŌŐŐŔŔŖŖŘŘŚŚŞŞŢŢŤŤŪŪŮŮŰŰŲŲŴŴŶŶŹŹŻŻȘș−≤≥</a:t>
            </a:r>
            <a:r>
              <a:rPr lang="en-US" sz="1400" b="1" dirty="0" err="1">
                <a:solidFill>
                  <a:schemeClr val="tx1"/>
                </a:solidFill>
              </a:rPr>
              <a:t>ﬁﬂΆΈΉΊΌΎΏΐΑΒΓΕΖΗΘΙΚΛΜΝΞΟΠΡΣΤΥΦΧΨΪΫΆΈΉΊΰ</a:t>
            </a:r>
            <a:r>
              <a:rPr lang="en-US" sz="1400" b="1" dirty="0">
                <a:solidFill>
                  <a:schemeClr val="tx1"/>
                </a:solidFill>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dirty="0">
                <a:solidFill>
                  <a:schemeClr val="tx1"/>
                </a:solidFill>
                <a:latin typeface="+mj-lt"/>
              </a:rPr>
              <a:t>!"#$%&amp;'()*+,./0123456789:;&lt;=&gt;?@ABCDEFGHIJKLMNOPQRSTUVWXYZ[\]^_`</a:t>
            </a:r>
            <a:r>
              <a:rPr lang="en-US" sz="1400" dirty="0" err="1">
                <a:solidFill>
                  <a:schemeClr val="tx1"/>
                </a:solidFill>
                <a:latin typeface="+mj-lt"/>
              </a:rPr>
              <a:t>abcdefghijklmnopqrstuvwxyz</a:t>
            </a:r>
            <a:r>
              <a:rPr lang="en-US" sz="1400" dirty="0">
                <a:solidFill>
                  <a:schemeClr val="tx1"/>
                </a:solidFill>
                <a:latin typeface="+mj-lt"/>
              </a:rPr>
              <a:t>{|}~¡¢£¤¥¦§¨©ª«¬®¯°±²³´¶·¸¹º»¼½ÀÁÂÃÄÅÆÇÈËÌÍÎÏÐÑÒÓÔÕÖ×ØÙÚÛÜÝÞßàáâãäåæçèéêëìíîïðñòóôõö÷øùúûüýþÿĀāĂăąĆćĊċ</a:t>
            </a:r>
            <a:r>
              <a:rPr lang="en-US" sz="1400" kern="1200" dirty="0">
                <a:solidFill>
                  <a:schemeClr val="tx1"/>
                </a:solidFill>
                <a:latin typeface="+mn-lt"/>
                <a:ea typeface="+mn-ea"/>
                <a:cs typeface="+mn-cs"/>
              </a:rPr>
              <a:t>Čč</a:t>
            </a:r>
            <a:r>
              <a:rPr lang="en-US" sz="1400" dirty="0">
                <a:solidFill>
                  <a:schemeClr val="tx1"/>
                </a:solidFill>
                <a:latin typeface="+mj-lt"/>
              </a:rPr>
              <a:t>ĎďĐđĒĖėĘęĚěĞğĠġĢģĪīĮįİıĶķĹĺĻļĽľŁłŃńŅņŇňŌŐőŒœŔŕŖŗŘřŚśŞşŠšŢţŤťŪūŮůŰűŲųŴŵŶŷŸŹźŻżŽžƒȘșˆˇ˘˙˚˛˜˝</a:t>
            </a:r>
            <a:r>
              <a:rPr lang="en-US" sz="1400" dirty="0" err="1">
                <a:solidFill>
                  <a:schemeClr val="tx1"/>
                </a:solidFill>
                <a:latin typeface="+mj-lt"/>
              </a:rPr>
              <a:t>ẀẁẃẄẅỲỳ</a:t>
            </a:r>
            <a:r>
              <a:rPr lang="en-US" sz="1400" dirty="0">
                <a:solidFill>
                  <a:schemeClr val="tx1"/>
                </a:solidFill>
                <a:latin typeface="+mj-lt"/>
              </a:rPr>
              <a:t>‘’‚“”„†‡•…‰‹›⁄€™ĀĀĂĂĄĄĆĆĊĊČČĎĎĐĐĒĒĖĖĘĘĚĚĞĞĠĠĢĢĪĪĮĮİĶĶĹĹĻĻĽĽŃŃŅŅŇŇŌŌŐŐŔŔŖŖŘŘŚŚŞŞŢŢŤŤŪŪŮŮŰŰŲŲŴŴŶŶŹŹŻŻȘș−≤≥</a:t>
            </a:r>
            <a:r>
              <a:rPr lang="en-US" sz="1400" dirty="0" err="1">
                <a:solidFill>
                  <a:schemeClr val="tx1"/>
                </a:solidFill>
                <a:latin typeface="+mj-lt"/>
              </a:rPr>
              <a:t>ﬁﬂΆΈΉΊΌΎΏΐΑΒΓΕΖΗΘΙΚΛΜΝΞΟΠΡΣΤΥΦΧΨΪΫΆΈΉΊΰ</a:t>
            </a:r>
            <a:r>
              <a:rPr lang="en-US" sz="1400"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dirty="0">
              <a:solidFill>
                <a:schemeClr val="tx1"/>
              </a:solidFill>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mj-lt"/>
              </a:rPr>
              <a:t>!"#$%&amp;'()*+,./0123456789:;&lt;=&gt;?@ABCDEFGHIJKLMNOPQRSTUVWXYZ[\]^_`</a:t>
            </a:r>
            <a:r>
              <a:rPr lang="en-US" sz="1400" b="1" dirty="0" err="1">
                <a:solidFill>
                  <a:schemeClr val="tx1"/>
                </a:solidFill>
                <a:latin typeface="+mj-lt"/>
              </a:rPr>
              <a:t>abcdefghijklmnopqrstuvwxyz</a:t>
            </a:r>
            <a:r>
              <a:rPr lang="en-US" sz="1400" b="1" dirty="0">
                <a:solidFill>
                  <a:schemeClr val="tx1"/>
                </a:solidFill>
                <a:latin typeface="+mj-lt"/>
              </a:rPr>
              <a:t>{|}~¡¢£¤¥¦§¨©ª«¬®¯°±²³´¶·¸¹º»¼½ÀÁÂÃÄÅÆÇÈËÌÍÎÏÐÑÒÓÔÕÖ×ØÙÚÛÜÝÞßàáâãäåæçèéêëìíîïðñòóôõö÷øùúûüýþÿĀāĂăąĆćĊċ</a:t>
            </a:r>
            <a:r>
              <a:rPr lang="en-US" sz="1400" b="1" kern="1200" dirty="0">
                <a:solidFill>
                  <a:schemeClr val="tx1"/>
                </a:solidFill>
                <a:latin typeface="+mn-lt"/>
                <a:ea typeface="+mn-ea"/>
                <a:cs typeface="+mn-cs"/>
              </a:rPr>
              <a:t>Čč</a:t>
            </a:r>
            <a:r>
              <a:rPr lang="en-US" sz="1400" b="1" dirty="0">
                <a:solidFill>
                  <a:schemeClr val="tx1"/>
                </a:solidFill>
                <a:latin typeface="+mj-lt"/>
              </a:rPr>
              <a:t>ĎďĐđĒĖėĘęĚěĞğĠġĢģĪīĮįİıĶķĹĺĻļĽľŁłŃńŅņŇňŌŐőŒœŔŕŖŗŘřŚśŞşŠšŢţŤťŪūŮůŰűŲųŴŵŶŷŸŹźŻżŽžƒȘșˆˇ˘˙˚˛˜˝</a:t>
            </a:r>
            <a:r>
              <a:rPr lang="en-US" sz="1400" b="1" dirty="0" err="1">
                <a:solidFill>
                  <a:schemeClr val="tx1"/>
                </a:solidFill>
                <a:latin typeface="+mj-lt"/>
              </a:rPr>
              <a:t>ẀẁẃẄẅỲỳ</a:t>
            </a:r>
            <a:r>
              <a:rPr lang="en-US" sz="1400" b="1" dirty="0">
                <a:solidFill>
                  <a:schemeClr val="tx1"/>
                </a:solidFill>
                <a:latin typeface="+mj-lt"/>
              </a:rPr>
              <a:t>‘’‚“”„†‡•…‰‹›⁄€™ĀĀĂĂĄĄĆĆĊĊČČĎĎĐĐĒĒĖĖĘĘĚĚĞĞĠĠĢĢĪĪĮĮİĶĶĹĹĻĻĽĽŃŃŅŅŇŇŌŌŐŐŔŔŖŖŘŘŚŚŞŞŢŢŤŤŪŪŮŮŰŰŲŲŴŴŶŶŹŹŻŻȘș−≤≥</a:t>
            </a:r>
            <a:r>
              <a:rPr lang="en-US" sz="1400" b="1" dirty="0" err="1">
                <a:solidFill>
                  <a:schemeClr val="tx1"/>
                </a:solidFill>
                <a:latin typeface="+mj-lt"/>
              </a:rPr>
              <a:t>ﬁﬂΆΈΉΊΌΎΏΐΑΒΓΕΖΗΘΙΚΛΜΝΞΟΠΡΣΤΥΦΧΨΪΫΆΈΉΊΰ</a:t>
            </a:r>
            <a:r>
              <a:rPr lang="en-US" sz="1400" b="1" dirty="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400" b="1" dirty="0">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400" b="1" dirty="0">
                <a:solidFill>
                  <a:schemeClr val="tx1"/>
                </a:solidFill>
                <a:latin typeface="Ericsson Technical Icons" panose="00000500000000000000" pitchFamily="2" charset="0"/>
              </a:rPr>
              <a:t>B C D F G H I L M O P R S W X b c d f g h I l m o p r s w x</a:t>
            </a:r>
            <a:endParaRPr lang="en-US" sz="1400" b="1" dirty="0">
              <a:solidFill>
                <a:schemeClr val="tx1"/>
              </a:solidFill>
              <a:latin typeface="+mj-lt"/>
            </a:endParaRPr>
          </a:p>
        </p:txBody>
      </p:sp>
    </p:spTree>
    <p:extLst>
      <p:ext uri="{BB962C8B-B14F-4D97-AF65-F5344CB8AC3E}">
        <p14:creationId xmlns:p14="http://schemas.microsoft.com/office/powerpoint/2010/main" val="14104705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cSld name="1_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382053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Bright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lumMod val="10000"/>
              <a:lumOff val="90000"/>
            </a:schemeClr>
          </a:solidFill>
        </p:spPr>
        <p:txBody>
          <a:bodyPr anchor="ctr"/>
          <a:lstStyle>
            <a:lvl1pPr marL="0" indent="0" algn="ctr">
              <a:buNone/>
              <a:defRPr/>
            </a:lvl1pPr>
          </a:lstStyle>
          <a:p>
            <a:r>
              <a:rPr lang="en-US" dirty="0"/>
              <a:t>                                                                         Click icon to add a bright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tx1"/>
                </a:solidFill>
              </a:defRPr>
            </a:lvl1pPr>
          </a:lstStyle>
          <a:p>
            <a:pPr lvl="0"/>
            <a:r>
              <a:rPr lang="en-US" dirty="0"/>
              <a:t>Keynote cover page, </a:t>
            </a:r>
            <a:br>
              <a:rPr lang="en-US" dirty="0"/>
            </a:br>
            <a:r>
              <a:rPr lang="en-US" dirty="0"/>
              <a:t>Ericsson Hilda Light 60pt, </a:t>
            </a:r>
            <a:br>
              <a:rPr lang="en-US" dirty="0"/>
            </a:br>
            <a:r>
              <a:rPr lang="en-US" dirty="0"/>
              <a:t>Ericsson Black,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Speaker,</a:t>
            </a:r>
            <a:br>
              <a:rPr lang="en-US" dirty="0"/>
            </a:br>
            <a:r>
              <a:rPr lang="en-US" dirty="0"/>
              <a:t>Ericsson Black, Ericsson Hilda 20pt</a:t>
            </a:r>
          </a:p>
        </p:txBody>
      </p:sp>
      <p:pic>
        <p:nvPicPr>
          <p:cNvPr id="6" name="Graphic 5">
            <a:extLst>
              <a:ext uri="{FF2B5EF4-FFF2-40B4-BE49-F238E27FC236}">
                <a16:creationId xmlns:a16="http://schemas.microsoft.com/office/drawing/2014/main" id="{E0F7625D-2507-407E-B5D2-5964ED88BA96}"/>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1177055427"/>
      </p:ext>
    </p:extLst>
  </p:cSld>
  <p:clrMapOvr>
    <a:masterClrMapping/>
  </p:clrMapOvr>
  <p:hf sldNum="0" hdr="0" ftr="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Keynote Cover Page w. Dark Photo">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368127A-B068-4F16-BC03-AF06DDDB17AE}"/>
              </a:ext>
            </a:extLst>
          </p:cNvPr>
          <p:cNvSpPr>
            <a:spLocks noGrp="1"/>
          </p:cNvSpPr>
          <p:nvPr>
            <p:ph type="pic" sz="quarter" idx="10" hasCustomPrompt="1"/>
          </p:nvPr>
        </p:nvSpPr>
        <p:spPr>
          <a:xfrm>
            <a:off x="1" y="0"/>
            <a:ext cx="12192000" cy="6858000"/>
          </a:xfrm>
          <a:prstGeom prst="rect">
            <a:avLst/>
          </a:prstGeom>
          <a:solidFill>
            <a:schemeClr val="tx1"/>
          </a:solidFill>
        </p:spPr>
        <p:txBody>
          <a:bodyPr anchor="ctr"/>
          <a:lstStyle>
            <a:lvl1pPr marL="0" indent="0" algn="ctr">
              <a:buNone/>
              <a:defRPr>
                <a:solidFill>
                  <a:schemeClr val="bg1"/>
                </a:solidFill>
              </a:defRPr>
            </a:lvl1pPr>
          </a:lstStyle>
          <a:p>
            <a:r>
              <a:rPr lang="en-US" dirty="0"/>
              <a:t>                                                                      Click icon to add a dark image</a:t>
            </a:r>
          </a:p>
        </p:txBody>
      </p:sp>
      <p:sp>
        <p:nvSpPr>
          <p:cNvPr id="9" name="Title_TM">
            <a:extLst>
              <a:ext uri="{FF2B5EF4-FFF2-40B4-BE49-F238E27FC236}">
                <a16:creationId xmlns:a16="http://schemas.microsoft.com/office/drawing/2014/main" id="{696C7C8F-5086-466A-8108-2FE0A8663D59}"/>
              </a:ext>
            </a:extLst>
          </p:cNvPr>
          <p:cNvSpPr>
            <a:spLocks noGrp="1" noChangeArrowheads="1"/>
          </p:cNvSpPr>
          <p:nvPr>
            <p:ph type="ctrTitle" hasCustomPrompt="1"/>
          </p:nvPr>
        </p:nvSpPr>
        <p:spPr>
          <a:xfrm>
            <a:off x="479425" y="476250"/>
            <a:ext cx="8353426" cy="2288721"/>
          </a:xfrm>
          <a:noFill/>
          <a:ln w="9525">
            <a:noFill/>
            <a:miter lim="800000"/>
            <a:headEnd/>
            <a:tailEnd/>
          </a:ln>
        </p:spPr>
        <p:txBody>
          <a:bodyPr anchor="t"/>
          <a:lstStyle>
            <a:lvl1pPr>
              <a:defRPr lang="en-US" sz="6000" b="0" dirty="0">
                <a:solidFill>
                  <a:schemeClr val="bg1"/>
                </a:solidFill>
              </a:defRPr>
            </a:lvl1pPr>
          </a:lstStyle>
          <a:p>
            <a:pPr lvl="0"/>
            <a:r>
              <a:rPr lang="en-US" dirty="0"/>
              <a:t>Keynote cover cage, </a:t>
            </a:r>
            <a:br>
              <a:rPr lang="en-US" dirty="0"/>
            </a:br>
            <a:r>
              <a:rPr lang="en-US" dirty="0"/>
              <a:t>Ericsson Hilda Light 60pt, </a:t>
            </a:r>
            <a:br>
              <a:rPr lang="en-US" dirty="0"/>
            </a:br>
            <a:r>
              <a:rPr lang="en-US" dirty="0"/>
              <a:t>Ericsson White, </a:t>
            </a:r>
            <a:br>
              <a:rPr lang="en-US" dirty="0"/>
            </a:br>
            <a:r>
              <a:rPr lang="en-US" dirty="0"/>
              <a:t>max 4-lines</a:t>
            </a:r>
          </a:p>
        </p:txBody>
      </p:sp>
      <p:sp>
        <p:nvSpPr>
          <p:cNvPr id="10" name="SubTitle_TM">
            <a:extLst>
              <a:ext uri="{FF2B5EF4-FFF2-40B4-BE49-F238E27FC236}">
                <a16:creationId xmlns:a16="http://schemas.microsoft.com/office/drawing/2014/main" id="{ED5DEA0B-CF0D-4EE6-B6A8-90BAF3DE8AF1}"/>
              </a:ext>
            </a:extLst>
          </p:cNvPr>
          <p:cNvSpPr>
            <a:spLocks noGrp="1" noChangeArrowheads="1"/>
          </p:cNvSpPr>
          <p:nvPr>
            <p:ph type="subTitle" idx="1" hasCustomPrompt="1"/>
          </p:nvPr>
        </p:nvSpPr>
        <p:spPr>
          <a:xfrm>
            <a:off x="479424" y="4149725"/>
            <a:ext cx="5472113" cy="2087563"/>
          </a:xfrm>
          <a:prstGeom prst="rect">
            <a:avLst/>
          </a:prstGeom>
        </p:spPr>
        <p:txBody>
          <a:bodyPr rIns="0" anchor="t"/>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Speaker,</a:t>
            </a:r>
            <a:br>
              <a:rPr lang="en-US" dirty="0"/>
            </a:br>
            <a:r>
              <a:rPr lang="en-US" dirty="0"/>
              <a:t>Ericsson Black, Ericsson Hilda 20pt</a:t>
            </a:r>
          </a:p>
        </p:txBody>
      </p:sp>
      <p:pic>
        <p:nvPicPr>
          <p:cNvPr id="7" name="Graphic 6">
            <a:extLst>
              <a:ext uri="{FF2B5EF4-FFF2-40B4-BE49-F238E27FC236}">
                <a16:creationId xmlns:a16="http://schemas.microsoft.com/office/drawing/2014/main" id="{7753C092-06FE-4B22-BAB1-EBEB69074D0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064663325"/>
      </p:ext>
    </p:extLst>
  </p:cSld>
  <p:clrMapOvr>
    <a:masterClrMapping/>
  </p:clrMapOvr>
  <p:hf sldNum="0" hdr="0" ft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tatement Page 1">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1"/>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1" name="Title_TM">
            <a:extLst>
              <a:ext uri="{FF2B5EF4-FFF2-40B4-BE49-F238E27FC236}">
                <a16:creationId xmlns:a16="http://schemas.microsoft.com/office/drawing/2014/main" id="{48FE7FF9-3930-4C4A-8BC6-EB9A286812D4}"/>
              </a:ext>
            </a:extLst>
          </p:cNvPr>
          <p:cNvSpPr>
            <a:spLocks noGrp="1" noChangeArrowheads="1"/>
          </p:cNvSpPr>
          <p:nvPr>
            <p:ph type="ctrTitle" hasCustomPrompt="1"/>
          </p:nvPr>
        </p:nvSpPr>
        <p:spPr>
          <a:xfrm>
            <a:off x="479424" y="476250"/>
            <a:ext cx="8353425"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2" name="SubTitle_TM">
            <a:extLst>
              <a:ext uri="{FF2B5EF4-FFF2-40B4-BE49-F238E27FC236}">
                <a16:creationId xmlns:a16="http://schemas.microsoft.com/office/drawing/2014/main" id="{A60848B0-180A-4C02-A8B3-E172AF538B61}"/>
              </a:ext>
            </a:extLst>
          </p:cNvPr>
          <p:cNvSpPr>
            <a:spLocks noGrp="1" noChangeArrowheads="1"/>
          </p:cNvSpPr>
          <p:nvPr>
            <p:ph type="subTitle" idx="1" hasCustomPrompt="1"/>
          </p:nvPr>
        </p:nvSpPr>
        <p:spPr>
          <a:xfrm>
            <a:off x="479425"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5035D0DD-E99D-4FBA-B8C0-65E91EC0492B}"/>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108219646"/>
      </p:ext>
    </p:extLst>
  </p:cSld>
  <p:clrMapOvr>
    <a:masterClrMapping/>
  </p:clrMapOvr>
  <p:hf sldNum="0" hdr="0" ft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Page 2">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0"/>
            <a:ext cx="12192000" cy="6858000"/>
          </a:xfrm>
          <a:prstGeom prst="rect">
            <a:avLst/>
          </a:prstGeom>
          <a:solidFill>
            <a:schemeClr val="accent2"/>
          </a:solidFill>
          <a:ln>
            <a:noFill/>
          </a:ln>
          <a:extLst>
            <a:ext uri="{91240B29-F687-4F45-9708-019B960494DF}">
              <a14:hiddenLine xmlns:a14="http://schemas.microsoft.com/office/drawing/2010/main" w="12700" algn="ctr">
                <a:solidFill>
                  <a:srgbClr val="000000"/>
                </a:solidFill>
                <a:round/>
                <a:headEnd/>
                <a:tailEnd/>
              </a14:hiddenLine>
            </a:ext>
          </a:extLst>
        </p:spPr>
        <p:txBody>
          <a:bodyPr wrap="none" lIns="72000" rIns="72000"/>
          <a:lstStyle>
            <a:lvl1pPr eaLnBrk="0" hangingPunct="0">
              <a:spcBef>
                <a:spcPct val="50000"/>
              </a:spcBef>
              <a:defRPr sz="2000">
                <a:solidFill>
                  <a:schemeClr val="tx1"/>
                </a:solidFill>
                <a:latin typeface="Ericsson Hilda Light" pitchFamily="34" charset="0"/>
              </a:defRPr>
            </a:lvl1pPr>
            <a:lvl2pPr marL="742950" indent="-285750" eaLnBrk="0" hangingPunct="0">
              <a:spcBef>
                <a:spcPct val="50000"/>
              </a:spcBef>
              <a:defRPr sz="2000">
                <a:solidFill>
                  <a:schemeClr val="tx1"/>
                </a:solidFill>
                <a:latin typeface="Ericsson Hilda Light" pitchFamily="34" charset="0"/>
              </a:defRPr>
            </a:lvl2pPr>
            <a:lvl3pPr marL="1143000" indent="-228600" eaLnBrk="0" hangingPunct="0">
              <a:spcBef>
                <a:spcPct val="50000"/>
              </a:spcBef>
              <a:defRPr sz="2000">
                <a:solidFill>
                  <a:schemeClr val="tx1"/>
                </a:solidFill>
                <a:latin typeface="Ericsson Hilda Light" pitchFamily="34" charset="0"/>
              </a:defRPr>
            </a:lvl3pPr>
            <a:lvl4pPr marL="1600200" indent="-228600" eaLnBrk="0" hangingPunct="0">
              <a:spcBef>
                <a:spcPct val="50000"/>
              </a:spcBef>
              <a:defRPr sz="2000">
                <a:solidFill>
                  <a:schemeClr val="tx1"/>
                </a:solidFill>
                <a:latin typeface="Ericsson Hilda Light" pitchFamily="34" charset="0"/>
              </a:defRPr>
            </a:lvl4pPr>
            <a:lvl5pPr marL="2057400" indent="-228600" eaLnBrk="0" hangingPunct="0">
              <a:spcBef>
                <a:spcPct val="50000"/>
              </a:spcBef>
              <a:defRPr sz="2000">
                <a:solidFill>
                  <a:schemeClr val="tx1"/>
                </a:solidFill>
                <a:latin typeface="Ericsson Hilda Light" pitchFamily="34" charset="0"/>
              </a:defRPr>
            </a:lvl5pPr>
            <a:lvl6pPr marL="2514600" indent="-228600" eaLnBrk="0" fontAlgn="base" hangingPunct="0">
              <a:spcBef>
                <a:spcPct val="50000"/>
              </a:spcBef>
              <a:spcAft>
                <a:spcPct val="0"/>
              </a:spcAft>
              <a:defRPr sz="2000">
                <a:solidFill>
                  <a:schemeClr val="tx1"/>
                </a:solidFill>
                <a:latin typeface="Ericsson Hilda Light" pitchFamily="34" charset="0"/>
              </a:defRPr>
            </a:lvl6pPr>
            <a:lvl7pPr marL="2971800" indent="-228600" eaLnBrk="0" fontAlgn="base" hangingPunct="0">
              <a:spcBef>
                <a:spcPct val="50000"/>
              </a:spcBef>
              <a:spcAft>
                <a:spcPct val="0"/>
              </a:spcAft>
              <a:defRPr sz="2000">
                <a:solidFill>
                  <a:schemeClr val="tx1"/>
                </a:solidFill>
                <a:latin typeface="Ericsson Hilda Light" pitchFamily="34" charset="0"/>
              </a:defRPr>
            </a:lvl7pPr>
            <a:lvl8pPr marL="3429000" indent="-228600" eaLnBrk="0" fontAlgn="base" hangingPunct="0">
              <a:spcBef>
                <a:spcPct val="50000"/>
              </a:spcBef>
              <a:spcAft>
                <a:spcPct val="0"/>
              </a:spcAft>
              <a:defRPr sz="2000">
                <a:solidFill>
                  <a:schemeClr val="tx1"/>
                </a:solidFill>
                <a:latin typeface="Ericsson Hilda Light" pitchFamily="34" charset="0"/>
              </a:defRPr>
            </a:lvl8pPr>
            <a:lvl9pPr marL="3886200" indent="-228600" eaLnBrk="0" fontAlgn="base" hangingPunct="0">
              <a:spcBef>
                <a:spcPct val="50000"/>
              </a:spcBef>
              <a:spcAft>
                <a:spcPct val="0"/>
              </a:spcAft>
              <a:defRPr sz="2000">
                <a:solidFill>
                  <a:schemeClr val="tx1"/>
                </a:solidFill>
                <a:latin typeface="Ericsson Hilda Light" pitchFamily="34" charset="0"/>
              </a:defRPr>
            </a:lvl9pPr>
          </a:lstStyle>
          <a:p>
            <a:pPr eaLnBrk="1" hangingPunct="1">
              <a:defRPr/>
            </a:pPr>
            <a:endParaRPr lang="en-US" altLang="en-US" dirty="0">
              <a:latin typeface="Ericsson Hilda Light" panose="00000400000000000000" pitchFamily="2" charset="0"/>
            </a:endParaRPr>
          </a:p>
        </p:txBody>
      </p:sp>
      <p:sp>
        <p:nvSpPr>
          <p:cNvPr id="10" name="Title_TM">
            <a:extLst>
              <a:ext uri="{FF2B5EF4-FFF2-40B4-BE49-F238E27FC236}">
                <a16:creationId xmlns:a16="http://schemas.microsoft.com/office/drawing/2014/main" id="{4F3FE80A-6B53-492B-8FC1-A575806A0D0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3AECA499-20B0-4F79-85A2-1C9D1BFBB0C0}"/>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BB77A080-9B1F-4D75-A79E-8C7540FBB1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299406540"/>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tatement Page 3">
    <p:spTree>
      <p:nvGrpSpPr>
        <p:cNvPr id="1" name=""/>
        <p:cNvGrpSpPr/>
        <p:nvPr/>
      </p:nvGrpSpPr>
      <p:grpSpPr>
        <a:xfrm>
          <a:off x="0" y="0"/>
          <a:ext cx="0" cy="0"/>
          <a:chOff x="0" y="0"/>
          <a:chExt cx="0" cy="0"/>
        </a:xfrm>
      </p:grpSpPr>
      <p:sp>
        <p:nvSpPr>
          <p:cNvPr id="4" name="Rectangle 3"/>
          <p:cNvSpPr/>
          <p:nvPr userDrawn="1"/>
        </p:nvSpPr>
        <p:spPr bwMode="auto">
          <a:xfrm>
            <a:off x="0" y="0"/>
            <a:ext cx="12192000" cy="6858000"/>
          </a:xfrm>
          <a:prstGeom prst="rect">
            <a:avLst/>
          </a:prstGeom>
          <a:solidFill>
            <a:schemeClr val="accent3"/>
          </a:solidFill>
          <a:ln w="12700" cap="flat" cmpd="sng" algn="ctr">
            <a:noFill/>
            <a:prstDash val="solid"/>
            <a:round/>
            <a:headEnd type="none" w="med" len="med"/>
            <a:tailEnd type="none" w="med" len="med"/>
          </a:ln>
          <a:effectLst/>
        </p:spPr>
        <p:txBody>
          <a:bodyPr wrap="none" lIns="72000" rIns="72000"/>
          <a:lstStyle/>
          <a:p>
            <a:pPr>
              <a:spcBef>
                <a:spcPct val="50000"/>
              </a:spcBef>
              <a:defRPr/>
            </a:pPr>
            <a:endParaRPr lang="en-US" dirty="0">
              <a:latin typeface="Ericsson Hilda Light" panose="00000400000000000000" pitchFamily="2" charset="0"/>
              <a:cs typeface="+mn-cs"/>
            </a:endParaRPr>
          </a:p>
        </p:txBody>
      </p:sp>
      <p:sp>
        <p:nvSpPr>
          <p:cNvPr id="10" name="Title_TM">
            <a:extLst>
              <a:ext uri="{FF2B5EF4-FFF2-40B4-BE49-F238E27FC236}">
                <a16:creationId xmlns:a16="http://schemas.microsoft.com/office/drawing/2014/main" id="{6AB007D5-DA18-4842-9C2D-8C72512602C0}"/>
              </a:ext>
            </a:extLst>
          </p:cNvPr>
          <p:cNvSpPr>
            <a:spLocks noGrp="1" noChangeArrowheads="1"/>
          </p:cNvSpPr>
          <p:nvPr>
            <p:ph type="ctrTitle" hasCustomPrompt="1"/>
          </p:nvPr>
        </p:nvSpPr>
        <p:spPr>
          <a:xfrm>
            <a:off x="479425" y="476250"/>
            <a:ext cx="8353426" cy="3457575"/>
          </a:xfrm>
          <a:noFill/>
          <a:ln w="9525">
            <a:noFill/>
            <a:miter lim="800000"/>
            <a:headEnd/>
            <a:tailEnd/>
          </a:ln>
        </p:spPr>
        <p:txBody>
          <a:bodyPr/>
          <a:lstStyle>
            <a:lvl1pPr>
              <a:defRPr lang="en-US" sz="6000" b="0" dirty="0">
                <a:solidFill>
                  <a:schemeClr val="bg1"/>
                </a:solidFill>
              </a:defRPr>
            </a:lvl1pPr>
          </a:lstStyle>
          <a:p>
            <a:pPr lvl="0"/>
            <a:r>
              <a:rPr lang="en-US" dirty="0"/>
              <a:t>Chapter/section divider or Statement/fact/quote, </a:t>
            </a:r>
            <a:br>
              <a:rPr lang="en-US" dirty="0"/>
            </a:br>
            <a:r>
              <a:rPr lang="en-US" dirty="0"/>
              <a:t>Ericsson Hilda Light 60pt, </a:t>
            </a:r>
            <a:br>
              <a:rPr lang="en-US" dirty="0"/>
            </a:br>
            <a:r>
              <a:rPr lang="en-US" dirty="0"/>
              <a:t>Ericsson White, </a:t>
            </a:r>
            <a:br>
              <a:rPr lang="en-US" dirty="0"/>
            </a:br>
            <a:r>
              <a:rPr lang="en-US" dirty="0"/>
              <a:t>max 5-lines</a:t>
            </a:r>
          </a:p>
        </p:txBody>
      </p:sp>
      <p:sp>
        <p:nvSpPr>
          <p:cNvPr id="11" name="SubTitle_TM">
            <a:extLst>
              <a:ext uri="{FF2B5EF4-FFF2-40B4-BE49-F238E27FC236}">
                <a16:creationId xmlns:a16="http://schemas.microsoft.com/office/drawing/2014/main" id="{0D3699C9-F9CA-4781-89C3-F0A901D1F1AF}"/>
              </a:ext>
            </a:extLst>
          </p:cNvPr>
          <p:cNvSpPr>
            <a:spLocks noGrp="1" noChangeArrowheads="1"/>
          </p:cNvSpPr>
          <p:nvPr>
            <p:ph type="subTitle" idx="1" hasCustomPrompt="1"/>
          </p:nvPr>
        </p:nvSpPr>
        <p:spPr>
          <a:xfrm>
            <a:off x="479424" y="4149725"/>
            <a:ext cx="5472113" cy="2087563"/>
          </a:xfrm>
          <a:prstGeom prst="rect">
            <a:avLst/>
          </a:prstGeom>
        </p:spPr>
        <p:txBody>
          <a:bodyPr rIns="0" anchor="ctr"/>
          <a:lstStyle>
            <a:lvl1pPr marL="0" indent="0">
              <a:lnSpc>
                <a:spcPct val="100000"/>
              </a:lnSpc>
              <a:spcBef>
                <a:spcPts val="0"/>
              </a:spcBef>
              <a:buFont typeface="Ericsson Hilda Light" charset="0"/>
              <a:buNone/>
              <a:defRPr sz="2000" baseline="0">
                <a:solidFill>
                  <a:schemeClr val="bg1"/>
                </a:solidFill>
                <a:latin typeface="+mn-lt"/>
              </a:defRPr>
            </a:lvl1pPr>
          </a:lstStyle>
          <a:p>
            <a:r>
              <a:rPr lang="en-US" dirty="0"/>
              <a:t>Statement/quote source, </a:t>
            </a:r>
          </a:p>
          <a:p>
            <a:r>
              <a:rPr lang="en-US" dirty="0"/>
              <a:t>Ericsson White, Ericsson Hilda 20pt</a:t>
            </a:r>
          </a:p>
        </p:txBody>
      </p:sp>
      <p:pic>
        <p:nvPicPr>
          <p:cNvPr id="6" name="Graphic 5">
            <a:extLst>
              <a:ext uri="{FF2B5EF4-FFF2-40B4-BE49-F238E27FC236}">
                <a16:creationId xmlns:a16="http://schemas.microsoft.com/office/drawing/2014/main" id="{01042C2C-5CDA-4F99-B59E-8CE43FEF21B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87410" y="476250"/>
            <a:ext cx="261523" cy="261523"/>
          </a:xfrm>
          <a:prstGeom prst="rect">
            <a:avLst/>
          </a:prstGeom>
        </p:spPr>
      </p:pic>
    </p:spTree>
    <p:extLst>
      <p:ext uri="{BB962C8B-B14F-4D97-AF65-F5344CB8AC3E}">
        <p14:creationId xmlns:p14="http://schemas.microsoft.com/office/powerpoint/2010/main" val="3450366910"/>
      </p:ext>
    </p:extLst>
  </p:cSld>
  <p:clrMapOvr>
    <a:masterClrMapping/>
  </p:clrMapOvr>
  <p:hf sldNum="0" hdr="0" ftr="0"/>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Content_SM"/>
          <p:cNvSpPr>
            <a:spLocks noGrp="1" noChangeArrowheads="1"/>
          </p:cNvSpPr>
          <p:nvPr>
            <p:ph type="body" idx="1"/>
          </p:nvPr>
        </p:nvSpPr>
        <p:spPr bwMode="auto">
          <a:xfrm>
            <a:off x="479425" y="1844675"/>
            <a:ext cx="11233150" cy="4392612"/>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Fifths level</a:t>
            </a:r>
          </a:p>
        </p:txBody>
      </p:sp>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dirty="0"/>
              <a:t>Slide title, Ericsson Hilda Light 40pt, Ericsson Black, max 2-lines</a:t>
            </a:r>
          </a:p>
        </p:txBody>
      </p:sp>
      <p:sp>
        <p:nvSpPr>
          <p:cNvPr id="2" name="txtfooterCopy">
            <a:extLst>
              <a:ext uri="{FF2B5EF4-FFF2-40B4-BE49-F238E27FC236}">
                <a16:creationId xmlns:a16="http://schemas.microsoft.com/office/drawing/2014/main" id="{B5D66844-3D70-468C-AC9F-76DF3D537153}"/>
              </a:ext>
            </a:extLst>
          </p:cNvPr>
          <p:cNvSpPr txBox="1"/>
          <p:nvPr userDrawn="1"/>
        </p:nvSpPr>
        <p:spPr>
          <a:xfrm>
            <a:off x="527050" y="6524625"/>
            <a:ext cx="9865783" cy="215900"/>
          </a:xfrm>
          <a:prstGeom prst="rect">
            <a:avLst/>
          </a:prstGeom>
          <a:noFill/>
        </p:spPr>
        <p:txBody>
          <a:bodyPr vert="horz" wrap="none" lIns="0" tIns="0" rIns="0" bIns="0" rtlCol="0">
            <a:noAutofit/>
          </a:bodyPr>
          <a:lstStyle/>
          <a:p>
            <a:pPr algn="l"/>
            <a:r>
              <a:rPr lang="en-US" sz="800" b="0" i="0" u="none">
                <a:solidFill>
                  <a:srgbClr val="1A1816"/>
                </a:solidFill>
                <a:latin typeface="+mn-lt"/>
              </a:rPr>
              <a:t>PA1  |    |  Page </a:t>
            </a:r>
            <a:fld id="{79CDF694-A9F5-4D65-B59D-4DC080726A79}" type="slidenum">
              <a:rPr lang="en-US" sz="800" b="0" i="0" u="none" smtClean="0">
                <a:solidFill>
                  <a:srgbClr val="1A1816"/>
                </a:solidFill>
                <a:latin typeface="+mn-lt"/>
              </a:rPr>
              <a:t>‹#›</a:t>
            </a:fld>
            <a:endParaRPr lang="en-US" sz="800" b="0" i="0" u="none" dirty="0">
              <a:solidFill>
                <a:srgbClr val="1A1816"/>
              </a:solidFill>
              <a:latin typeface="+mn-lt"/>
            </a:endParaRPr>
          </a:p>
        </p:txBody>
      </p:sp>
      <p:pic>
        <p:nvPicPr>
          <p:cNvPr id="6" name="Graphic 5">
            <a:extLst>
              <a:ext uri="{FF2B5EF4-FFF2-40B4-BE49-F238E27FC236}">
                <a16:creationId xmlns:a16="http://schemas.microsoft.com/office/drawing/2014/main" id="{DE25556D-527C-4037-A1EA-D4D374B5DCA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11490452" y="476250"/>
            <a:ext cx="256032" cy="256032"/>
          </a:xfrm>
          <a:prstGeom prst="rect">
            <a:avLst/>
          </a:prstGeom>
        </p:spPr>
      </p:pic>
    </p:spTree>
    <p:extLst>
      <p:ext uri="{BB962C8B-B14F-4D97-AF65-F5344CB8AC3E}">
        <p14:creationId xmlns:p14="http://schemas.microsoft.com/office/powerpoint/2010/main" val="2523064765"/>
      </p:ext>
    </p:extLst>
  </p:cSld>
  <p:clrMap bg1="lt1" tx1="dk1" bg2="lt2" tx2="dk2" accent1="accent1" accent2="accent2" accent3="accent3" accent4="accent4" accent5="accent5" accent6="accent6" hlink="hlink" folHlink="folHlink"/>
  <p:sldLayoutIdLst>
    <p:sldLayoutId id="2147483661" r:id="rId1"/>
    <p:sldLayoutId id="2147483695" r:id="rId2"/>
    <p:sldLayoutId id="2147483693"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91" r:id="rId15"/>
    <p:sldLayoutId id="2147483673" r:id="rId16"/>
    <p:sldLayoutId id="2147483697" r:id="rId17"/>
    <p:sldLayoutId id="2147483698" r:id="rId18"/>
    <p:sldLayoutId id="2147483699" r:id="rId19"/>
    <p:sldLayoutId id="2147483700" r:id="rId20"/>
    <p:sldLayoutId id="2147483701" r:id="rId21"/>
    <p:sldLayoutId id="2147483702" r:id="rId22"/>
    <p:sldLayoutId id="2147483703" r:id="rId23"/>
    <p:sldLayoutId id="2147483674" r:id="rId24"/>
    <p:sldLayoutId id="2147483694" r:id="rId25"/>
    <p:sldLayoutId id="2147483682" r:id="rId26"/>
    <p:sldLayoutId id="2147483683" r:id="rId27"/>
    <p:sldLayoutId id="2147483684" r:id="rId28"/>
    <p:sldLayoutId id="2147483685" r:id="rId29"/>
    <p:sldLayoutId id="2147483675" r:id="rId30"/>
    <p:sldLayoutId id="2147483676" r:id="rId31"/>
    <p:sldLayoutId id="2147483686" r:id="rId32"/>
    <p:sldLayoutId id="2147483687" r:id="rId33"/>
    <p:sldLayoutId id="2147483688" r:id="rId34"/>
    <p:sldLayoutId id="2147483689" r:id="rId35"/>
    <p:sldLayoutId id="2147483696" r:id="rId36"/>
    <p:sldLayoutId id="2147483677" r:id="rId37"/>
    <p:sldLayoutId id="2147483678" r:id="rId38"/>
    <p:sldLayoutId id="2147483679" r:id="rId39"/>
    <p:sldLayoutId id="2147483680" r:id="rId40"/>
    <p:sldLayoutId id="2147483690" r:id="rId41"/>
    <p:sldLayoutId id="2147483681" r:id="rId42"/>
    <p:sldLayoutId id="2147483692" r:id="rId43"/>
    <p:sldLayoutId id="2147483704" r:id="rId44"/>
    <p:sldLayoutId id="2147483705" r:id="rId45"/>
    <p:sldLayoutId id="2147483707" r:id="rId46"/>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3429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18" Type="http://schemas.openxmlformats.org/officeDocument/2006/relationships/image" Target="../media/image20.png"/><Relationship Id="rId3" Type="http://schemas.openxmlformats.org/officeDocument/2006/relationships/image" Target="../media/image5.jpg"/><Relationship Id="rId21" Type="http://schemas.openxmlformats.org/officeDocument/2006/relationships/image" Target="../media/image23.svg"/><Relationship Id="rId7" Type="http://schemas.openxmlformats.org/officeDocument/2006/relationships/image" Target="../media/image9.svg"/><Relationship Id="rId12" Type="http://schemas.openxmlformats.org/officeDocument/2006/relationships/image" Target="../media/image14.png"/><Relationship Id="rId17" Type="http://schemas.openxmlformats.org/officeDocument/2006/relationships/image" Target="../media/image19.svg"/><Relationship Id="rId2" Type="http://schemas.openxmlformats.org/officeDocument/2006/relationships/notesSlide" Target="../notesSlides/notesSlide1.xml"/><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7.svg"/><Relationship Id="rId15" Type="http://schemas.openxmlformats.org/officeDocument/2006/relationships/image" Target="../media/image17.svg"/><Relationship Id="rId10" Type="http://schemas.openxmlformats.org/officeDocument/2006/relationships/image" Target="../media/image12.png"/><Relationship Id="rId19" Type="http://schemas.openxmlformats.org/officeDocument/2006/relationships/image" Target="../media/image21.svg"/><Relationship Id="rId4" Type="http://schemas.openxmlformats.org/officeDocument/2006/relationships/image" Target="../media/image6.png"/><Relationship Id="rId9" Type="http://schemas.openxmlformats.org/officeDocument/2006/relationships/image" Target="../media/image11.svg"/><Relationship Id="rId14" Type="http://schemas.openxmlformats.org/officeDocument/2006/relationships/image" Target="../media/image1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RAN/TSG_RAN/TSGR_79/Docs/RP-180581.zip" TargetMode="External"/><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5.png"/><Relationship Id="rId18" Type="http://schemas.openxmlformats.org/officeDocument/2006/relationships/image" Target="../media/image40.sv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4.svg"/><Relationship Id="rId17" Type="http://schemas.openxmlformats.org/officeDocument/2006/relationships/image" Target="../media/image39.png"/><Relationship Id="rId2" Type="http://schemas.openxmlformats.org/officeDocument/2006/relationships/notesSlide" Target="../notesSlides/notesSlide6.xml"/><Relationship Id="rId16" Type="http://schemas.openxmlformats.org/officeDocument/2006/relationships/image" Target="../media/image38.svg"/><Relationship Id="rId20" Type="http://schemas.openxmlformats.org/officeDocument/2006/relationships/image" Target="../media/image42.svg"/><Relationship Id="rId1" Type="http://schemas.openxmlformats.org/officeDocument/2006/relationships/slideLayout" Target="../slideLayouts/slideLayout24.xml"/><Relationship Id="rId6" Type="http://schemas.openxmlformats.org/officeDocument/2006/relationships/image" Target="../media/image28.sv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svg"/><Relationship Id="rId19" Type="http://schemas.openxmlformats.org/officeDocument/2006/relationships/image" Target="../media/image41.png"/><Relationship Id="rId4" Type="http://schemas.openxmlformats.org/officeDocument/2006/relationships/image" Target="../media/image26.svg"/><Relationship Id="rId9" Type="http://schemas.openxmlformats.org/officeDocument/2006/relationships/image" Target="../media/image31.png"/><Relationship Id="rId14" Type="http://schemas.openxmlformats.org/officeDocument/2006/relationships/image" Target="../media/image36.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42" name="Sexhörning 73">
            <a:extLst>
              <a:ext uri="{FF2B5EF4-FFF2-40B4-BE49-F238E27FC236}">
                <a16:creationId xmlns:a16="http://schemas.microsoft.com/office/drawing/2014/main" id="{55539063-5628-4A01-81E9-8FF4E7940651}"/>
              </a:ext>
            </a:extLst>
          </p:cNvPr>
          <p:cNvSpPr/>
          <p:nvPr/>
        </p:nvSpPr>
        <p:spPr bwMode="auto">
          <a:xfrm rot="16200000">
            <a:off x="6631634" y="4955130"/>
            <a:ext cx="1489710" cy="1284233"/>
          </a:xfrm>
          <a:prstGeom prst="hexagon">
            <a:avLst/>
          </a:prstGeom>
          <a:no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sv-SE" dirty="0">
              <a:solidFill>
                <a:srgbClr val="58585A"/>
              </a:solidFill>
            </a:endParaRPr>
          </a:p>
        </p:txBody>
      </p:sp>
      <p:sp>
        <p:nvSpPr>
          <p:cNvPr id="35" name="Sexhörning 74">
            <a:extLst>
              <a:ext uri="{FF2B5EF4-FFF2-40B4-BE49-F238E27FC236}">
                <a16:creationId xmlns:a16="http://schemas.microsoft.com/office/drawing/2014/main" id="{C9E2EE7B-247D-4799-BED6-757C3B199690}"/>
              </a:ext>
            </a:extLst>
          </p:cNvPr>
          <p:cNvSpPr/>
          <p:nvPr/>
        </p:nvSpPr>
        <p:spPr bwMode="auto">
          <a:xfrm rot="16200000">
            <a:off x="8041585" y="4944129"/>
            <a:ext cx="1489710" cy="1284233"/>
          </a:xfrm>
          <a:prstGeom prst="hexagon">
            <a:avLst/>
          </a:prstGeom>
          <a:no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sv-SE" dirty="0">
              <a:solidFill>
                <a:srgbClr val="58585A"/>
              </a:solidFill>
            </a:endParaRPr>
          </a:p>
        </p:txBody>
      </p:sp>
      <p:sp>
        <p:nvSpPr>
          <p:cNvPr id="36" name="Sexhörning 75">
            <a:extLst>
              <a:ext uri="{FF2B5EF4-FFF2-40B4-BE49-F238E27FC236}">
                <a16:creationId xmlns:a16="http://schemas.microsoft.com/office/drawing/2014/main" id="{BC261E0C-3B8B-466A-AA1B-694F4A254304}"/>
              </a:ext>
            </a:extLst>
          </p:cNvPr>
          <p:cNvSpPr/>
          <p:nvPr/>
        </p:nvSpPr>
        <p:spPr bwMode="auto">
          <a:xfrm rot="16200000">
            <a:off x="9457636" y="4944129"/>
            <a:ext cx="1489710" cy="1284233"/>
          </a:xfrm>
          <a:prstGeom prst="hexagon">
            <a:avLst/>
          </a:prstGeom>
          <a:no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sv-SE" dirty="0">
              <a:solidFill>
                <a:srgbClr val="58585A"/>
              </a:solidFill>
            </a:endParaRPr>
          </a:p>
        </p:txBody>
      </p:sp>
      <p:sp>
        <p:nvSpPr>
          <p:cNvPr id="34" name="Sexhörning 71">
            <a:extLst>
              <a:ext uri="{FF2B5EF4-FFF2-40B4-BE49-F238E27FC236}">
                <a16:creationId xmlns:a16="http://schemas.microsoft.com/office/drawing/2014/main" id="{6C3EAC28-E744-4746-9113-DC2E0D2F226F}"/>
              </a:ext>
            </a:extLst>
          </p:cNvPr>
          <p:cNvSpPr/>
          <p:nvPr/>
        </p:nvSpPr>
        <p:spPr bwMode="auto">
          <a:xfrm rot="16200000">
            <a:off x="10162486" y="3667779"/>
            <a:ext cx="1489710" cy="1284233"/>
          </a:xfrm>
          <a:prstGeom prst="hexagon">
            <a:avLst/>
          </a:prstGeom>
          <a:no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sv-SE" dirty="0">
              <a:solidFill>
                <a:srgbClr val="58585A"/>
              </a:solidFill>
            </a:endParaRPr>
          </a:p>
        </p:txBody>
      </p:sp>
      <p:sp>
        <p:nvSpPr>
          <p:cNvPr id="33" name="Sexhörning 70">
            <a:extLst>
              <a:ext uri="{FF2B5EF4-FFF2-40B4-BE49-F238E27FC236}">
                <a16:creationId xmlns:a16="http://schemas.microsoft.com/office/drawing/2014/main" id="{883E620A-2525-40C8-A75F-F41D7AF22379}"/>
              </a:ext>
            </a:extLst>
          </p:cNvPr>
          <p:cNvSpPr/>
          <p:nvPr/>
        </p:nvSpPr>
        <p:spPr bwMode="auto">
          <a:xfrm rot="16200000">
            <a:off x="8748023" y="3667779"/>
            <a:ext cx="1489710" cy="1284233"/>
          </a:xfrm>
          <a:prstGeom prst="hexagon">
            <a:avLst/>
          </a:prstGeom>
          <a:no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sv-SE" dirty="0">
              <a:solidFill>
                <a:srgbClr val="58585A"/>
              </a:solidFill>
            </a:endParaRPr>
          </a:p>
        </p:txBody>
      </p:sp>
      <p:sp>
        <p:nvSpPr>
          <p:cNvPr id="32" name="Sexhörning 69">
            <a:extLst>
              <a:ext uri="{FF2B5EF4-FFF2-40B4-BE49-F238E27FC236}">
                <a16:creationId xmlns:a16="http://schemas.microsoft.com/office/drawing/2014/main" id="{EFADB871-F60D-4185-B3BB-626ECDA1B9CA}"/>
              </a:ext>
            </a:extLst>
          </p:cNvPr>
          <p:cNvSpPr/>
          <p:nvPr/>
        </p:nvSpPr>
        <p:spPr bwMode="auto">
          <a:xfrm rot="16200000">
            <a:off x="7333560" y="3667778"/>
            <a:ext cx="1489710" cy="1284233"/>
          </a:xfrm>
          <a:prstGeom prst="hexagon">
            <a:avLst/>
          </a:prstGeom>
          <a:no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sv-SE" dirty="0">
              <a:solidFill>
                <a:srgbClr val="58585A"/>
              </a:solidFill>
            </a:endParaRPr>
          </a:p>
        </p:txBody>
      </p:sp>
      <p:sp>
        <p:nvSpPr>
          <p:cNvPr id="31" name="Sexhörning 26">
            <a:extLst>
              <a:ext uri="{FF2B5EF4-FFF2-40B4-BE49-F238E27FC236}">
                <a16:creationId xmlns:a16="http://schemas.microsoft.com/office/drawing/2014/main" id="{22A7D17F-071A-49FA-9147-AB68605960C4}"/>
              </a:ext>
            </a:extLst>
          </p:cNvPr>
          <p:cNvSpPr/>
          <p:nvPr/>
        </p:nvSpPr>
        <p:spPr bwMode="auto">
          <a:xfrm rot="16200000">
            <a:off x="5919097" y="3667778"/>
            <a:ext cx="1489710" cy="1284233"/>
          </a:xfrm>
          <a:prstGeom prst="hexagon">
            <a:avLst/>
          </a:prstGeom>
          <a:no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sv-SE" dirty="0">
              <a:solidFill>
                <a:srgbClr val="58585A"/>
              </a:solidFill>
            </a:endParaRPr>
          </a:p>
        </p:txBody>
      </p:sp>
      <p:sp>
        <p:nvSpPr>
          <p:cNvPr id="2" name="Title 1">
            <a:extLst>
              <a:ext uri="{FF2B5EF4-FFF2-40B4-BE49-F238E27FC236}">
                <a16:creationId xmlns:a16="http://schemas.microsoft.com/office/drawing/2014/main" id="{3B965DB9-990D-42FA-8A96-AE9E2B1A33B1}"/>
              </a:ext>
            </a:extLst>
          </p:cNvPr>
          <p:cNvSpPr>
            <a:spLocks noGrp="1"/>
          </p:cNvSpPr>
          <p:nvPr>
            <p:ph type="ctrTitle"/>
          </p:nvPr>
        </p:nvSpPr>
        <p:spPr>
          <a:xfrm>
            <a:off x="479425" y="2188464"/>
            <a:ext cx="8353426" cy="1745362"/>
          </a:xfrm>
        </p:spPr>
        <p:txBody>
          <a:bodyPr/>
          <a:lstStyle/>
          <a:p>
            <a:r>
              <a:rPr lang="en-US" dirty="0">
                <a:solidFill>
                  <a:schemeClr val="bg1"/>
                </a:solidFill>
              </a:rPr>
              <a:t>NR MTC for Industrial Sensors</a:t>
            </a:r>
          </a:p>
        </p:txBody>
      </p:sp>
      <p:sp>
        <p:nvSpPr>
          <p:cNvPr id="3" name="Subtitle 2">
            <a:extLst>
              <a:ext uri="{FF2B5EF4-FFF2-40B4-BE49-F238E27FC236}">
                <a16:creationId xmlns:a16="http://schemas.microsoft.com/office/drawing/2014/main" id="{BB1DC945-4710-4796-AC34-0832F26E36A9}"/>
              </a:ext>
            </a:extLst>
          </p:cNvPr>
          <p:cNvSpPr>
            <a:spLocks noGrp="1"/>
          </p:cNvSpPr>
          <p:nvPr>
            <p:ph type="subTitle" idx="1"/>
          </p:nvPr>
        </p:nvSpPr>
        <p:spPr>
          <a:xfrm>
            <a:off x="479425" y="5792403"/>
            <a:ext cx="5472114" cy="444885"/>
          </a:xfrm>
        </p:spPr>
        <p:txBody>
          <a:bodyPr/>
          <a:lstStyle/>
          <a:p>
            <a:r>
              <a:rPr lang="en-US" dirty="0">
                <a:solidFill>
                  <a:schemeClr val="bg1"/>
                </a:solidFill>
              </a:rPr>
              <a:t>Ericsson</a:t>
            </a:r>
          </a:p>
        </p:txBody>
      </p:sp>
      <p:sp>
        <p:nvSpPr>
          <p:cNvPr id="37" name="Sexhörning 76">
            <a:extLst>
              <a:ext uri="{FF2B5EF4-FFF2-40B4-BE49-F238E27FC236}">
                <a16:creationId xmlns:a16="http://schemas.microsoft.com/office/drawing/2014/main" id="{117CC1E1-6476-4540-A07B-B37034037718}"/>
              </a:ext>
            </a:extLst>
          </p:cNvPr>
          <p:cNvSpPr/>
          <p:nvPr/>
        </p:nvSpPr>
        <p:spPr bwMode="auto">
          <a:xfrm rot="16200000">
            <a:off x="4504634" y="3667778"/>
            <a:ext cx="1489710" cy="1284233"/>
          </a:xfrm>
          <a:prstGeom prst="hexagon">
            <a:avLst/>
          </a:prstGeom>
          <a:no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sv-SE" dirty="0">
              <a:solidFill>
                <a:srgbClr val="58585A"/>
              </a:solidFill>
            </a:endParaRPr>
          </a:p>
        </p:txBody>
      </p:sp>
      <p:sp>
        <p:nvSpPr>
          <p:cNvPr id="49" name="Sexhörning 72">
            <a:extLst>
              <a:ext uri="{FF2B5EF4-FFF2-40B4-BE49-F238E27FC236}">
                <a16:creationId xmlns:a16="http://schemas.microsoft.com/office/drawing/2014/main" id="{CC0CDC93-846A-4795-913D-3FFF870C014D}"/>
              </a:ext>
            </a:extLst>
          </p:cNvPr>
          <p:cNvSpPr/>
          <p:nvPr/>
        </p:nvSpPr>
        <p:spPr bwMode="auto">
          <a:xfrm rot="16200000">
            <a:off x="5193238" y="4954205"/>
            <a:ext cx="1489710" cy="1284233"/>
          </a:xfrm>
          <a:prstGeom prst="hexagon">
            <a:avLst/>
          </a:prstGeom>
          <a:noFill/>
          <a:ln w="12700" cap="flat" cmpd="sng" algn="ctr">
            <a:solidFill>
              <a:schemeClr val="bg1"/>
            </a:solid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endParaRPr lang="sv-SE" dirty="0">
              <a:solidFill>
                <a:srgbClr val="58585A"/>
              </a:solidFill>
            </a:endParaRPr>
          </a:p>
        </p:txBody>
      </p:sp>
      <p:sp>
        <p:nvSpPr>
          <p:cNvPr id="57" name="Subtitle 2">
            <a:extLst>
              <a:ext uri="{FF2B5EF4-FFF2-40B4-BE49-F238E27FC236}">
                <a16:creationId xmlns:a16="http://schemas.microsoft.com/office/drawing/2014/main" id="{C431DC0C-EC02-4F12-BCD9-9138A6D078B8}"/>
              </a:ext>
            </a:extLst>
          </p:cNvPr>
          <p:cNvSpPr txBox="1">
            <a:spLocks/>
          </p:cNvSpPr>
          <p:nvPr/>
        </p:nvSpPr>
        <p:spPr bwMode="auto">
          <a:xfrm>
            <a:off x="403870" y="294380"/>
            <a:ext cx="5472114" cy="444885"/>
          </a:xfrm>
          <a:prstGeom prst="rect">
            <a:avLst/>
          </a:prstGeom>
          <a:noFill/>
          <a:ln w="9525">
            <a:noFill/>
            <a:miter lim="800000"/>
            <a:headEnd/>
            <a:tailEnd/>
          </a:ln>
        </p:spPr>
        <p:txBody>
          <a:bodyPr vert="horz" wrap="square" lIns="72000" tIns="36000" rIns="73152" bIns="36576" numCol="1" anchor="t" anchorCtr="0" compatLnSpc="1">
            <a:prstTxWarp prst="textNoShape">
              <a:avLst/>
            </a:prstTxWarp>
          </a:bodyPr>
          <a:lstStyle>
            <a:lvl1pPr marL="0" indent="0" algn="l" rtl="0" eaLnBrk="1" fontAlgn="base" hangingPunct="1">
              <a:lnSpc>
                <a:spcPct val="100000"/>
              </a:lnSpc>
              <a:spcBef>
                <a:spcPts val="0"/>
              </a:spcBef>
              <a:spcAft>
                <a:spcPct val="0"/>
              </a:spcAft>
              <a:buClr>
                <a:schemeClr val="tx1"/>
              </a:buClr>
              <a:buFont typeface="Ericsson Hilda Light" charset="0"/>
              <a:buNone/>
              <a:defRPr sz="2000" kern="1000" spc="-30" baseline="0">
                <a:solidFill>
                  <a:schemeClr val="tx1"/>
                </a:solidFill>
                <a:latin typeface="+mn-lt"/>
                <a:ea typeface="+mn-ea"/>
                <a:cs typeface="+mn-cs"/>
              </a:defRPr>
            </a:lvl1pPr>
            <a:lvl2pPr marL="712788"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2pPr>
            <a:lvl3pPr marL="10795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3pPr>
            <a:lvl4pPr marL="1435100"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4pPr>
            <a:lvl5pPr marL="1770063" indent="-342900" algn="l" rtl="0" eaLnBrk="1" fontAlgn="base" hangingPunct="1">
              <a:spcBef>
                <a:spcPts val="300"/>
              </a:spcBef>
              <a:spcAft>
                <a:spcPct val="0"/>
              </a:spcAft>
              <a:buClr>
                <a:schemeClr val="tx1"/>
              </a:buClr>
              <a:buFont typeface="Ericsson Hilda Light" panose="00000400000000000000" pitchFamily="2" charset="0"/>
              <a:buChar char="—"/>
              <a:defRPr sz="2000" kern="1000" spc="-30">
                <a:solidFill>
                  <a:schemeClr val="tx1"/>
                </a:solidFill>
                <a:latin typeface="+mn-lt"/>
              </a:defRPr>
            </a:lvl5pPr>
            <a:lvl6pPr marL="20716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6pPr>
            <a:lvl7pPr marL="25288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7pPr>
            <a:lvl8pPr marL="29860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8pPr>
            <a:lvl9pPr marL="3443288" indent="-180975" algn="l" rtl="0" eaLnBrk="1" fontAlgn="base" hangingPunct="1">
              <a:spcBef>
                <a:spcPct val="20000"/>
              </a:spcBef>
              <a:spcAft>
                <a:spcPct val="0"/>
              </a:spcAft>
              <a:buClr>
                <a:schemeClr val="tx1"/>
              </a:buClr>
              <a:buFont typeface="Ericsson Hilda" pitchFamily="2" charset="0"/>
              <a:buChar char="›"/>
              <a:defRPr sz="2000">
                <a:solidFill>
                  <a:schemeClr val="tx1"/>
                </a:solidFill>
                <a:latin typeface="+mn-lt"/>
              </a:defRPr>
            </a:lvl9pPr>
          </a:lstStyle>
          <a:p>
            <a:r>
              <a:rPr lang="en-US" dirty="0">
                <a:solidFill>
                  <a:schemeClr val="bg1"/>
                </a:solidFill>
              </a:rPr>
              <a:t>RP-190433</a:t>
            </a:r>
          </a:p>
          <a:p>
            <a:endParaRPr lang="en-US" dirty="0"/>
          </a:p>
        </p:txBody>
      </p:sp>
      <p:pic>
        <p:nvPicPr>
          <p:cNvPr id="58" name="Picture Placeholder 41">
            <a:extLst>
              <a:ext uri="{FF2B5EF4-FFF2-40B4-BE49-F238E27FC236}">
                <a16:creationId xmlns:a16="http://schemas.microsoft.com/office/drawing/2014/main" id="{8612BF7D-76CD-4DC5-8166-5AA477AE60D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t="73" b="73"/>
          <a:stretch>
            <a:fillRect/>
          </a:stretch>
        </p:blipFill>
        <p:spPr>
          <a:xfrm>
            <a:off x="6257532" y="3889305"/>
            <a:ext cx="841177" cy="841177"/>
          </a:xfrm>
          <a:prstGeom prst="rect">
            <a:avLst/>
          </a:prstGeom>
        </p:spPr>
      </p:pic>
      <p:pic>
        <p:nvPicPr>
          <p:cNvPr id="60" name="Picture Placeholder 27">
            <a:extLst>
              <a:ext uri="{FF2B5EF4-FFF2-40B4-BE49-F238E27FC236}">
                <a16:creationId xmlns:a16="http://schemas.microsoft.com/office/drawing/2014/main" id="{7EB50BC4-9049-45A8-9DB2-B74C1CE9DF0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4891200" y="3889305"/>
            <a:ext cx="828326" cy="828326"/>
          </a:xfrm>
          <a:prstGeom prst="rect">
            <a:avLst/>
          </a:prstGeom>
        </p:spPr>
      </p:pic>
      <p:pic>
        <p:nvPicPr>
          <p:cNvPr id="61" name="Picture Placeholder 43">
            <a:extLst>
              <a:ext uri="{FF2B5EF4-FFF2-40B4-BE49-F238E27FC236}">
                <a16:creationId xmlns:a16="http://schemas.microsoft.com/office/drawing/2014/main" id="{BF41692F-8F6C-4B36-BCCD-28E939F1FE8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7693705" y="3920883"/>
            <a:ext cx="770862" cy="770862"/>
          </a:xfrm>
          <a:prstGeom prst="rect">
            <a:avLst/>
          </a:prstGeom>
        </p:spPr>
      </p:pic>
      <p:pic>
        <p:nvPicPr>
          <p:cNvPr id="62" name="Picture Placeholder 49">
            <a:extLst>
              <a:ext uri="{FF2B5EF4-FFF2-40B4-BE49-F238E27FC236}">
                <a16:creationId xmlns:a16="http://schemas.microsoft.com/office/drawing/2014/main" id="{53B46B9E-C385-4108-8D9A-2215BE3D365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t="73" b="73"/>
          <a:stretch>
            <a:fillRect/>
          </a:stretch>
        </p:blipFill>
        <p:spPr>
          <a:xfrm>
            <a:off x="9116679" y="3920883"/>
            <a:ext cx="742404" cy="742404"/>
          </a:xfrm>
          <a:prstGeom prst="rect">
            <a:avLst/>
          </a:prstGeom>
        </p:spPr>
      </p:pic>
      <p:pic>
        <p:nvPicPr>
          <p:cNvPr id="63" name="Picture Placeholder 53">
            <a:extLst>
              <a:ext uri="{FF2B5EF4-FFF2-40B4-BE49-F238E27FC236}">
                <a16:creationId xmlns:a16="http://schemas.microsoft.com/office/drawing/2014/main" id="{B3535A82-ADF2-4F6D-9800-33054F147EE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t="73" b="73"/>
          <a:stretch>
            <a:fillRect/>
          </a:stretch>
        </p:blipFill>
        <p:spPr>
          <a:xfrm>
            <a:off x="6961985" y="5144398"/>
            <a:ext cx="828326" cy="828326"/>
          </a:xfrm>
          <a:prstGeom prst="rect">
            <a:avLst/>
          </a:prstGeom>
        </p:spPr>
      </p:pic>
      <p:pic>
        <p:nvPicPr>
          <p:cNvPr id="67" name="Picture Placeholder 35">
            <a:extLst>
              <a:ext uri="{FF2B5EF4-FFF2-40B4-BE49-F238E27FC236}">
                <a16:creationId xmlns:a16="http://schemas.microsoft.com/office/drawing/2014/main" id="{D0B35982-9931-48A7-904B-05D956B59AFC}"/>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t="73" b="73"/>
          <a:stretch>
            <a:fillRect/>
          </a:stretch>
        </p:blipFill>
        <p:spPr>
          <a:xfrm>
            <a:off x="5430349" y="5069985"/>
            <a:ext cx="977152" cy="977152"/>
          </a:xfrm>
          <a:prstGeom prst="rect">
            <a:avLst/>
          </a:prstGeom>
        </p:spPr>
      </p:pic>
      <p:pic>
        <p:nvPicPr>
          <p:cNvPr id="69" name="Picture Placeholder 33">
            <a:extLst>
              <a:ext uri="{FF2B5EF4-FFF2-40B4-BE49-F238E27FC236}">
                <a16:creationId xmlns:a16="http://schemas.microsoft.com/office/drawing/2014/main" id="{1F9EE7CB-DF07-4F3B-8CFF-D05FF17CB063}"/>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t="73" b="73"/>
          <a:stretch>
            <a:fillRect/>
          </a:stretch>
        </p:blipFill>
        <p:spPr>
          <a:xfrm>
            <a:off x="10478507" y="3831751"/>
            <a:ext cx="859994" cy="859994"/>
          </a:xfrm>
          <a:prstGeom prst="rect">
            <a:avLst/>
          </a:prstGeom>
        </p:spPr>
      </p:pic>
      <p:pic>
        <p:nvPicPr>
          <p:cNvPr id="70" name="Picture Placeholder 33">
            <a:extLst>
              <a:ext uri="{FF2B5EF4-FFF2-40B4-BE49-F238E27FC236}">
                <a16:creationId xmlns:a16="http://schemas.microsoft.com/office/drawing/2014/main" id="{E4E4160A-E62B-4811-919C-D4A6C828A493}"/>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rcRect t="73" b="73"/>
          <a:stretch>
            <a:fillRect/>
          </a:stretch>
        </p:blipFill>
        <p:spPr>
          <a:xfrm>
            <a:off x="8300043" y="5058897"/>
            <a:ext cx="921442" cy="921442"/>
          </a:xfrm>
          <a:prstGeom prst="rect">
            <a:avLst/>
          </a:prstGeom>
        </p:spPr>
      </p:pic>
      <p:pic>
        <p:nvPicPr>
          <p:cNvPr id="71" name="Picture Placeholder 27">
            <a:extLst>
              <a:ext uri="{FF2B5EF4-FFF2-40B4-BE49-F238E27FC236}">
                <a16:creationId xmlns:a16="http://schemas.microsoft.com/office/drawing/2014/main" id="{6538B04A-7103-40D3-AB13-CCEA6ABD15B3}"/>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rcRect t="110" b="110"/>
          <a:stretch>
            <a:fillRect/>
          </a:stretch>
        </p:blipFill>
        <p:spPr>
          <a:xfrm>
            <a:off x="9891037" y="5197978"/>
            <a:ext cx="720869" cy="720869"/>
          </a:xfrm>
          <a:prstGeom prst="rect">
            <a:avLst/>
          </a:prstGeom>
        </p:spPr>
      </p:pic>
    </p:spTree>
    <p:extLst>
      <p:ext uri="{BB962C8B-B14F-4D97-AF65-F5344CB8AC3E}">
        <p14:creationId xmlns:p14="http://schemas.microsoft.com/office/powerpoint/2010/main" val="1303437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392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2E99E3B-A534-4734-9323-22E6E7596883}"/>
              </a:ext>
            </a:extLst>
          </p:cNvPr>
          <p:cNvSpPr>
            <a:spLocks noGrp="1"/>
          </p:cNvSpPr>
          <p:nvPr>
            <p:ph type="title"/>
          </p:nvPr>
        </p:nvSpPr>
        <p:spPr/>
        <p:txBody>
          <a:bodyPr/>
          <a:lstStyle/>
          <a:p>
            <a:r>
              <a:rPr lang="en-US" dirty="0"/>
              <a:t>5G for Connected Industries</a:t>
            </a:r>
            <a:endParaRPr lang="sv-SE" dirty="0"/>
          </a:p>
        </p:txBody>
      </p:sp>
      <p:sp>
        <p:nvSpPr>
          <p:cNvPr id="9" name="Content Placeholder 8">
            <a:extLst>
              <a:ext uri="{FF2B5EF4-FFF2-40B4-BE49-F238E27FC236}">
                <a16:creationId xmlns:a16="http://schemas.microsoft.com/office/drawing/2014/main" id="{897E363F-1142-4676-80BF-8528C45B22E6}"/>
              </a:ext>
            </a:extLst>
          </p:cNvPr>
          <p:cNvSpPr>
            <a:spLocks noGrp="1"/>
          </p:cNvSpPr>
          <p:nvPr>
            <p:ph sz="quarter" idx="10"/>
          </p:nvPr>
        </p:nvSpPr>
        <p:spPr>
          <a:xfrm>
            <a:off x="479425" y="1780673"/>
            <a:ext cx="11233150" cy="4303203"/>
          </a:xfrm>
        </p:spPr>
        <p:txBody>
          <a:bodyPr>
            <a:normAutofit fontScale="92500" lnSpcReduction="20000"/>
          </a:bodyPr>
          <a:lstStyle/>
          <a:p>
            <a:r>
              <a:rPr lang="en-US" dirty="0"/>
              <a:t>One of the 5G objectives is to enable connected industries</a:t>
            </a:r>
          </a:p>
          <a:p>
            <a:pPr lvl="2"/>
            <a:r>
              <a:rPr lang="en-US" dirty="0"/>
              <a:t>for digital transformation of industries</a:t>
            </a:r>
          </a:p>
          <a:p>
            <a:pPr lvl="2"/>
            <a:r>
              <a:rPr lang="en-US" dirty="0"/>
              <a:t>for improved flexibility</a:t>
            </a:r>
          </a:p>
          <a:p>
            <a:pPr lvl="2"/>
            <a:r>
              <a:rPr lang="en-US" dirty="0"/>
              <a:t>for improved productivity and efficiency</a:t>
            </a:r>
          </a:p>
          <a:p>
            <a:pPr lvl="2"/>
            <a:r>
              <a:rPr lang="en-US" dirty="0"/>
              <a:t>for improved operational safety</a:t>
            </a:r>
          </a:p>
          <a:p>
            <a:pPr lvl="2"/>
            <a:endParaRPr lang="en-US" dirty="0"/>
          </a:p>
          <a:p>
            <a:r>
              <a:rPr lang="en-US" dirty="0"/>
              <a:t>NR Rel-15 established a solid foundation and Rel-16 introduces further enhancements for better serving various industry verticals</a:t>
            </a:r>
          </a:p>
          <a:p>
            <a:pPr lvl="1"/>
            <a:r>
              <a:rPr lang="en-US" dirty="0"/>
              <a:t>Many 3GPP SIs/WIs have been approved in Rel-16, in both SA and RAN</a:t>
            </a:r>
          </a:p>
          <a:p>
            <a:pPr lvl="1"/>
            <a:r>
              <a:rPr lang="en-US" dirty="0"/>
              <a:t>In RAN</a:t>
            </a:r>
          </a:p>
          <a:p>
            <a:pPr lvl="2"/>
            <a:r>
              <a:rPr lang="en-US" dirty="0"/>
              <a:t>NR V2X (RAN1-led): automotive industry, transport industry</a:t>
            </a:r>
          </a:p>
          <a:p>
            <a:pPr lvl="2"/>
            <a:r>
              <a:rPr lang="en-US" dirty="0"/>
              <a:t>NR </a:t>
            </a:r>
            <a:r>
              <a:rPr lang="en-US" dirty="0" err="1"/>
              <a:t>eURLLC</a:t>
            </a:r>
            <a:r>
              <a:rPr lang="en-US" dirty="0"/>
              <a:t> (RAN1-led) and NR-</a:t>
            </a:r>
            <a:r>
              <a:rPr lang="en-US" dirty="0" err="1"/>
              <a:t>IIoT</a:t>
            </a:r>
            <a:r>
              <a:rPr lang="en-US" dirty="0"/>
              <a:t> (RAN2-led): factory automation, transport industry, electrical power distribution</a:t>
            </a:r>
          </a:p>
          <a:p>
            <a:endParaRPr lang="en-US" dirty="0"/>
          </a:p>
          <a:p>
            <a:r>
              <a:rPr lang="en-US" dirty="0"/>
              <a:t>NR MTC would further strengthen NR for the industry verticals</a:t>
            </a:r>
          </a:p>
          <a:p>
            <a:pPr lvl="1"/>
            <a:endParaRPr lang="en-US" dirty="0"/>
          </a:p>
          <a:p>
            <a:endParaRPr lang="en-US" dirty="0"/>
          </a:p>
        </p:txBody>
      </p:sp>
    </p:spTree>
    <p:extLst>
      <p:ext uri="{BB962C8B-B14F-4D97-AF65-F5344CB8AC3E}">
        <p14:creationId xmlns:p14="http://schemas.microsoft.com/office/powerpoint/2010/main" val="3834404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897E363F-1142-4676-80BF-8528C45B22E6}"/>
              </a:ext>
            </a:extLst>
          </p:cNvPr>
          <p:cNvSpPr>
            <a:spLocks noGrp="1"/>
          </p:cNvSpPr>
          <p:nvPr>
            <p:ph sz="quarter" idx="10"/>
          </p:nvPr>
        </p:nvSpPr>
        <p:spPr>
          <a:xfrm>
            <a:off x="494007" y="1830776"/>
            <a:ext cx="7628414" cy="4578002"/>
          </a:xfrm>
          <a:solidFill>
            <a:srgbClr val="FFFFFF">
              <a:alpha val="89804"/>
            </a:srgbClr>
          </a:solidFill>
        </p:spPr>
        <p:txBody>
          <a:bodyPr>
            <a:normAutofit fontScale="85000" lnSpcReduction="20000"/>
          </a:bodyPr>
          <a:lstStyle/>
          <a:p>
            <a:r>
              <a:rPr lang="sv-SE" dirty="0"/>
              <a:t>Wide range of use cases and connectivity requirements for industrial verticals</a:t>
            </a:r>
          </a:p>
          <a:p>
            <a:pPr lvl="1"/>
            <a:r>
              <a:rPr lang="sv-SE" dirty="0">
                <a:solidFill>
                  <a:srgbClr val="FAD22D"/>
                </a:solidFill>
              </a:rPr>
              <a:t>cMTC type: remote driving, motion control for industrial automation, power distribution grid fault management</a:t>
            </a:r>
          </a:p>
          <a:p>
            <a:pPr lvl="1"/>
            <a:r>
              <a:rPr lang="sv-SE" dirty="0">
                <a:solidFill>
                  <a:srgbClr val="7030A0"/>
                </a:solidFill>
              </a:rPr>
              <a:t>eMBB type: AR/VR, etc. for industrial automation</a:t>
            </a:r>
          </a:p>
          <a:p>
            <a:pPr lvl="1"/>
            <a:r>
              <a:rPr lang="sv-SE" dirty="0">
                <a:solidFill>
                  <a:srgbClr val="00B0F0"/>
                </a:solidFill>
              </a:rPr>
              <a:t>mMTC: LTE-M/NB-IoT for LPWA</a:t>
            </a:r>
          </a:p>
          <a:p>
            <a:pPr lvl="1"/>
            <a:r>
              <a:rPr lang="sv-SE" dirty="0">
                <a:solidFill>
                  <a:srgbClr val="89BA17"/>
                </a:solidFill>
              </a:rPr>
              <a:t>IWSN: Industrial wireless sensor networks</a:t>
            </a:r>
          </a:p>
          <a:p>
            <a:pPr lvl="2"/>
            <a:r>
              <a:rPr lang="en-US" dirty="0">
                <a:solidFill>
                  <a:srgbClr val="89BA17"/>
                </a:solidFill>
              </a:rPr>
              <a:t>Broadly speaking, sensors with connectivity requirements that can not be addressed</a:t>
            </a:r>
          </a:p>
          <a:p>
            <a:pPr lvl="3"/>
            <a:r>
              <a:rPr lang="en-US" dirty="0">
                <a:solidFill>
                  <a:srgbClr val="89BA17"/>
                </a:solidFill>
              </a:rPr>
              <a:t>by NR Rel-16 in terms of</a:t>
            </a:r>
          </a:p>
          <a:p>
            <a:pPr lvl="4"/>
            <a:r>
              <a:rPr lang="en-US" dirty="0">
                <a:solidFill>
                  <a:srgbClr val="89BA17"/>
                </a:solidFill>
              </a:rPr>
              <a:t>battery lifetime</a:t>
            </a:r>
          </a:p>
          <a:p>
            <a:pPr lvl="4"/>
            <a:r>
              <a:rPr lang="en-US" dirty="0">
                <a:solidFill>
                  <a:srgbClr val="89BA17"/>
                </a:solidFill>
              </a:rPr>
              <a:t>form factor</a:t>
            </a:r>
          </a:p>
          <a:p>
            <a:pPr lvl="3"/>
            <a:r>
              <a:rPr lang="en-US" dirty="0">
                <a:solidFill>
                  <a:srgbClr val="89BA17"/>
                </a:solidFill>
              </a:rPr>
              <a:t>nor by LTE-M/NB-IoT in terms of</a:t>
            </a:r>
          </a:p>
          <a:p>
            <a:pPr lvl="4"/>
            <a:r>
              <a:rPr lang="en-US" dirty="0">
                <a:solidFill>
                  <a:srgbClr val="89BA17"/>
                </a:solidFill>
              </a:rPr>
              <a:t>data rate</a:t>
            </a:r>
          </a:p>
          <a:p>
            <a:pPr lvl="4"/>
            <a:r>
              <a:rPr lang="en-US" dirty="0">
                <a:solidFill>
                  <a:srgbClr val="89BA17"/>
                </a:solidFill>
              </a:rPr>
              <a:t>latency</a:t>
            </a:r>
          </a:p>
          <a:p>
            <a:pPr lvl="2"/>
            <a:r>
              <a:rPr lang="en-US" dirty="0">
                <a:solidFill>
                  <a:srgbClr val="89BA17"/>
                </a:solidFill>
              </a:rPr>
              <a:t>Examples: microphones, CO2 sensors, pressure sensors, humidity sensors, thermometers, cameras, video cameras, motion sensors, accelerometers, laser scanners, fluid-level sensors, inventory sensors, electric voltage meter, electric current meter, actuators</a:t>
            </a:r>
            <a:endParaRPr lang="sv-SE" dirty="0">
              <a:solidFill>
                <a:srgbClr val="89BA17"/>
              </a:solidFill>
            </a:endParaRPr>
          </a:p>
        </p:txBody>
      </p:sp>
      <p:sp>
        <p:nvSpPr>
          <p:cNvPr id="6" name="Title 7">
            <a:extLst>
              <a:ext uri="{FF2B5EF4-FFF2-40B4-BE49-F238E27FC236}">
                <a16:creationId xmlns:a16="http://schemas.microsoft.com/office/drawing/2014/main" id="{DADAA7EC-E8C0-4D61-B977-3FB4CF460FC5}"/>
              </a:ext>
            </a:extLst>
          </p:cNvPr>
          <p:cNvSpPr txBox="1">
            <a:spLocks/>
          </p:cNvSpPr>
          <p:nvPr/>
        </p:nvSpPr>
        <p:spPr bwMode="auto">
          <a:xfrm>
            <a:off x="500827" y="463111"/>
            <a:ext cx="9692639"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lgn="l" rtl="0" eaLnBrk="1" fontAlgn="base" hangingPunct="1">
              <a:lnSpc>
                <a:spcPct val="75000"/>
              </a:lnSpc>
              <a:spcBef>
                <a:spcPct val="0"/>
              </a:spcBef>
              <a:spcAft>
                <a:spcPct val="0"/>
              </a:spcAft>
              <a:defRPr sz="4400">
                <a:solidFill>
                  <a:schemeClr val="tx1"/>
                </a:solidFill>
                <a:latin typeface="Ericsson Capital TT"/>
                <a:ea typeface="+mj-ea"/>
                <a:cs typeface="+mj-cs"/>
              </a:defRPr>
            </a:lvl1pPr>
            <a:lvl2pPr algn="l" rtl="0" eaLnBrk="1" fontAlgn="base" hangingPunct="1">
              <a:spcBef>
                <a:spcPct val="0"/>
              </a:spcBef>
              <a:spcAft>
                <a:spcPct val="0"/>
              </a:spcAft>
              <a:defRPr sz="3200">
                <a:solidFill>
                  <a:schemeClr val="tx1"/>
                </a:solidFill>
                <a:latin typeface="Ericsson Capital TT" pitchFamily="2" charset="0"/>
              </a:defRPr>
            </a:lvl2pPr>
            <a:lvl3pPr algn="l" rtl="0" eaLnBrk="1" fontAlgn="base" hangingPunct="1">
              <a:spcBef>
                <a:spcPct val="0"/>
              </a:spcBef>
              <a:spcAft>
                <a:spcPct val="0"/>
              </a:spcAft>
              <a:defRPr sz="3200">
                <a:solidFill>
                  <a:schemeClr val="tx1"/>
                </a:solidFill>
                <a:latin typeface="Ericsson Capital TT" pitchFamily="2" charset="0"/>
              </a:defRPr>
            </a:lvl3pPr>
            <a:lvl4pPr algn="l" rtl="0" eaLnBrk="1" fontAlgn="base" hangingPunct="1">
              <a:spcBef>
                <a:spcPct val="0"/>
              </a:spcBef>
              <a:spcAft>
                <a:spcPct val="0"/>
              </a:spcAft>
              <a:defRPr sz="3200">
                <a:solidFill>
                  <a:schemeClr val="tx1"/>
                </a:solidFill>
                <a:latin typeface="Ericsson Capital TT" pitchFamily="2" charset="0"/>
              </a:defRPr>
            </a:lvl4pPr>
            <a:lvl5pPr algn="l" rtl="0" eaLnBrk="1" fontAlgn="base" hangingPunct="1">
              <a:spcBef>
                <a:spcPct val="0"/>
              </a:spcBef>
              <a:spcAft>
                <a:spcPct val="0"/>
              </a:spcAft>
              <a:defRPr sz="3200">
                <a:solidFill>
                  <a:schemeClr val="tx1"/>
                </a:solidFill>
                <a:latin typeface="Ericsson Capital TT" pitchFamily="2" charset="0"/>
              </a:defRPr>
            </a:lvl5pPr>
            <a:lvl6pPr marL="457200" algn="l" rtl="0" eaLnBrk="1" fontAlgn="base" hangingPunct="1">
              <a:spcBef>
                <a:spcPct val="0"/>
              </a:spcBef>
              <a:spcAft>
                <a:spcPct val="0"/>
              </a:spcAft>
              <a:defRPr sz="3200">
                <a:solidFill>
                  <a:schemeClr val="tx1"/>
                </a:solidFill>
                <a:latin typeface="Ericsson Capital TT" pitchFamily="2" charset="0"/>
              </a:defRPr>
            </a:lvl6pPr>
            <a:lvl7pPr marL="914400" algn="l" rtl="0" eaLnBrk="1" fontAlgn="base" hangingPunct="1">
              <a:spcBef>
                <a:spcPct val="0"/>
              </a:spcBef>
              <a:spcAft>
                <a:spcPct val="0"/>
              </a:spcAft>
              <a:defRPr sz="3200">
                <a:solidFill>
                  <a:schemeClr val="tx1"/>
                </a:solidFill>
                <a:latin typeface="Ericsson Capital TT" pitchFamily="2" charset="0"/>
              </a:defRPr>
            </a:lvl7pPr>
            <a:lvl8pPr marL="1371600" algn="l" rtl="0" eaLnBrk="1" fontAlgn="base" hangingPunct="1">
              <a:spcBef>
                <a:spcPct val="0"/>
              </a:spcBef>
              <a:spcAft>
                <a:spcPct val="0"/>
              </a:spcAft>
              <a:defRPr sz="3200">
                <a:solidFill>
                  <a:schemeClr val="tx1"/>
                </a:solidFill>
                <a:latin typeface="Ericsson Capital TT" pitchFamily="2" charset="0"/>
              </a:defRPr>
            </a:lvl8pPr>
            <a:lvl9pPr marL="1828800" algn="l" rtl="0" eaLnBrk="1" fontAlgn="base" hangingPunct="1">
              <a:spcBef>
                <a:spcPct val="0"/>
              </a:spcBef>
              <a:spcAft>
                <a:spcPct val="0"/>
              </a:spcAft>
              <a:defRPr sz="3200">
                <a:solidFill>
                  <a:schemeClr val="tx1"/>
                </a:solidFill>
                <a:latin typeface="Ericsson Capital TT" pitchFamily="2" charset="0"/>
              </a:defRPr>
            </a:lvl9pPr>
          </a:lstStyle>
          <a:p>
            <a:r>
              <a:rPr lang="en-US" sz="4000" kern="0" dirty="0">
                <a:latin typeface="Ericsson Hilda Light" panose="00000400000000000000" pitchFamily="2" charset="0"/>
              </a:rPr>
              <a:t>Use case Requirements for Connected Industries</a:t>
            </a:r>
            <a:endParaRPr lang="sv-SE" sz="4000" kern="0" dirty="0">
              <a:latin typeface="Ericsson Hilda Light" panose="00000400000000000000" pitchFamily="2" charset="0"/>
            </a:endParaRPr>
          </a:p>
        </p:txBody>
      </p:sp>
      <p:grpSp>
        <p:nvGrpSpPr>
          <p:cNvPr id="7" name="Group 6">
            <a:extLst>
              <a:ext uri="{FF2B5EF4-FFF2-40B4-BE49-F238E27FC236}">
                <a16:creationId xmlns:a16="http://schemas.microsoft.com/office/drawing/2014/main" id="{5F34D287-13AB-4A51-87D5-8E36DDC15F52}"/>
              </a:ext>
            </a:extLst>
          </p:cNvPr>
          <p:cNvGrpSpPr/>
          <p:nvPr/>
        </p:nvGrpSpPr>
        <p:grpSpPr>
          <a:xfrm>
            <a:off x="7979814" y="1972292"/>
            <a:ext cx="3831166" cy="3857460"/>
            <a:chOff x="7777678" y="1972292"/>
            <a:chExt cx="3831166" cy="3857460"/>
          </a:xfrm>
        </p:grpSpPr>
        <p:sp>
          <p:nvSpPr>
            <p:cNvPr id="10" name="Rectangle 9">
              <a:extLst>
                <a:ext uri="{FF2B5EF4-FFF2-40B4-BE49-F238E27FC236}">
                  <a16:creationId xmlns:a16="http://schemas.microsoft.com/office/drawing/2014/main" id="{3E89BCDB-D92C-4370-9AC7-8A268D9C2980}"/>
                </a:ext>
              </a:extLst>
            </p:cNvPr>
            <p:cNvSpPr/>
            <p:nvPr/>
          </p:nvSpPr>
          <p:spPr>
            <a:xfrm>
              <a:off x="9200749" y="1972292"/>
              <a:ext cx="764953" cy="338554"/>
            </a:xfrm>
            <a:prstGeom prst="rect">
              <a:avLst/>
            </a:prstGeom>
          </p:spPr>
          <p:txBody>
            <a:bodyPr wrap="none">
              <a:spAutoFit/>
            </a:bodyPr>
            <a:lstStyle/>
            <a:p>
              <a:r>
                <a:rPr lang="en-US" sz="1600" b="1" dirty="0">
                  <a:solidFill>
                    <a:srgbClr val="7B0663"/>
                  </a:solidFill>
                </a:rPr>
                <a:t>eMBB</a:t>
              </a:r>
              <a:endParaRPr lang="sv-SE" sz="1600" b="1" dirty="0">
                <a:solidFill>
                  <a:srgbClr val="7B0663"/>
                </a:solidFill>
              </a:endParaRPr>
            </a:p>
          </p:txBody>
        </p:sp>
        <p:sp>
          <p:nvSpPr>
            <p:cNvPr id="11" name="Rectangle 10">
              <a:extLst>
                <a:ext uri="{FF2B5EF4-FFF2-40B4-BE49-F238E27FC236}">
                  <a16:creationId xmlns:a16="http://schemas.microsoft.com/office/drawing/2014/main" id="{48B1F259-BEB6-44AC-A537-C98305234F6A}"/>
                </a:ext>
              </a:extLst>
            </p:cNvPr>
            <p:cNvSpPr/>
            <p:nvPr/>
          </p:nvSpPr>
          <p:spPr>
            <a:xfrm>
              <a:off x="7777678" y="4299927"/>
              <a:ext cx="776174" cy="338554"/>
            </a:xfrm>
            <a:prstGeom prst="rect">
              <a:avLst/>
            </a:prstGeom>
          </p:spPr>
          <p:txBody>
            <a:bodyPr wrap="none">
              <a:spAutoFit/>
            </a:bodyPr>
            <a:lstStyle/>
            <a:p>
              <a:pPr algn="ctr"/>
              <a:r>
                <a:rPr lang="en-US" sz="1600" b="1" dirty="0">
                  <a:solidFill>
                    <a:srgbClr val="00B0F0"/>
                  </a:solidFill>
                </a:rPr>
                <a:t>mMTC</a:t>
              </a:r>
              <a:endParaRPr lang="sv-SE" sz="1600" b="1" dirty="0">
                <a:solidFill>
                  <a:srgbClr val="00B0F0"/>
                </a:solidFill>
              </a:endParaRPr>
            </a:p>
          </p:txBody>
        </p:sp>
        <p:sp>
          <p:nvSpPr>
            <p:cNvPr id="12" name="Rectangle 11">
              <a:extLst>
                <a:ext uri="{FF2B5EF4-FFF2-40B4-BE49-F238E27FC236}">
                  <a16:creationId xmlns:a16="http://schemas.microsoft.com/office/drawing/2014/main" id="{5BDC0709-3124-4B4E-BFD3-6C640B14A105}"/>
                </a:ext>
              </a:extLst>
            </p:cNvPr>
            <p:cNvSpPr/>
            <p:nvPr/>
          </p:nvSpPr>
          <p:spPr>
            <a:xfrm>
              <a:off x="10653158" y="4299927"/>
              <a:ext cx="808235" cy="338554"/>
            </a:xfrm>
            <a:prstGeom prst="rect">
              <a:avLst/>
            </a:prstGeom>
            <a:ln>
              <a:noFill/>
            </a:ln>
          </p:spPr>
          <p:txBody>
            <a:bodyPr wrap="none">
              <a:spAutoFit/>
            </a:bodyPr>
            <a:lstStyle/>
            <a:p>
              <a:pPr algn="ctr"/>
              <a:r>
                <a:rPr lang="en-US" sz="1600" b="1" dirty="0">
                  <a:solidFill>
                    <a:schemeClr val="accent4"/>
                  </a:solidFill>
                </a:rPr>
                <a:t>URLLC</a:t>
              </a:r>
              <a:endParaRPr lang="sv-SE" sz="1600" b="1" dirty="0">
                <a:solidFill>
                  <a:schemeClr val="accent4"/>
                </a:solidFill>
              </a:endParaRPr>
            </a:p>
          </p:txBody>
        </p:sp>
        <p:sp>
          <p:nvSpPr>
            <p:cNvPr id="13" name="Oval 12">
              <a:extLst>
                <a:ext uri="{FF2B5EF4-FFF2-40B4-BE49-F238E27FC236}">
                  <a16:creationId xmlns:a16="http://schemas.microsoft.com/office/drawing/2014/main" id="{445D60EA-7BCA-44F5-B211-ED2767FA9C84}"/>
                </a:ext>
              </a:extLst>
            </p:cNvPr>
            <p:cNvSpPr/>
            <p:nvPr/>
          </p:nvSpPr>
          <p:spPr bwMode="auto">
            <a:xfrm rot="5400000" flipH="1">
              <a:off x="8864476" y="3037154"/>
              <a:ext cx="1389687" cy="960695"/>
            </a:xfrm>
            <a:prstGeom prst="ellipse">
              <a:avLst/>
            </a:prstGeom>
            <a:solidFill>
              <a:srgbClr val="C19CBB">
                <a:alpha val="70000"/>
              </a:srgbClr>
            </a:solidFill>
            <a:ln w="12700" cap="flat" cmpd="sng" algn="ctr">
              <a:no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4" name="Oval 13">
              <a:extLst>
                <a:ext uri="{FF2B5EF4-FFF2-40B4-BE49-F238E27FC236}">
                  <a16:creationId xmlns:a16="http://schemas.microsoft.com/office/drawing/2014/main" id="{7B9EEE94-8CAD-4D9C-97CA-1AF8185D0A18}"/>
                </a:ext>
              </a:extLst>
            </p:cNvPr>
            <p:cNvSpPr/>
            <p:nvPr/>
          </p:nvSpPr>
          <p:spPr bwMode="auto">
            <a:xfrm rot="12457093">
              <a:off x="9322964" y="3713143"/>
              <a:ext cx="1285476" cy="1038576"/>
            </a:xfrm>
            <a:prstGeom prst="ellipse">
              <a:avLst/>
            </a:prstGeom>
            <a:solidFill>
              <a:srgbClr val="F9BA72">
                <a:alpha val="70000"/>
              </a:srgbClr>
            </a:solidFill>
            <a:ln w="12700" cap="flat" cmpd="sng" algn="ctr">
              <a:noFill/>
              <a:prstDash val="solid"/>
              <a:round/>
              <a:headEnd type="none" w="med" len="med"/>
              <a:tailEnd type="none" w="med" len="med"/>
            </a:ln>
            <a:effectLst/>
          </p:spPr>
          <p:txBody>
            <a:bodyPr rot="0" spcFirstLastPara="0" vertOverflow="overflow" horzOverflow="overflow" vert="horz" wrap="none" lIns="72000" tIns="45720" rIns="72000" bIns="45720" numCol="1" spcCol="0" rtlCol="0" fromWordArt="0" anchor="t" anchorCtr="0" forceAA="0" compatLnSpc="1">
              <a:prstTxWarp prst="textNoShape">
                <a:avLst/>
              </a:prstTxWarp>
              <a:noAutofit/>
            </a:bodyPr>
            <a:lstStyle/>
            <a:p>
              <a:endParaRPr lang="sv-SE" sz="1600"/>
            </a:p>
          </p:txBody>
        </p:sp>
        <p:sp>
          <p:nvSpPr>
            <p:cNvPr id="15" name="Oval 14">
              <a:extLst>
                <a:ext uri="{FF2B5EF4-FFF2-40B4-BE49-F238E27FC236}">
                  <a16:creationId xmlns:a16="http://schemas.microsoft.com/office/drawing/2014/main" id="{6C87302A-AB5E-47D7-8D75-63642D4AD56B}"/>
                </a:ext>
              </a:extLst>
            </p:cNvPr>
            <p:cNvSpPr/>
            <p:nvPr/>
          </p:nvSpPr>
          <p:spPr bwMode="auto">
            <a:xfrm rot="9142907" flipH="1">
              <a:off x="8571311" y="3680811"/>
              <a:ext cx="1285476" cy="1038576"/>
            </a:xfrm>
            <a:prstGeom prst="ellipse">
              <a:avLst/>
            </a:prstGeom>
            <a:solidFill>
              <a:srgbClr val="92CCE5">
                <a:alpha val="70000"/>
              </a:srgbClr>
            </a:solidFill>
            <a:ln w="12700" cap="flat" cmpd="sng" algn="ctr">
              <a:noFill/>
              <a:prstDash val="solid"/>
              <a:round/>
              <a:headEnd type="none" w="med" len="med"/>
              <a:tailEnd type="none" w="med" len="med"/>
            </a:ln>
            <a:effectLst/>
          </p:spPr>
          <p:txBody>
            <a:bodyPr rot="0" spcFirstLastPara="0" vertOverflow="overflow" horzOverflow="overflow" vert="horz" wrap="none" lIns="72000" tIns="45720" rIns="72000" bIns="45720" numCol="1" spcCol="0" rtlCol="0" fromWordArt="0" anchor="t" anchorCtr="0" forceAA="0" compatLnSpc="1">
              <a:prstTxWarp prst="textNoShape">
                <a:avLst/>
              </a:prstTxWarp>
              <a:noAutofit/>
            </a:bodyPr>
            <a:lstStyle/>
            <a:p>
              <a:endParaRPr lang="sv-SE" sz="1600">
                <a:solidFill>
                  <a:srgbClr val="DEEEF7"/>
                </a:solidFill>
              </a:endParaRPr>
            </a:p>
          </p:txBody>
        </p:sp>
        <p:sp>
          <p:nvSpPr>
            <p:cNvPr id="16" name="Freeform: Shape 15">
              <a:extLst>
                <a:ext uri="{FF2B5EF4-FFF2-40B4-BE49-F238E27FC236}">
                  <a16:creationId xmlns:a16="http://schemas.microsoft.com/office/drawing/2014/main" id="{2C414CB8-69BC-4AED-BEA8-AFCBF3900253}"/>
                </a:ext>
              </a:extLst>
            </p:cNvPr>
            <p:cNvSpPr/>
            <p:nvPr/>
          </p:nvSpPr>
          <p:spPr bwMode="auto">
            <a:xfrm>
              <a:off x="8647983" y="3433911"/>
              <a:ext cx="1873368" cy="1232435"/>
            </a:xfrm>
            <a:custGeom>
              <a:avLst/>
              <a:gdLst>
                <a:gd name="connsiteX0" fmla="*/ 1716506 w 3497179"/>
                <a:gd name="connsiteY0" fmla="*/ 0 h 2069431"/>
                <a:gd name="connsiteX1" fmla="*/ 914400 w 3497179"/>
                <a:gd name="connsiteY1" fmla="*/ 160421 h 2069431"/>
                <a:gd name="connsiteX2" fmla="*/ 0 w 3497179"/>
                <a:gd name="connsiteY2" fmla="*/ 1748589 h 2069431"/>
                <a:gd name="connsiteX3" fmla="*/ 1010653 w 3497179"/>
                <a:gd name="connsiteY3" fmla="*/ 2053389 h 2069431"/>
                <a:gd name="connsiteX4" fmla="*/ 2887579 w 3497179"/>
                <a:gd name="connsiteY4" fmla="*/ 2069431 h 2069431"/>
                <a:gd name="connsiteX5" fmla="*/ 3497179 w 3497179"/>
                <a:gd name="connsiteY5" fmla="*/ 1572126 h 2069431"/>
                <a:gd name="connsiteX6" fmla="*/ 2646948 w 3497179"/>
                <a:gd name="connsiteY6" fmla="*/ 304800 h 2069431"/>
                <a:gd name="connsiteX7" fmla="*/ 1716506 w 3497179"/>
                <a:gd name="connsiteY7" fmla="*/ 0 h 2069431"/>
                <a:gd name="connsiteX0" fmla="*/ 1716506 w 3497179"/>
                <a:gd name="connsiteY0" fmla="*/ 38990 h 2108421"/>
                <a:gd name="connsiteX1" fmla="*/ 914400 w 3497179"/>
                <a:gd name="connsiteY1" fmla="*/ 199411 h 2108421"/>
                <a:gd name="connsiteX2" fmla="*/ 0 w 3497179"/>
                <a:gd name="connsiteY2" fmla="*/ 1787579 h 2108421"/>
                <a:gd name="connsiteX3" fmla="*/ 1010653 w 3497179"/>
                <a:gd name="connsiteY3" fmla="*/ 2092379 h 2108421"/>
                <a:gd name="connsiteX4" fmla="*/ 2887579 w 3497179"/>
                <a:gd name="connsiteY4" fmla="*/ 2108421 h 2108421"/>
                <a:gd name="connsiteX5" fmla="*/ 3497179 w 3497179"/>
                <a:gd name="connsiteY5" fmla="*/ 1611116 h 2108421"/>
                <a:gd name="connsiteX6" fmla="*/ 2646948 w 3497179"/>
                <a:gd name="connsiteY6" fmla="*/ 343790 h 2108421"/>
                <a:gd name="connsiteX7" fmla="*/ 1716506 w 3497179"/>
                <a:gd name="connsiteY7" fmla="*/ 38990 h 2108421"/>
                <a:gd name="connsiteX0" fmla="*/ 1716506 w 3497179"/>
                <a:gd name="connsiteY0" fmla="*/ 26224 h 2095655"/>
                <a:gd name="connsiteX1" fmla="*/ 914400 w 3497179"/>
                <a:gd name="connsiteY1" fmla="*/ 186645 h 2095655"/>
                <a:gd name="connsiteX2" fmla="*/ 0 w 3497179"/>
                <a:gd name="connsiteY2" fmla="*/ 1774813 h 2095655"/>
                <a:gd name="connsiteX3" fmla="*/ 1010653 w 3497179"/>
                <a:gd name="connsiteY3" fmla="*/ 2079613 h 2095655"/>
                <a:gd name="connsiteX4" fmla="*/ 2887579 w 3497179"/>
                <a:gd name="connsiteY4" fmla="*/ 2095655 h 2095655"/>
                <a:gd name="connsiteX5" fmla="*/ 3497179 w 3497179"/>
                <a:gd name="connsiteY5" fmla="*/ 1598350 h 2095655"/>
                <a:gd name="connsiteX6" fmla="*/ 2646948 w 3497179"/>
                <a:gd name="connsiteY6" fmla="*/ 331024 h 2095655"/>
                <a:gd name="connsiteX7" fmla="*/ 1716506 w 3497179"/>
                <a:gd name="connsiteY7" fmla="*/ 26224 h 2095655"/>
                <a:gd name="connsiteX0" fmla="*/ 1716506 w 3497179"/>
                <a:gd name="connsiteY0" fmla="*/ 1902 h 2071333"/>
                <a:gd name="connsiteX1" fmla="*/ 882316 w 3497179"/>
                <a:gd name="connsiteY1" fmla="*/ 274618 h 2071333"/>
                <a:gd name="connsiteX2" fmla="*/ 0 w 3497179"/>
                <a:gd name="connsiteY2" fmla="*/ 1750491 h 2071333"/>
                <a:gd name="connsiteX3" fmla="*/ 1010653 w 3497179"/>
                <a:gd name="connsiteY3" fmla="*/ 2055291 h 2071333"/>
                <a:gd name="connsiteX4" fmla="*/ 2887579 w 3497179"/>
                <a:gd name="connsiteY4" fmla="*/ 2071333 h 2071333"/>
                <a:gd name="connsiteX5" fmla="*/ 3497179 w 3497179"/>
                <a:gd name="connsiteY5" fmla="*/ 1574028 h 2071333"/>
                <a:gd name="connsiteX6" fmla="*/ 2646948 w 3497179"/>
                <a:gd name="connsiteY6" fmla="*/ 306702 h 2071333"/>
                <a:gd name="connsiteX7" fmla="*/ 1716506 w 3497179"/>
                <a:gd name="connsiteY7" fmla="*/ 1902 h 2071333"/>
                <a:gd name="connsiteX0" fmla="*/ 1716506 w 3497179"/>
                <a:gd name="connsiteY0" fmla="*/ 50809 h 2120240"/>
                <a:gd name="connsiteX1" fmla="*/ 882316 w 3497179"/>
                <a:gd name="connsiteY1" fmla="*/ 323525 h 2120240"/>
                <a:gd name="connsiteX2" fmla="*/ 0 w 3497179"/>
                <a:gd name="connsiteY2" fmla="*/ 1799398 h 2120240"/>
                <a:gd name="connsiteX3" fmla="*/ 1010653 w 3497179"/>
                <a:gd name="connsiteY3" fmla="*/ 2104198 h 2120240"/>
                <a:gd name="connsiteX4" fmla="*/ 2887579 w 3497179"/>
                <a:gd name="connsiteY4" fmla="*/ 2120240 h 2120240"/>
                <a:gd name="connsiteX5" fmla="*/ 3497179 w 3497179"/>
                <a:gd name="connsiteY5" fmla="*/ 1622935 h 2120240"/>
                <a:gd name="connsiteX6" fmla="*/ 2646948 w 3497179"/>
                <a:gd name="connsiteY6" fmla="*/ 355609 h 2120240"/>
                <a:gd name="connsiteX7" fmla="*/ 1716506 w 3497179"/>
                <a:gd name="connsiteY7" fmla="*/ 50809 h 2120240"/>
                <a:gd name="connsiteX0" fmla="*/ 1778399 w 3559072"/>
                <a:gd name="connsiteY0" fmla="*/ 50809 h 2120240"/>
                <a:gd name="connsiteX1" fmla="*/ 944209 w 3559072"/>
                <a:gd name="connsiteY1" fmla="*/ 323525 h 2120240"/>
                <a:gd name="connsiteX2" fmla="*/ 61893 w 3559072"/>
                <a:gd name="connsiteY2" fmla="*/ 1799398 h 2120240"/>
                <a:gd name="connsiteX3" fmla="*/ 1072546 w 3559072"/>
                <a:gd name="connsiteY3" fmla="*/ 2104198 h 2120240"/>
                <a:gd name="connsiteX4" fmla="*/ 2949472 w 3559072"/>
                <a:gd name="connsiteY4" fmla="*/ 2120240 h 2120240"/>
                <a:gd name="connsiteX5" fmla="*/ 3559072 w 3559072"/>
                <a:gd name="connsiteY5" fmla="*/ 1622935 h 2120240"/>
                <a:gd name="connsiteX6" fmla="*/ 2708841 w 3559072"/>
                <a:gd name="connsiteY6" fmla="*/ 355609 h 2120240"/>
                <a:gd name="connsiteX7" fmla="*/ 1778399 w 3559072"/>
                <a:gd name="connsiteY7" fmla="*/ 50809 h 2120240"/>
                <a:gd name="connsiteX0" fmla="*/ 1741325 w 3521998"/>
                <a:gd name="connsiteY0" fmla="*/ 50809 h 2120240"/>
                <a:gd name="connsiteX1" fmla="*/ 907135 w 3521998"/>
                <a:gd name="connsiteY1" fmla="*/ 323525 h 2120240"/>
                <a:gd name="connsiteX2" fmla="*/ 24819 w 3521998"/>
                <a:gd name="connsiteY2" fmla="*/ 1799398 h 2120240"/>
                <a:gd name="connsiteX3" fmla="*/ 1035472 w 3521998"/>
                <a:gd name="connsiteY3" fmla="*/ 2104198 h 2120240"/>
                <a:gd name="connsiteX4" fmla="*/ 2912398 w 3521998"/>
                <a:gd name="connsiteY4" fmla="*/ 2120240 h 2120240"/>
                <a:gd name="connsiteX5" fmla="*/ 3521998 w 3521998"/>
                <a:gd name="connsiteY5" fmla="*/ 1622935 h 2120240"/>
                <a:gd name="connsiteX6" fmla="*/ 2671767 w 3521998"/>
                <a:gd name="connsiteY6" fmla="*/ 355609 h 2120240"/>
                <a:gd name="connsiteX7" fmla="*/ 1741325 w 3521998"/>
                <a:gd name="connsiteY7" fmla="*/ 50809 h 2120240"/>
                <a:gd name="connsiteX0" fmla="*/ 1631676 w 3412349"/>
                <a:gd name="connsiteY0" fmla="*/ 2273 h 2071704"/>
                <a:gd name="connsiteX1" fmla="*/ 797486 w 3412349"/>
                <a:gd name="connsiteY1" fmla="*/ 274989 h 2071704"/>
                <a:gd name="connsiteX2" fmla="*/ 27465 w 3412349"/>
                <a:gd name="connsiteY2" fmla="*/ 1782946 h 2071704"/>
                <a:gd name="connsiteX3" fmla="*/ 925823 w 3412349"/>
                <a:gd name="connsiteY3" fmla="*/ 2055662 h 2071704"/>
                <a:gd name="connsiteX4" fmla="*/ 2802749 w 3412349"/>
                <a:gd name="connsiteY4" fmla="*/ 2071704 h 2071704"/>
                <a:gd name="connsiteX5" fmla="*/ 3412349 w 3412349"/>
                <a:gd name="connsiteY5" fmla="*/ 1574399 h 2071704"/>
                <a:gd name="connsiteX6" fmla="*/ 2562118 w 3412349"/>
                <a:gd name="connsiteY6" fmla="*/ 307073 h 2071704"/>
                <a:gd name="connsiteX7" fmla="*/ 1631676 w 3412349"/>
                <a:gd name="connsiteY7" fmla="*/ 2273 h 2071704"/>
                <a:gd name="connsiteX0" fmla="*/ 1631676 w 3416767"/>
                <a:gd name="connsiteY0" fmla="*/ 2273 h 2071704"/>
                <a:gd name="connsiteX1" fmla="*/ 797486 w 3416767"/>
                <a:gd name="connsiteY1" fmla="*/ 274989 h 2071704"/>
                <a:gd name="connsiteX2" fmla="*/ 27465 w 3416767"/>
                <a:gd name="connsiteY2" fmla="*/ 1782946 h 2071704"/>
                <a:gd name="connsiteX3" fmla="*/ 925823 w 3416767"/>
                <a:gd name="connsiteY3" fmla="*/ 2055662 h 2071704"/>
                <a:gd name="connsiteX4" fmla="*/ 2802749 w 3416767"/>
                <a:gd name="connsiteY4" fmla="*/ 2071704 h 2071704"/>
                <a:gd name="connsiteX5" fmla="*/ 3412349 w 3416767"/>
                <a:gd name="connsiteY5" fmla="*/ 1574399 h 2071704"/>
                <a:gd name="connsiteX6" fmla="*/ 2562118 w 3416767"/>
                <a:gd name="connsiteY6" fmla="*/ 307073 h 2071704"/>
                <a:gd name="connsiteX7" fmla="*/ 1631676 w 3416767"/>
                <a:gd name="connsiteY7" fmla="*/ 2273 h 2071704"/>
                <a:gd name="connsiteX0" fmla="*/ 1631676 w 3413078"/>
                <a:gd name="connsiteY0" fmla="*/ 2273 h 2071704"/>
                <a:gd name="connsiteX1" fmla="*/ 797486 w 3413078"/>
                <a:gd name="connsiteY1" fmla="*/ 274989 h 2071704"/>
                <a:gd name="connsiteX2" fmla="*/ 27465 w 3413078"/>
                <a:gd name="connsiteY2" fmla="*/ 1782946 h 2071704"/>
                <a:gd name="connsiteX3" fmla="*/ 925823 w 3413078"/>
                <a:gd name="connsiteY3" fmla="*/ 2055662 h 2071704"/>
                <a:gd name="connsiteX4" fmla="*/ 2802749 w 3413078"/>
                <a:gd name="connsiteY4" fmla="*/ 2071704 h 2071704"/>
                <a:gd name="connsiteX5" fmla="*/ 3412349 w 3413078"/>
                <a:gd name="connsiteY5" fmla="*/ 1574399 h 2071704"/>
                <a:gd name="connsiteX6" fmla="*/ 2562118 w 3413078"/>
                <a:gd name="connsiteY6" fmla="*/ 307073 h 2071704"/>
                <a:gd name="connsiteX7" fmla="*/ 1631676 w 3413078"/>
                <a:gd name="connsiteY7" fmla="*/ 2273 h 2071704"/>
                <a:gd name="connsiteX0" fmla="*/ 1631676 w 3381035"/>
                <a:gd name="connsiteY0" fmla="*/ 2273 h 2071704"/>
                <a:gd name="connsiteX1" fmla="*/ 797486 w 3381035"/>
                <a:gd name="connsiteY1" fmla="*/ 274989 h 2071704"/>
                <a:gd name="connsiteX2" fmla="*/ 27465 w 3381035"/>
                <a:gd name="connsiteY2" fmla="*/ 1782946 h 2071704"/>
                <a:gd name="connsiteX3" fmla="*/ 925823 w 3381035"/>
                <a:gd name="connsiteY3" fmla="*/ 2055662 h 2071704"/>
                <a:gd name="connsiteX4" fmla="*/ 2802749 w 3381035"/>
                <a:gd name="connsiteY4" fmla="*/ 2071704 h 2071704"/>
                <a:gd name="connsiteX5" fmla="*/ 3380265 w 3381035"/>
                <a:gd name="connsiteY5" fmla="*/ 1734820 h 2071704"/>
                <a:gd name="connsiteX6" fmla="*/ 2562118 w 3381035"/>
                <a:gd name="connsiteY6" fmla="*/ 307073 h 2071704"/>
                <a:gd name="connsiteX7" fmla="*/ 1631676 w 3381035"/>
                <a:gd name="connsiteY7" fmla="*/ 2273 h 2071704"/>
                <a:gd name="connsiteX0" fmla="*/ 1631676 w 3381035"/>
                <a:gd name="connsiteY0" fmla="*/ 2273 h 2055662"/>
                <a:gd name="connsiteX1" fmla="*/ 797486 w 3381035"/>
                <a:gd name="connsiteY1" fmla="*/ 274989 h 2055662"/>
                <a:gd name="connsiteX2" fmla="*/ 27465 w 3381035"/>
                <a:gd name="connsiteY2" fmla="*/ 1782946 h 2055662"/>
                <a:gd name="connsiteX3" fmla="*/ 925823 w 3381035"/>
                <a:gd name="connsiteY3" fmla="*/ 2055662 h 2055662"/>
                <a:gd name="connsiteX4" fmla="*/ 3380265 w 3381035"/>
                <a:gd name="connsiteY4" fmla="*/ 1734820 h 2055662"/>
                <a:gd name="connsiteX5" fmla="*/ 2562118 w 3381035"/>
                <a:gd name="connsiteY5" fmla="*/ 307073 h 2055662"/>
                <a:gd name="connsiteX6" fmla="*/ 1631676 w 3381035"/>
                <a:gd name="connsiteY6" fmla="*/ 2273 h 2055662"/>
                <a:gd name="connsiteX0" fmla="*/ 1715977 w 3571639"/>
                <a:gd name="connsiteY0" fmla="*/ 2273 h 1944032"/>
                <a:gd name="connsiteX1" fmla="*/ 881787 w 3571639"/>
                <a:gd name="connsiteY1" fmla="*/ 274989 h 1944032"/>
                <a:gd name="connsiteX2" fmla="*/ 111766 w 3571639"/>
                <a:gd name="connsiteY2" fmla="*/ 1782946 h 1944032"/>
                <a:gd name="connsiteX3" fmla="*/ 3464566 w 3571639"/>
                <a:gd name="connsiteY3" fmla="*/ 1734820 h 1944032"/>
                <a:gd name="connsiteX4" fmla="*/ 2646419 w 3571639"/>
                <a:gd name="connsiteY4" fmla="*/ 307073 h 1944032"/>
                <a:gd name="connsiteX5" fmla="*/ 1715977 w 3571639"/>
                <a:gd name="connsiteY5" fmla="*/ 2273 h 1944032"/>
                <a:gd name="connsiteX0" fmla="*/ 1715977 w 3564931"/>
                <a:gd name="connsiteY0" fmla="*/ 469 h 1944034"/>
                <a:gd name="connsiteX1" fmla="*/ 881787 w 3564931"/>
                <a:gd name="connsiteY1" fmla="*/ 273185 h 1944034"/>
                <a:gd name="connsiteX2" fmla="*/ 111766 w 3564931"/>
                <a:gd name="connsiteY2" fmla="*/ 1781142 h 1944034"/>
                <a:gd name="connsiteX3" fmla="*/ 3464566 w 3564931"/>
                <a:gd name="connsiteY3" fmla="*/ 1733016 h 1944034"/>
                <a:gd name="connsiteX4" fmla="*/ 2598293 w 3564931"/>
                <a:gd name="connsiteY4" fmla="*/ 273185 h 1944034"/>
                <a:gd name="connsiteX5" fmla="*/ 1715977 w 3564931"/>
                <a:gd name="connsiteY5" fmla="*/ 469 h 1944034"/>
                <a:gd name="connsiteX0" fmla="*/ 1712075 w 3502019"/>
                <a:gd name="connsiteY0" fmla="*/ 469 h 2008240"/>
                <a:gd name="connsiteX1" fmla="*/ 877885 w 3502019"/>
                <a:gd name="connsiteY1" fmla="*/ 273185 h 2008240"/>
                <a:gd name="connsiteX2" fmla="*/ 107864 w 3502019"/>
                <a:gd name="connsiteY2" fmla="*/ 1781142 h 2008240"/>
                <a:gd name="connsiteX3" fmla="*/ 3396495 w 3502019"/>
                <a:gd name="connsiteY3" fmla="*/ 1845310 h 2008240"/>
                <a:gd name="connsiteX4" fmla="*/ 2594391 w 3502019"/>
                <a:gd name="connsiteY4" fmla="*/ 273185 h 2008240"/>
                <a:gd name="connsiteX5" fmla="*/ 1712075 w 3502019"/>
                <a:gd name="connsiteY5" fmla="*/ 469 h 2008240"/>
                <a:gd name="connsiteX0" fmla="*/ 1667566 w 3454617"/>
                <a:gd name="connsiteY0" fmla="*/ 98 h 1979300"/>
                <a:gd name="connsiteX1" fmla="*/ 833376 w 3454617"/>
                <a:gd name="connsiteY1" fmla="*/ 272814 h 1979300"/>
                <a:gd name="connsiteX2" fmla="*/ 111481 w 3454617"/>
                <a:gd name="connsiteY2" fmla="*/ 1716603 h 1979300"/>
                <a:gd name="connsiteX3" fmla="*/ 3351986 w 3454617"/>
                <a:gd name="connsiteY3" fmla="*/ 1844939 h 1979300"/>
                <a:gd name="connsiteX4" fmla="*/ 2549882 w 3454617"/>
                <a:gd name="connsiteY4" fmla="*/ 272814 h 1979300"/>
                <a:gd name="connsiteX5" fmla="*/ 1667566 w 3454617"/>
                <a:gd name="connsiteY5" fmla="*/ 98 h 1979300"/>
                <a:gd name="connsiteX0" fmla="*/ 1596457 w 3383508"/>
                <a:gd name="connsiteY0" fmla="*/ 98 h 1974944"/>
                <a:gd name="connsiteX1" fmla="*/ 762267 w 3383508"/>
                <a:gd name="connsiteY1" fmla="*/ 272814 h 1974944"/>
                <a:gd name="connsiteX2" fmla="*/ 40372 w 3383508"/>
                <a:gd name="connsiteY2" fmla="*/ 1716603 h 1974944"/>
                <a:gd name="connsiteX3" fmla="*/ 3280877 w 3383508"/>
                <a:gd name="connsiteY3" fmla="*/ 1844939 h 1974944"/>
                <a:gd name="connsiteX4" fmla="*/ 2478773 w 3383508"/>
                <a:gd name="connsiteY4" fmla="*/ 272814 h 1974944"/>
                <a:gd name="connsiteX5" fmla="*/ 1596457 w 3383508"/>
                <a:gd name="connsiteY5" fmla="*/ 98 h 1974944"/>
                <a:gd name="connsiteX0" fmla="*/ 1582827 w 3369878"/>
                <a:gd name="connsiteY0" fmla="*/ 98 h 1979300"/>
                <a:gd name="connsiteX1" fmla="*/ 748637 w 3369878"/>
                <a:gd name="connsiteY1" fmla="*/ 272814 h 1979300"/>
                <a:gd name="connsiteX2" fmla="*/ 26742 w 3369878"/>
                <a:gd name="connsiteY2" fmla="*/ 1716603 h 1979300"/>
                <a:gd name="connsiteX3" fmla="*/ 3267247 w 3369878"/>
                <a:gd name="connsiteY3" fmla="*/ 1844939 h 1979300"/>
                <a:gd name="connsiteX4" fmla="*/ 2465143 w 3369878"/>
                <a:gd name="connsiteY4" fmla="*/ 272814 h 1979300"/>
                <a:gd name="connsiteX5" fmla="*/ 1582827 w 3369878"/>
                <a:gd name="connsiteY5" fmla="*/ 98 h 1979300"/>
                <a:gd name="connsiteX0" fmla="*/ 1659680 w 3330244"/>
                <a:gd name="connsiteY0" fmla="*/ 98 h 1897075"/>
                <a:gd name="connsiteX1" fmla="*/ 825490 w 3330244"/>
                <a:gd name="connsiteY1" fmla="*/ 272814 h 1897075"/>
                <a:gd name="connsiteX2" fmla="*/ 103595 w 3330244"/>
                <a:gd name="connsiteY2" fmla="*/ 1716603 h 1897075"/>
                <a:gd name="connsiteX3" fmla="*/ 3215763 w 3330244"/>
                <a:gd name="connsiteY3" fmla="*/ 1716602 h 1897075"/>
                <a:gd name="connsiteX4" fmla="*/ 2541996 w 3330244"/>
                <a:gd name="connsiteY4" fmla="*/ 272814 h 1897075"/>
                <a:gd name="connsiteX5" fmla="*/ 1659680 w 3330244"/>
                <a:gd name="connsiteY5" fmla="*/ 98 h 1897075"/>
                <a:gd name="connsiteX0" fmla="*/ 1659680 w 3261411"/>
                <a:gd name="connsiteY0" fmla="*/ 98 h 1885258"/>
                <a:gd name="connsiteX1" fmla="*/ 825490 w 3261411"/>
                <a:gd name="connsiteY1" fmla="*/ 272814 h 1885258"/>
                <a:gd name="connsiteX2" fmla="*/ 103595 w 3261411"/>
                <a:gd name="connsiteY2" fmla="*/ 1716603 h 1885258"/>
                <a:gd name="connsiteX3" fmla="*/ 3215763 w 3261411"/>
                <a:gd name="connsiteY3" fmla="*/ 1716602 h 1885258"/>
                <a:gd name="connsiteX4" fmla="*/ 2541996 w 3261411"/>
                <a:gd name="connsiteY4" fmla="*/ 272814 h 1885258"/>
                <a:gd name="connsiteX5" fmla="*/ 1659680 w 3261411"/>
                <a:gd name="connsiteY5" fmla="*/ 98 h 1885258"/>
                <a:gd name="connsiteX0" fmla="*/ 1600518 w 3267001"/>
                <a:gd name="connsiteY0" fmla="*/ 24 h 1879634"/>
                <a:gd name="connsiteX1" fmla="*/ 766328 w 3267001"/>
                <a:gd name="connsiteY1" fmla="*/ 272740 h 1879634"/>
                <a:gd name="connsiteX2" fmla="*/ 108602 w 3267001"/>
                <a:gd name="connsiteY2" fmla="*/ 1684445 h 1879634"/>
                <a:gd name="connsiteX3" fmla="*/ 3156601 w 3267001"/>
                <a:gd name="connsiteY3" fmla="*/ 1716528 h 1879634"/>
                <a:gd name="connsiteX4" fmla="*/ 2482834 w 3267001"/>
                <a:gd name="connsiteY4" fmla="*/ 272740 h 1879634"/>
                <a:gd name="connsiteX5" fmla="*/ 1600518 w 3267001"/>
                <a:gd name="connsiteY5" fmla="*/ 24 h 1879634"/>
                <a:gd name="connsiteX0" fmla="*/ 1528483 w 3194966"/>
                <a:gd name="connsiteY0" fmla="*/ 24 h 1868649"/>
                <a:gd name="connsiteX1" fmla="*/ 694293 w 3194966"/>
                <a:gd name="connsiteY1" fmla="*/ 272740 h 1868649"/>
                <a:gd name="connsiteX2" fmla="*/ 36567 w 3194966"/>
                <a:gd name="connsiteY2" fmla="*/ 1684445 h 1868649"/>
                <a:gd name="connsiteX3" fmla="*/ 3084566 w 3194966"/>
                <a:gd name="connsiteY3" fmla="*/ 1716528 h 1868649"/>
                <a:gd name="connsiteX4" fmla="*/ 2410799 w 3194966"/>
                <a:gd name="connsiteY4" fmla="*/ 272740 h 1868649"/>
                <a:gd name="connsiteX5" fmla="*/ 1528483 w 3194966"/>
                <a:gd name="connsiteY5" fmla="*/ 24 h 1868649"/>
                <a:gd name="connsiteX0" fmla="*/ 1594507 w 3175318"/>
                <a:gd name="connsiteY0" fmla="*/ 24 h 1879634"/>
                <a:gd name="connsiteX1" fmla="*/ 760317 w 3175318"/>
                <a:gd name="connsiteY1" fmla="*/ 272740 h 1879634"/>
                <a:gd name="connsiteX2" fmla="*/ 102591 w 3175318"/>
                <a:gd name="connsiteY2" fmla="*/ 1684445 h 1879634"/>
                <a:gd name="connsiteX3" fmla="*/ 3054337 w 3175318"/>
                <a:gd name="connsiteY3" fmla="*/ 1716528 h 1879634"/>
                <a:gd name="connsiteX4" fmla="*/ 2476823 w 3175318"/>
                <a:gd name="connsiteY4" fmla="*/ 272740 h 1879634"/>
                <a:gd name="connsiteX5" fmla="*/ 1594507 w 3175318"/>
                <a:gd name="connsiteY5" fmla="*/ 24 h 1879634"/>
                <a:gd name="connsiteX0" fmla="*/ 1594507 w 3102726"/>
                <a:gd name="connsiteY0" fmla="*/ 24 h 1879634"/>
                <a:gd name="connsiteX1" fmla="*/ 760317 w 3102726"/>
                <a:gd name="connsiteY1" fmla="*/ 272740 h 1879634"/>
                <a:gd name="connsiteX2" fmla="*/ 102591 w 3102726"/>
                <a:gd name="connsiteY2" fmla="*/ 1684445 h 1879634"/>
                <a:gd name="connsiteX3" fmla="*/ 3054337 w 3102726"/>
                <a:gd name="connsiteY3" fmla="*/ 1716528 h 1879634"/>
                <a:gd name="connsiteX4" fmla="*/ 2476823 w 3102726"/>
                <a:gd name="connsiteY4" fmla="*/ 272740 h 1879634"/>
                <a:gd name="connsiteX5" fmla="*/ 1594507 w 3102726"/>
                <a:gd name="connsiteY5" fmla="*/ 24 h 1879634"/>
                <a:gd name="connsiteX0" fmla="*/ 1600517 w 3198834"/>
                <a:gd name="connsiteY0" fmla="*/ 24 h 1889496"/>
                <a:gd name="connsiteX1" fmla="*/ 766327 w 3198834"/>
                <a:gd name="connsiteY1" fmla="*/ 272740 h 1889496"/>
                <a:gd name="connsiteX2" fmla="*/ 108601 w 3198834"/>
                <a:gd name="connsiteY2" fmla="*/ 1684445 h 1889496"/>
                <a:gd name="connsiteX3" fmla="*/ 3156600 w 3198834"/>
                <a:gd name="connsiteY3" fmla="*/ 1732570 h 1889496"/>
                <a:gd name="connsiteX4" fmla="*/ 2482833 w 3198834"/>
                <a:gd name="connsiteY4" fmla="*/ 272740 h 1889496"/>
                <a:gd name="connsiteX5" fmla="*/ 1600517 w 3198834"/>
                <a:gd name="connsiteY5" fmla="*/ 24 h 1889496"/>
                <a:gd name="connsiteX0" fmla="*/ 1615263 w 3282764"/>
                <a:gd name="connsiteY0" fmla="*/ 52 h 1897702"/>
                <a:gd name="connsiteX1" fmla="*/ 781073 w 3282764"/>
                <a:gd name="connsiteY1" fmla="*/ 272768 h 1897702"/>
                <a:gd name="connsiteX2" fmla="*/ 107305 w 3282764"/>
                <a:gd name="connsiteY2" fmla="*/ 1700515 h 1897702"/>
                <a:gd name="connsiteX3" fmla="*/ 3171346 w 3282764"/>
                <a:gd name="connsiteY3" fmla="*/ 1732598 h 1897702"/>
                <a:gd name="connsiteX4" fmla="*/ 2497579 w 3282764"/>
                <a:gd name="connsiteY4" fmla="*/ 272768 h 1897702"/>
                <a:gd name="connsiteX5" fmla="*/ 1615263 w 3282764"/>
                <a:gd name="connsiteY5" fmla="*/ 52 h 1897702"/>
                <a:gd name="connsiteX0" fmla="*/ 1564058 w 3231559"/>
                <a:gd name="connsiteY0" fmla="*/ 52 h 1897702"/>
                <a:gd name="connsiteX1" fmla="*/ 729868 w 3231559"/>
                <a:gd name="connsiteY1" fmla="*/ 272768 h 1897702"/>
                <a:gd name="connsiteX2" fmla="*/ 56100 w 3231559"/>
                <a:gd name="connsiteY2" fmla="*/ 1700515 h 1897702"/>
                <a:gd name="connsiteX3" fmla="*/ 3120141 w 3231559"/>
                <a:gd name="connsiteY3" fmla="*/ 1732598 h 1897702"/>
                <a:gd name="connsiteX4" fmla="*/ 2446374 w 3231559"/>
                <a:gd name="connsiteY4" fmla="*/ 272768 h 1897702"/>
                <a:gd name="connsiteX5" fmla="*/ 1564058 w 3231559"/>
                <a:gd name="connsiteY5" fmla="*/ 52 h 1897702"/>
                <a:gd name="connsiteX0" fmla="*/ 1579252 w 3247773"/>
                <a:gd name="connsiteY0" fmla="*/ 468 h 1944033"/>
                <a:gd name="connsiteX1" fmla="*/ 745062 w 3247773"/>
                <a:gd name="connsiteY1" fmla="*/ 273184 h 1944033"/>
                <a:gd name="connsiteX2" fmla="*/ 55252 w 3247773"/>
                <a:gd name="connsiteY2" fmla="*/ 1781142 h 1944033"/>
                <a:gd name="connsiteX3" fmla="*/ 3135335 w 3247773"/>
                <a:gd name="connsiteY3" fmla="*/ 1733014 h 1944033"/>
                <a:gd name="connsiteX4" fmla="*/ 2461568 w 3247773"/>
                <a:gd name="connsiteY4" fmla="*/ 273184 h 1944033"/>
                <a:gd name="connsiteX5" fmla="*/ 1579252 w 3247773"/>
                <a:gd name="connsiteY5" fmla="*/ 468 h 1944033"/>
                <a:gd name="connsiteX0" fmla="*/ 1637721 w 3306242"/>
                <a:gd name="connsiteY0" fmla="*/ 468 h 1944033"/>
                <a:gd name="connsiteX1" fmla="*/ 755405 w 3306242"/>
                <a:gd name="connsiteY1" fmla="*/ 273184 h 1944033"/>
                <a:gd name="connsiteX2" fmla="*/ 113721 w 3306242"/>
                <a:gd name="connsiteY2" fmla="*/ 1781142 h 1944033"/>
                <a:gd name="connsiteX3" fmla="*/ 3193804 w 3306242"/>
                <a:gd name="connsiteY3" fmla="*/ 1733014 h 1944033"/>
                <a:gd name="connsiteX4" fmla="*/ 2520037 w 3306242"/>
                <a:gd name="connsiteY4" fmla="*/ 273184 h 1944033"/>
                <a:gd name="connsiteX5" fmla="*/ 1637721 w 3306242"/>
                <a:gd name="connsiteY5" fmla="*/ 468 h 1944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06242" h="1944033">
                  <a:moveTo>
                    <a:pt x="1637721" y="468"/>
                  </a:moveTo>
                  <a:cubicBezTo>
                    <a:pt x="1343616" y="468"/>
                    <a:pt x="1009405" y="-23595"/>
                    <a:pt x="755405" y="273184"/>
                  </a:cubicBezTo>
                  <a:cubicBezTo>
                    <a:pt x="501405" y="569963"/>
                    <a:pt x="-292679" y="1537837"/>
                    <a:pt x="113721" y="1781142"/>
                  </a:cubicBezTo>
                  <a:cubicBezTo>
                    <a:pt x="520121" y="2024447"/>
                    <a:pt x="2792751" y="1984340"/>
                    <a:pt x="3193804" y="1733014"/>
                  </a:cubicBezTo>
                  <a:cubicBezTo>
                    <a:pt x="3594857" y="1481688"/>
                    <a:pt x="2816816" y="535205"/>
                    <a:pt x="2520037" y="273184"/>
                  </a:cubicBezTo>
                  <a:cubicBezTo>
                    <a:pt x="2223258" y="11163"/>
                    <a:pt x="1931826" y="468"/>
                    <a:pt x="1637721" y="468"/>
                  </a:cubicBezTo>
                  <a:close/>
                </a:path>
              </a:pathLst>
            </a:custGeom>
            <a:noFill/>
            <a:ln w="28575" cap="flat" cmpd="sng" algn="ctr">
              <a:solidFill>
                <a:schemeClr val="tx1"/>
              </a:solidFill>
              <a:prstDash val="dash"/>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1600" b="0" i="0" u="none" strike="noStrike" cap="none" normalizeH="0" baseline="0">
                <a:ln>
                  <a:noFill/>
                </a:ln>
                <a:solidFill>
                  <a:schemeClr val="tx1"/>
                </a:solidFill>
                <a:effectLst/>
                <a:latin typeface="Arial" charset="0"/>
              </a:endParaRPr>
            </a:p>
          </p:txBody>
        </p:sp>
        <p:sp>
          <p:nvSpPr>
            <p:cNvPr id="17" name="Rectangle 16">
              <a:extLst>
                <a:ext uri="{FF2B5EF4-FFF2-40B4-BE49-F238E27FC236}">
                  <a16:creationId xmlns:a16="http://schemas.microsoft.com/office/drawing/2014/main" id="{284C80DF-B4A6-473F-872F-373C031D4763}"/>
                </a:ext>
              </a:extLst>
            </p:cNvPr>
            <p:cNvSpPr/>
            <p:nvPr/>
          </p:nvSpPr>
          <p:spPr>
            <a:xfrm>
              <a:off x="8647983" y="5244977"/>
              <a:ext cx="2960861" cy="584775"/>
            </a:xfrm>
            <a:prstGeom prst="rect">
              <a:avLst/>
            </a:prstGeom>
          </p:spPr>
          <p:txBody>
            <a:bodyPr wrap="square">
              <a:spAutoFit/>
            </a:bodyPr>
            <a:lstStyle/>
            <a:p>
              <a:pPr algn="ctr">
                <a:spcBef>
                  <a:spcPts val="0"/>
                </a:spcBef>
              </a:pPr>
              <a:r>
                <a:rPr lang="en-US" sz="1600" dirty="0">
                  <a:solidFill>
                    <a:srgbClr val="89BA17"/>
                  </a:solidFill>
                </a:rPr>
                <a:t>diversified requirements</a:t>
              </a:r>
            </a:p>
            <a:p>
              <a:pPr algn="ctr">
                <a:spcBef>
                  <a:spcPts val="0"/>
                </a:spcBef>
              </a:pPr>
              <a:r>
                <a:rPr lang="en-US" sz="1600" dirty="0">
                  <a:solidFill>
                    <a:srgbClr val="89BA17"/>
                  </a:solidFill>
                </a:rPr>
                <a:t>for industrial wireless sensors</a:t>
              </a:r>
              <a:endParaRPr lang="sv-SE" sz="1600" dirty="0">
                <a:solidFill>
                  <a:srgbClr val="89BA17"/>
                </a:solidFill>
              </a:endParaRPr>
            </a:p>
          </p:txBody>
        </p:sp>
        <p:sp>
          <p:nvSpPr>
            <p:cNvPr id="19" name="Rectangle: Folded Corner 18">
              <a:extLst>
                <a:ext uri="{FF2B5EF4-FFF2-40B4-BE49-F238E27FC236}">
                  <a16:creationId xmlns:a16="http://schemas.microsoft.com/office/drawing/2014/main" id="{621A6CC1-2695-4020-8C16-7F3D2458648C}"/>
                </a:ext>
              </a:extLst>
            </p:cNvPr>
            <p:cNvSpPr/>
            <p:nvPr/>
          </p:nvSpPr>
          <p:spPr bwMode="auto">
            <a:xfrm>
              <a:off x="7819625" y="4582744"/>
              <a:ext cx="1126803" cy="693460"/>
            </a:xfrm>
            <a:prstGeom prst="foldedCorner">
              <a:avLst/>
            </a:prstGeom>
            <a:no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72000" tIns="45720" rIns="72000" bIns="45720" numCol="1" rtlCol="0" anchor="t" anchorCtr="0" compatLnSpc="1">
              <a:prstTxWarp prst="textNoShape">
                <a:avLst/>
              </a:prstTxWarp>
              <a:noAutofit/>
            </a:bodyPr>
            <a:lstStyle/>
            <a:p>
              <a:pPr marL="85725" indent="-85725">
                <a:spcBef>
                  <a:spcPts val="0"/>
                </a:spcBef>
                <a:buFont typeface="Arial" panose="020B0604020202020204" pitchFamily="34" charset="0"/>
                <a:buChar char="•"/>
              </a:pPr>
              <a:r>
                <a:rPr lang="en-US" sz="1050" dirty="0">
                  <a:solidFill>
                    <a:srgbClr val="00B0F0"/>
                  </a:solidFill>
                </a:rPr>
                <a:t>Coverage</a:t>
              </a:r>
            </a:p>
            <a:p>
              <a:pPr marL="85725" indent="-85725">
                <a:spcBef>
                  <a:spcPts val="0"/>
                </a:spcBef>
                <a:buFont typeface="Arial" panose="020B0604020202020204" pitchFamily="34" charset="0"/>
                <a:buChar char="•"/>
              </a:pPr>
              <a:r>
                <a:rPr lang="en-US" sz="1050" dirty="0">
                  <a:solidFill>
                    <a:srgbClr val="00B0F0"/>
                  </a:solidFill>
                </a:rPr>
                <a:t>UE complexity</a:t>
              </a:r>
            </a:p>
            <a:p>
              <a:pPr marL="85725" indent="-85725">
                <a:spcBef>
                  <a:spcPts val="0"/>
                </a:spcBef>
                <a:buFont typeface="Arial" panose="020B0604020202020204" pitchFamily="34" charset="0"/>
                <a:buChar char="•"/>
              </a:pPr>
              <a:r>
                <a:rPr lang="en-US" sz="1050" dirty="0">
                  <a:solidFill>
                    <a:srgbClr val="00B0F0"/>
                  </a:solidFill>
                </a:rPr>
                <a:t>…</a:t>
              </a:r>
              <a:endParaRPr lang="sv-SE" sz="1050" dirty="0">
                <a:solidFill>
                  <a:srgbClr val="00B0F0"/>
                </a:solidFill>
              </a:endParaRPr>
            </a:p>
          </p:txBody>
        </p:sp>
        <p:sp>
          <p:nvSpPr>
            <p:cNvPr id="21" name="Rectangle: Folded Corner 20">
              <a:extLst>
                <a:ext uri="{FF2B5EF4-FFF2-40B4-BE49-F238E27FC236}">
                  <a16:creationId xmlns:a16="http://schemas.microsoft.com/office/drawing/2014/main" id="{AFF2F4E1-D8B2-409D-AAD5-D28132C5F569}"/>
                </a:ext>
              </a:extLst>
            </p:cNvPr>
            <p:cNvSpPr/>
            <p:nvPr/>
          </p:nvSpPr>
          <p:spPr bwMode="auto">
            <a:xfrm>
              <a:off x="9271241" y="2237821"/>
              <a:ext cx="1440178" cy="684241"/>
            </a:xfrm>
            <a:prstGeom prst="foldedCorner">
              <a:avLst/>
            </a:prstGeom>
            <a:no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72000" tIns="45720" rIns="72000" bIns="45720" numCol="1" rtlCol="0" anchor="t" anchorCtr="0" compatLnSpc="1">
              <a:prstTxWarp prst="textNoShape">
                <a:avLst/>
              </a:prstTxWarp>
              <a:noAutofit/>
            </a:bodyPr>
            <a:lstStyle/>
            <a:p>
              <a:pPr marL="85725" indent="-85725">
                <a:spcBef>
                  <a:spcPts val="0"/>
                </a:spcBef>
                <a:buFont typeface="Arial" panose="020B0604020202020204" pitchFamily="34" charset="0"/>
                <a:buChar char="•"/>
              </a:pPr>
              <a:r>
                <a:rPr lang="en-US" sz="1050" dirty="0">
                  <a:ln w="0"/>
                  <a:solidFill>
                    <a:srgbClr val="7030A0"/>
                  </a:solidFill>
                  <a:effectLst>
                    <a:outerShdw blurRad="38100" dist="19050" dir="2700000" algn="tl" rotWithShape="0">
                      <a:schemeClr val="dk1">
                        <a:alpha val="40000"/>
                      </a:schemeClr>
                    </a:outerShdw>
                  </a:effectLst>
                </a:rPr>
                <a:t>Data rate</a:t>
              </a:r>
            </a:p>
            <a:p>
              <a:pPr marL="85725" indent="-85725">
                <a:spcBef>
                  <a:spcPts val="0"/>
                </a:spcBef>
                <a:buFont typeface="Arial" panose="020B0604020202020204" pitchFamily="34" charset="0"/>
                <a:buChar char="•"/>
              </a:pPr>
              <a:r>
                <a:rPr lang="en-US" sz="1050" dirty="0">
                  <a:ln w="0"/>
                  <a:solidFill>
                    <a:srgbClr val="7030A0"/>
                  </a:solidFill>
                  <a:effectLst>
                    <a:outerShdw blurRad="38100" dist="19050" dir="2700000" algn="tl" rotWithShape="0">
                      <a:schemeClr val="dk1">
                        <a:alpha val="40000"/>
                      </a:schemeClr>
                    </a:outerShdw>
                  </a:effectLst>
                </a:rPr>
                <a:t>Spectral efficiency</a:t>
              </a:r>
            </a:p>
            <a:p>
              <a:pPr marL="85725" indent="-85725">
                <a:spcBef>
                  <a:spcPts val="0"/>
                </a:spcBef>
                <a:buFont typeface="Arial" panose="020B0604020202020204" pitchFamily="34" charset="0"/>
                <a:buChar char="•"/>
              </a:pPr>
              <a:r>
                <a:rPr lang="en-US" sz="1050" dirty="0">
                  <a:ln w="0"/>
                  <a:solidFill>
                    <a:srgbClr val="7030A0"/>
                  </a:solidFill>
                  <a:effectLst>
                    <a:outerShdw blurRad="38100" dist="19050" dir="2700000" algn="tl" rotWithShape="0">
                      <a:schemeClr val="dk1">
                        <a:alpha val="40000"/>
                      </a:schemeClr>
                    </a:outerShdw>
                  </a:effectLst>
                </a:rPr>
                <a:t>…</a:t>
              </a:r>
              <a:endParaRPr lang="sv-SE" sz="1050" dirty="0">
                <a:ln w="0"/>
                <a:solidFill>
                  <a:srgbClr val="7030A0"/>
                </a:solidFill>
                <a:effectLst>
                  <a:outerShdw blurRad="38100" dist="19050" dir="2700000" algn="tl" rotWithShape="0">
                    <a:schemeClr val="dk1">
                      <a:alpha val="40000"/>
                    </a:schemeClr>
                  </a:outerShdw>
                </a:effectLst>
              </a:endParaRPr>
            </a:p>
          </p:txBody>
        </p:sp>
        <p:sp>
          <p:nvSpPr>
            <p:cNvPr id="22" name="Oval 21">
              <a:extLst>
                <a:ext uri="{FF2B5EF4-FFF2-40B4-BE49-F238E27FC236}">
                  <a16:creationId xmlns:a16="http://schemas.microsoft.com/office/drawing/2014/main" id="{B6D74F18-ABB1-4560-94FB-F4F7B48EC51C}"/>
                </a:ext>
              </a:extLst>
            </p:cNvPr>
            <p:cNvSpPr/>
            <p:nvPr/>
          </p:nvSpPr>
          <p:spPr bwMode="auto">
            <a:xfrm>
              <a:off x="9047313" y="3490167"/>
              <a:ext cx="1021169" cy="1019903"/>
            </a:xfrm>
            <a:prstGeom prst="ellipse">
              <a:avLst/>
            </a:prstGeom>
            <a:solidFill>
              <a:schemeClr val="bg1"/>
            </a:solidFill>
            <a:ln w="12700" cap="flat" cmpd="sng" algn="ctr">
              <a:noFill/>
              <a:prstDash val="solid"/>
              <a:round/>
              <a:headEnd type="none" w="med" len="med"/>
              <a:tailEnd type="none" w="med" len="med"/>
            </a:ln>
            <a:effectLst/>
          </p:spPr>
          <p:txBody>
            <a:bodyPr vert="horz" wrap="none" lIns="72000" tIns="45720" rIns="72000" bIns="45720" numCol="1" rtlCol="0" anchor="t" anchorCtr="0" compatLnSpc="1">
              <a:prstTxWarp prst="textNoShape">
                <a:avLst/>
              </a:prstTxWarp>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sv-SE" sz="2000" b="0" i="0" u="none" strike="noStrike" cap="none" normalizeH="0" baseline="0">
                <a:ln>
                  <a:noFill/>
                </a:ln>
                <a:solidFill>
                  <a:schemeClr val="tx1"/>
                </a:solidFill>
                <a:effectLst/>
                <a:latin typeface="Arial" charset="0"/>
              </a:endParaRPr>
            </a:p>
          </p:txBody>
        </p:sp>
        <p:cxnSp>
          <p:nvCxnSpPr>
            <p:cNvPr id="18" name="Straight Connector 17">
              <a:extLst>
                <a:ext uri="{FF2B5EF4-FFF2-40B4-BE49-F238E27FC236}">
                  <a16:creationId xmlns:a16="http://schemas.microsoft.com/office/drawing/2014/main" id="{88674A79-8C15-4EFE-BF42-C300997D896F}"/>
                </a:ext>
              </a:extLst>
            </p:cNvPr>
            <p:cNvCxnSpPr>
              <a:cxnSpLocks/>
            </p:cNvCxnSpPr>
            <p:nvPr/>
          </p:nvCxnSpPr>
          <p:spPr bwMode="auto">
            <a:xfrm>
              <a:off x="9697453" y="4299927"/>
              <a:ext cx="588951" cy="942172"/>
            </a:xfrm>
            <a:prstGeom prst="line">
              <a:avLst/>
            </a:prstGeom>
            <a:solidFill>
              <a:schemeClr val="accent1"/>
            </a:solidFill>
            <a:ln w="9525" cap="flat" cmpd="sng" algn="ctr">
              <a:solidFill>
                <a:srgbClr val="00B050"/>
              </a:solidFill>
              <a:prstDash val="sysDash"/>
              <a:round/>
              <a:headEnd type="none" w="med" len="med"/>
              <a:tailEnd type="none" w="med" len="med"/>
            </a:ln>
            <a:effectLst/>
          </p:spPr>
        </p:cxnSp>
      </p:grpSp>
      <p:sp>
        <p:nvSpPr>
          <p:cNvPr id="23" name="Rectangle: Folded Corner 22">
            <a:extLst>
              <a:ext uri="{FF2B5EF4-FFF2-40B4-BE49-F238E27FC236}">
                <a16:creationId xmlns:a16="http://schemas.microsoft.com/office/drawing/2014/main" id="{B1FB39DD-0CCB-4D33-95B0-B0A808891022}"/>
              </a:ext>
            </a:extLst>
          </p:cNvPr>
          <p:cNvSpPr/>
          <p:nvPr/>
        </p:nvSpPr>
        <p:spPr bwMode="auto">
          <a:xfrm>
            <a:off x="10911110" y="4578551"/>
            <a:ext cx="1126803" cy="693460"/>
          </a:xfrm>
          <a:prstGeom prst="foldedCorner">
            <a:avLst/>
          </a:prstGeom>
          <a:noFill/>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72000" tIns="45720" rIns="72000" bIns="45720" numCol="1" rtlCol="0" anchor="t" anchorCtr="0" compatLnSpc="1">
            <a:prstTxWarp prst="textNoShape">
              <a:avLst/>
            </a:prstTxWarp>
            <a:noAutofit/>
          </a:bodyPr>
          <a:lstStyle/>
          <a:p>
            <a:pPr marL="85725" indent="-85725">
              <a:spcBef>
                <a:spcPts val="0"/>
              </a:spcBef>
              <a:buFont typeface="Arial" panose="020B0604020202020204" pitchFamily="34" charset="0"/>
              <a:buChar char="•"/>
            </a:pPr>
            <a:r>
              <a:rPr lang="en-US" sz="1050" dirty="0">
                <a:solidFill>
                  <a:schemeClr val="accent4"/>
                </a:solidFill>
              </a:rPr>
              <a:t>Latency</a:t>
            </a:r>
          </a:p>
          <a:p>
            <a:pPr marL="85725" indent="-85725">
              <a:spcBef>
                <a:spcPts val="0"/>
              </a:spcBef>
              <a:buFont typeface="Arial" panose="020B0604020202020204" pitchFamily="34" charset="0"/>
              <a:buChar char="•"/>
            </a:pPr>
            <a:r>
              <a:rPr lang="en-US" sz="1050" dirty="0">
                <a:solidFill>
                  <a:schemeClr val="accent4"/>
                </a:solidFill>
              </a:rPr>
              <a:t>Reliability</a:t>
            </a:r>
          </a:p>
          <a:p>
            <a:pPr marL="85725" indent="-85725">
              <a:spcBef>
                <a:spcPts val="0"/>
              </a:spcBef>
              <a:buFont typeface="Arial" panose="020B0604020202020204" pitchFamily="34" charset="0"/>
              <a:buChar char="•"/>
            </a:pPr>
            <a:r>
              <a:rPr lang="en-US" sz="1050" dirty="0">
                <a:solidFill>
                  <a:schemeClr val="accent4"/>
                </a:solidFill>
              </a:rPr>
              <a:t>…</a:t>
            </a:r>
            <a:endParaRPr lang="sv-SE" sz="1050" dirty="0">
              <a:solidFill>
                <a:schemeClr val="accent4"/>
              </a:solidFill>
            </a:endParaRPr>
          </a:p>
        </p:txBody>
      </p:sp>
      <p:sp>
        <p:nvSpPr>
          <p:cNvPr id="20" name="Rectangle 19">
            <a:extLst>
              <a:ext uri="{FF2B5EF4-FFF2-40B4-BE49-F238E27FC236}">
                <a16:creationId xmlns:a16="http://schemas.microsoft.com/office/drawing/2014/main" id="{1B794090-8E6A-43A0-A17D-448CB15242B9}"/>
              </a:ext>
            </a:extLst>
          </p:cNvPr>
          <p:cNvSpPr/>
          <p:nvPr/>
        </p:nvSpPr>
        <p:spPr>
          <a:xfrm>
            <a:off x="9384407" y="3830309"/>
            <a:ext cx="739305" cy="338554"/>
          </a:xfrm>
          <a:prstGeom prst="rect">
            <a:avLst/>
          </a:prstGeom>
          <a:ln>
            <a:noFill/>
          </a:ln>
        </p:spPr>
        <p:txBody>
          <a:bodyPr wrap="none">
            <a:spAutoFit/>
          </a:bodyPr>
          <a:lstStyle/>
          <a:p>
            <a:pPr algn="ctr"/>
            <a:r>
              <a:rPr lang="en-US" sz="1600" b="1" dirty="0">
                <a:solidFill>
                  <a:srgbClr val="89BA17"/>
                </a:solidFill>
              </a:rPr>
              <a:t>IWSN</a:t>
            </a:r>
            <a:endParaRPr lang="sv-SE" sz="1600" b="1" dirty="0">
              <a:solidFill>
                <a:srgbClr val="89BA17"/>
              </a:solidFill>
            </a:endParaRPr>
          </a:p>
        </p:txBody>
      </p:sp>
    </p:spTree>
    <p:extLst>
      <p:ext uri="{BB962C8B-B14F-4D97-AF65-F5344CB8AC3E}">
        <p14:creationId xmlns:p14="http://schemas.microsoft.com/office/powerpoint/2010/main" val="30945913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2E99E3B-A534-4734-9323-22E6E7596883}"/>
              </a:ext>
            </a:extLst>
          </p:cNvPr>
          <p:cNvSpPr>
            <a:spLocks noGrp="1"/>
          </p:cNvSpPr>
          <p:nvPr>
            <p:ph type="title"/>
          </p:nvPr>
        </p:nvSpPr>
        <p:spPr/>
        <p:txBody>
          <a:bodyPr/>
          <a:lstStyle/>
          <a:p>
            <a:r>
              <a:rPr lang="sv-SE" dirty="0"/>
              <a:t>Rel-17 NR MTC </a:t>
            </a:r>
            <a:r>
              <a:rPr lang="sv-SE" u="sng" dirty="0"/>
              <a:t>is NOT</a:t>
            </a:r>
            <a:r>
              <a:rPr lang="sv-SE" dirty="0"/>
              <a:t> for LPWA Use Cases</a:t>
            </a:r>
          </a:p>
        </p:txBody>
      </p:sp>
      <p:sp>
        <p:nvSpPr>
          <p:cNvPr id="9" name="Content Placeholder 8">
            <a:extLst>
              <a:ext uri="{FF2B5EF4-FFF2-40B4-BE49-F238E27FC236}">
                <a16:creationId xmlns:a16="http://schemas.microsoft.com/office/drawing/2014/main" id="{897E363F-1142-4676-80BF-8528C45B22E6}"/>
              </a:ext>
            </a:extLst>
          </p:cNvPr>
          <p:cNvSpPr>
            <a:spLocks noGrp="1"/>
          </p:cNvSpPr>
          <p:nvPr>
            <p:ph sz="quarter" idx="10"/>
          </p:nvPr>
        </p:nvSpPr>
        <p:spPr>
          <a:xfrm>
            <a:off x="479425" y="1843880"/>
            <a:ext cx="11233150" cy="4105885"/>
          </a:xfrm>
        </p:spPr>
        <p:txBody>
          <a:bodyPr>
            <a:normAutofit/>
          </a:bodyPr>
          <a:lstStyle/>
          <a:p>
            <a:r>
              <a:rPr lang="en-US" dirty="0"/>
              <a:t>RAN#79 agreement (</a:t>
            </a:r>
            <a:r>
              <a:rPr lang="en-US" dirty="0">
                <a:hlinkClick r:id="rId3"/>
              </a:rPr>
              <a:t>RP-180581</a:t>
            </a:r>
            <a:r>
              <a:rPr lang="en-US" dirty="0"/>
              <a:t>)</a:t>
            </a:r>
          </a:p>
          <a:p>
            <a:pPr lvl="1"/>
            <a:r>
              <a:rPr lang="en-US" dirty="0"/>
              <a:t>For Rel-16:</a:t>
            </a:r>
          </a:p>
          <a:p>
            <a:pPr lvl="2"/>
            <a:r>
              <a:rPr lang="en-US" dirty="0"/>
              <a:t>No NR based solution will be studied or specified for the LPWA use cases</a:t>
            </a:r>
          </a:p>
          <a:p>
            <a:pPr lvl="2"/>
            <a:r>
              <a:rPr lang="en-US" dirty="0"/>
              <a:t>LPWA use cases will continue to be addressed by evolving LTE-M(</a:t>
            </a:r>
            <a:r>
              <a:rPr lang="en-US" dirty="0" err="1"/>
              <a:t>eMTC</a:t>
            </a:r>
            <a:r>
              <a:rPr lang="en-US" dirty="0"/>
              <a:t>) and NB-IoT</a:t>
            </a:r>
          </a:p>
          <a:p>
            <a:pPr lvl="2"/>
            <a:endParaRPr lang="en-US" dirty="0"/>
          </a:p>
          <a:p>
            <a:r>
              <a:rPr lang="en-US" dirty="0"/>
              <a:t>We see the considerations behind the above agreement still hold for Rel-17 and for next few years</a:t>
            </a:r>
          </a:p>
          <a:p>
            <a:pPr marL="355600" lvl="1" indent="0">
              <a:buNone/>
            </a:pPr>
            <a:endParaRPr lang="en-US" dirty="0"/>
          </a:p>
          <a:p>
            <a:r>
              <a:rPr lang="en-US" dirty="0">
                <a:solidFill>
                  <a:srgbClr val="0070C0"/>
                </a:solidFill>
              </a:rPr>
              <a:t>Ericsson view: Rel-17 NR MTC is not for LPWA use cases</a:t>
            </a:r>
          </a:p>
          <a:p>
            <a:endParaRPr lang="en-US" dirty="0"/>
          </a:p>
          <a:p>
            <a:endParaRPr lang="en-US" dirty="0"/>
          </a:p>
        </p:txBody>
      </p:sp>
      <p:pic>
        <p:nvPicPr>
          <p:cNvPr id="3" name="Picture 2">
            <a:extLst>
              <a:ext uri="{FF2B5EF4-FFF2-40B4-BE49-F238E27FC236}">
                <a16:creationId xmlns:a16="http://schemas.microsoft.com/office/drawing/2014/main" id="{4161343F-00F4-4001-9EAE-54D61DBE16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03467" y="448384"/>
            <a:ext cx="1853295" cy="1081089"/>
          </a:xfrm>
          <a:prstGeom prst="rect">
            <a:avLst/>
          </a:prstGeom>
        </p:spPr>
      </p:pic>
    </p:spTree>
    <p:extLst>
      <p:ext uri="{BB962C8B-B14F-4D97-AF65-F5344CB8AC3E}">
        <p14:creationId xmlns:p14="http://schemas.microsoft.com/office/powerpoint/2010/main" val="1123492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DFA4EB7-2442-4719-A87F-8D7C8D95E9A3}"/>
              </a:ext>
            </a:extLst>
          </p:cNvPr>
          <p:cNvSpPr>
            <a:spLocks noGrp="1"/>
          </p:cNvSpPr>
          <p:nvPr>
            <p:ph idx="1"/>
          </p:nvPr>
        </p:nvSpPr>
        <p:spPr>
          <a:xfrm>
            <a:off x="524935" y="1540042"/>
            <a:ext cx="11078631" cy="1177917"/>
          </a:xfrm>
        </p:spPr>
        <p:txBody>
          <a:bodyPr>
            <a:normAutofit fontScale="92500"/>
          </a:bodyPr>
          <a:lstStyle/>
          <a:p>
            <a:r>
              <a:rPr lang="en-US" sz="2000" dirty="0"/>
              <a:t>The majority of the industrial wireless sensors do not need to achieve the extreme KPIs of eMBB, mMTC, and URLLC. </a:t>
            </a:r>
          </a:p>
          <a:p>
            <a:r>
              <a:rPr lang="en-US" sz="2000" dirty="0"/>
              <a:t>Release 17 study item can start with study and address the requirement space between these extremes.</a:t>
            </a:r>
          </a:p>
        </p:txBody>
      </p:sp>
      <p:sp>
        <p:nvSpPr>
          <p:cNvPr id="3" name="Title 2">
            <a:extLst>
              <a:ext uri="{FF2B5EF4-FFF2-40B4-BE49-F238E27FC236}">
                <a16:creationId xmlns:a16="http://schemas.microsoft.com/office/drawing/2014/main" id="{5775C415-2D56-4C26-A25F-4366BC37837A}"/>
              </a:ext>
            </a:extLst>
          </p:cNvPr>
          <p:cNvSpPr>
            <a:spLocks noGrp="1"/>
          </p:cNvSpPr>
          <p:nvPr>
            <p:ph type="title"/>
          </p:nvPr>
        </p:nvSpPr>
        <p:spPr>
          <a:xfrm>
            <a:off x="524935" y="454671"/>
            <a:ext cx="9992784" cy="1085371"/>
          </a:xfrm>
        </p:spPr>
        <p:txBody>
          <a:bodyPr/>
          <a:lstStyle/>
          <a:p>
            <a:r>
              <a:rPr lang="sv-SE" dirty="0"/>
              <a:t>Industrial Wireless Sensor</a:t>
            </a:r>
            <a:r>
              <a:rPr lang="en-US" dirty="0"/>
              <a:t> </a:t>
            </a:r>
            <a:br>
              <a:rPr lang="en-US" dirty="0"/>
            </a:br>
            <a:r>
              <a:rPr lang="en-US" sz="2800" dirty="0"/>
              <a:t>Radio Requirements</a:t>
            </a:r>
          </a:p>
        </p:txBody>
      </p:sp>
      <p:graphicFrame>
        <p:nvGraphicFramePr>
          <p:cNvPr id="8" name="Table 7">
            <a:extLst>
              <a:ext uri="{FF2B5EF4-FFF2-40B4-BE49-F238E27FC236}">
                <a16:creationId xmlns:a16="http://schemas.microsoft.com/office/drawing/2014/main" id="{0A0123E3-0998-40C1-8C80-29F8087ABF4E}"/>
              </a:ext>
            </a:extLst>
          </p:cNvPr>
          <p:cNvGraphicFramePr>
            <a:graphicFrameLocks noGrp="1"/>
          </p:cNvGraphicFramePr>
          <p:nvPr>
            <p:extLst>
              <p:ext uri="{D42A27DB-BD31-4B8C-83A1-F6EECF244321}">
                <p14:modId xmlns:p14="http://schemas.microsoft.com/office/powerpoint/2010/main" val="2215606239"/>
              </p:ext>
            </p:extLst>
          </p:nvPr>
        </p:nvGraphicFramePr>
        <p:xfrm>
          <a:off x="804639" y="2868123"/>
          <a:ext cx="10967731" cy="3650789"/>
        </p:xfrm>
        <a:graphic>
          <a:graphicData uri="http://schemas.openxmlformats.org/drawingml/2006/table">
            <a:tbl>
              <a:tblPr firstRow="1" bandRow="1">
                <a:solidFill>
                  <a:srgbClr val="00285E">
                    <a:lumMod val="50000"/>
                    <a:lumOff val="50000"/>
                  </a:srgbClr>
                </a:solidFill>
              </a:tblPr>
              <a:tblGrid>
                <a:gridCol w="1879928">
                  <a:extLst>
                    <a:ext uri="{9D8B030D-6E8A-4147-A177-3AD203B41FA5}">
                      <a16:colId xmlns:a16="http://schemas.microsoft.com/office/drawing/2014/main" val="779636361"/>
                    </a:ext>
                  </a:extLst>
                </a:gridCol>
                <a:gridCol w="3191656">
                  <a:extLst>
                    <a:ext uri="{9D8B030D-6E8A-4147-A177-3AD203B41FA5}">
                      <a16:colId xmlns:a16="http://schemas.microsoft.com/office/drawing/2014/main" val="2316145684"/>
                    </a:ext>
                  </a:extLst>
                </a:gridCol>
                <a:gridCol w="4105174">
                  <a:extLst>
                    <a:ext uri="{9D8B030D-6E8A-4147-A177-3AD203B41FA5}">
                      <a16:colId xmlns:a16="http://schemas.microsoft.com/office/drawing/2014/main" val="2311789894"/>
                    </a:ext>
                  </a:extLst>
                </a:gridCol>
                <a:gridCol w="1790973">
                  <a:extLst>
                    <a:ext uri="{9D8B030D-6E8A-4147-A177-3AD203B41FA5}">
                      <a16:colId xmlns:a16="http://schemas.microsoft.com/office/drawing/2014/main" val="3698585245"/>
                    </a:ext>
                  </a:extLst>
                </a:gridCol>
              </a:tblGrid>
              <a:tr h="286678">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endParaRPr lang="en-US" sz="1400" dirty="0">
                        <a:latin typeface="+mn-lt"/>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en-US" sz="1400" dirty="0">
                          <a:latin typeface="+mn-lt"/>
                        </a:rPr>
                        <a:t>LPWA</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285E">
                        <a:lumMod val="50000"/>
                        <a:lumOff val="50000"/>
                      </a:srgb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en-US" sz="1400" dirty="0">
                          <a:latin typeface="+mn-lt"/>
                        </a:rPr>
                        <a:t>IWSN</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89BA17"/>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en-US" sz="1400" dirty="0">
                          <a:latin typeface="+mn-lt"/>
                        </a:rPr>
                        <a:t>URLLC</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F08A00"/>
                    </a:solidFill>
                  </a:tcPr>
                </a:tc>
                <a:extLst>
                  <a:ext uri="{0D108BD9-81ED-4DB2-BD59-A6C34878D82A}">
                    <a16:rowId xmlns:a16="http://schemas.microsoft.com/office/drawing/2014/main" val="2685018622"/>
                  </a:ext>
                </a:extLst>
              </a:tr>
              <a:tr h="46300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a:latin typeface="+mn-lt"/>
                        </a:rPr>
                        <a:t>Solution:</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LTE-M, NB-IoT, EC-GSM-IoT</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285E">
                        <a:lumMod val="25000"/>
                        <a:lumOff val="75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NR MTC</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89BA17">
                        <a:lumMod val="40000"/>
                        <a:lumOff val="6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LTE and NR URLLC</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F08A00">
                        <a:lumMod val="40000"/>
                        <a:lumOff val="60000"/>
                      </a:srgbClr>
                    </a:solidFill>
                  </a:tcPr>
                </a:tc>
                <a:extLst>
                  <a:ext uri="{0D108BD9-81ED-4DB2-BD59-A6C34878D82A}">
                    <a16:rowId xmlns:a16="http://schemas.microsoft.com/office/drawing/2014/main" val="2685929518"/>
                  </a:ext>
                </a:extLst>
              </a:tr>
              <a:tr h="46635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a:latin typeface="+mn-lt"/>
                        </a:rPr>
                        <a:t>Latency:</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&lt; 10s</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285E">
                        <a:lumMod val="10000"/>
                        <a:lumOff val="9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5-10ms for safety related monitoring</a:t>
                      </a:r>
                    </a:p>
                    <a:p>
                      <a:r>
                        <a:rPr lang="en-US" sz="1400" dirty="0">
                          <a:latin typeface="+mn-lt"/>
                        </a:rPr>
                        <a:t>50ms – 1s for non-safety related monitoring</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9BA17">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0.5 to 1 </a:t>
                      </a:r>
                      <a:r>
                        <a:rPr lang="en-US" sz="1400" dirty="0" err="1">
                          <a:latin typeface="+mn-lt"/>
                        </a:rPr>
                        <a:t>ms</a:t>
                      </a:r>
                      <a:endParaRPr lang="en-US" sz="1400" dirty="0">
                        <a:latin typeface="+mn-lt"/>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08A00">
                        <a:lumMod val="20000"/>
                        <a:lumOff val="80000"/>
                      </a:srgbClr>
                    </a:solidFill>
                  </a:tcPr>
                </a:tc>
                <a:extLst>
                  <a:ext uri="{0D108BD9-81ED-4DB2-BD59-A6C34878D82A}">
                    <a16:rowId xmlns:a16="http://schemas.microsoft.com/office/drawing/2014/main" val="922619971"/>
                  </a:ext>
                </a:extLst>
              </a:tr>
              <a:tr h="46635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a:latin typeface="+mn-lt"/>
                        </a:rPr>
                        <a:t>Connection density:</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1,000,000 per km</a:t>
                      </a:r>
                      <a:r>
                        <a:rPr lang="en-US" sz="1400" baseline="30000" dirty="0">
                          <a:latin typeface="+mn-lt"/>
                        </a:rPr>
                        <a:t>2</a:t>
                      </a:r>
                      <a:r>
                        <a:rPr lang="en-US" sz="1400" dirty="0">
                          <a:latin typeface="+mn-lt"/>
                        </a:rPr>
                        <a:t>   (= 1 per m</a:t>
                      </a:r>
                      <a:r>
                        <a:rPr lang="en-US" sz="1400" baseline="30000" dirty="0">
                          <a:latin typeface="+mn-lt"/>
                        </a:rPr>
                        <a:t>2</a:t>
                      </a:r>
                      <a:r>
                        <a:rPr lang="en-US" sz="1400" dirty="0">
                          <a:latin typeface="+mn-lt"/>
                        </a:rPr>
                        <a:t>)</a:t>
                      </a:r>
                      <a:endParaRPr lang="en-US" sz="1400" baseline="30000" dirty="0">
                        <a:latin typeface="+mn-lt"/>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285E">
                        <a:lumMod val="25000"/>
                        <a:lumOff val="75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mn-lt"/>
                        </a:rPr>
                        <a:t>0.05 - 1 per m</a:t>
                      </a:r>
                      <a:r>
                        <a:rPr lang="en-US" sz="1400" baseline="30000" dirty="0">
                          <a:latin typeface="+mn-lt"/>
                        </a:rPr>
                        <a:t>2</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9BA17">
                        <a:lumMod val="40000"/>
                        <a:lumOff val="6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08A00">
                        <a:lumMod val="40000"/>
                        <a:lumOff val="60000"/>
                      </a:srgbClr>
                    </a:solidFill>
                  </a:tcPr>
                </a:tc>
                <a:extLst>
                  <a:ext uri="{0D108BD9-81ED-4DB2-BD59-A6C34878D82A}">
                    <a16:rowId xmlns:a16="http://schemas.microsoft.com/office/drawing/2014/main" val="2667685976"/>
                  </a:ext>
                </a:extLst>
              </a:tr>
              <a:tr h="274327">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a:latin typeface="+mn-lt"/>
                        </a:rPr>
                        <a:t>Range and coverage: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164 dB MCL</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285E">
                        <a:lumMod val="10000"/>
                        <a:lumOff val="9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&lt;30m; mainly indoor deployment*</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9BA17">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08A00">
                        <a:lumMod val="20000"/>
                        <a:lumOff val="80000"/>
                      </a:srgbClr>
                    </a:solidFill>
                  </a:tcPr>
                </a:tc>
                <a:extLst>
                  <a:ext uri="{0D108BD9-81ED-4DB2-BD59-A6C34878D82A}">
                    <a16:rowId xmlns:a16="http://schemas.microsoft.com/office/drawing/2014/main" val="4169484899"/>
                  </a:ext>
                </a:extLst>
              </a:tr>
              <a:tr h="46635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Device cost:</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Ultra-low*</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285E">
                        <a:lumMod val="25000"/>
                        <a:lumOff val="75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mn-lt"/>
                        </a:rPr>
                        <a:t>Low*, Ultra-low transmit power</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9BA17">
                        <a:lumMod val="40000"/>
                        <a:lumOff val="6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High</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08A00">
                        <a:lumMod val="40000"/>
                        <a:lumOff val="60000"/>
                      </a:srgbClr>
                    </a:solidFill>
                  </a:tcPr>
                </a:tc>
                <a:extLst>
                  <a:ext uri="{0D108BD9-81ED-4DB2-BD59-A6C34878D82A}">
                    <a16:rowId xmlns:a16="http://schemas.microsoft.com/office/drawing/2014/main" val="2267826289"/>
                  </a:ext>
                </a:extLst>
              </a:tr>
              <a:tr h="356158">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a:latin typeface="+mn-lt"/>
                        </a:rPr>
                        <a:t>UE battery lifetime: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10-15 years</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285E">
                        <a:lumMod val="10000"/>
                        <a:lumOff val="9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1-3 years battery life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9BA17">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08A00">
                        <a:lumMod val="20000"/>
                        <a:lumOff val="80000"/>
                      </a:srgbClr>
                    </a:solidFill>
                  </a:tcPr>
                </a:tc>
                <a:extLst>
                  <a:ext uri="{0D108BD9-81ED-4DB2-BD59-A6C34878D82A}">
                    <a16:rowId xmlns:a16="http://schemas.microsoft.com/office/drawing/2014/main" val="698811466"/>
                  </a:ext>
                </a:extLst>
              </a:tr>
              <a:tr h="274327">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a:latin typeface="+mn-lt"/>
                        </a:rPr>
                        <a:t>Data rate: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&gt; 160 bps</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285E">
                        <a:lumMod val="25000"/>
                        <a:lumOff val="75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Up to few Mbps</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9BA17">
                        <a:lumMod val="40000"/>
                        <a:lumOff val="6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en-US" sz="1400" dirty="0">
                        <a:latin typeface="+mn-lt"/>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08A00">
                        <a:lumMod val="40000"/>
                        <a:lumOff val="60000"/>
                      </a:srgbClr>
                    </a:solidFill>
                  </a:tcPr>
                </a:tc>
                <a:extLst>
                  <a:ext uri="{0D108BD9-81ED-4DB2-BD59-A6C34878D82A}">
                    <a16:rowId xmlns:a16="http://schemas.microsoft.com/office/drawing/2014/main" val="1837125232"/>
                  </a:ext>
                </a:extLst>
              </a:tr>
              <a:tr h="466356">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a:latin typeface="+mn-lt"/>
                        </a:rPr>
                        <a:t>Reliability:</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285E">
                        <a:lumMod val="10000"/>
                        <a:lumOff val="9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mn-lt"/>
                        </a:rPr>
                        <a:t>Need to work in extremely harsh environment</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9BA17">
                        <a:lumMod val="20000"/>
                        <a:lumOff val="8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en-US" sz="1400" dirty="0">
                          <a:latin typeface="+mn-lt"/>
                        </a:rPr>
                        <a:t>Up to 99.9999%</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08A00">
                        <a:lumMod val="20000"/>
                        <a:lumOff val="80000"/>
                      </a:srgbClr>
                    </a:solidFill>
                  </a:tcPr>
                </a:tc>
                <a:extLst>
                  <a:ext uri="{0D108BD9-81ED-4DB2-BD59-A6C34878D82A}">
                    <a16:rowId xmlns:a16="http://schemas.microsoft.com/office/drawing/2014/main" val="1675321909"/>
                  </a:ext>
                </a:extLst>
              </a:tr>
            </a:tbl>
          </a:graphicData>
        </a:graphic>
      </p:graphicFrame>
    </p:spTree>
    <p:extLst>
      <p:ext uri="{BB962C8B-B14F-4D97-AF65-F5344CB8AC3E}">
        <p14:creationId xmlns:p14="http://schemas.microsoft.com/office/powerpoint/2010/main" val="39497476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26B45-85F0-450A-8299-E4470AC1214E}"/>
              </a:ext>
            </a:extLst>
          </p:cNvPr>
          <p:cNvSpPr>
            <a:spLocks noGrp="1"/>
          </p:cNvSpPr>
          <p:nvPr>
            <p:ph type="title"/>
          </p:nvPr>
        </p:nvSpPr>
        <p:spPr/>
        <p:txBody>
          <a:bodyPr/>
          <a:lstStyle/>
          <a:p>
            <a:r>
              <a:rPr lang="en-US" dirty="0"/>
              <a:t>Rel-17 NR MTC</a:t>
            </a:r>
          </a:p>
        </p:txBody>
      </p:sp>
      <p:sp>
        <p:nvSpPr>
          <p:cNvPr id="4" name="TextBox 3">
            <a:extLst>
              <a:ext uri="{FF2B5EF4-FFF2-40B4-BE49-F238E27FC236}">
                <a16:creationId xmlns:a16="http://schemas.microsoft.com/office/drawing/2014/main" id="{10900EDD-0D22-40A8-99D7-0734BC371191}"/>
              </a:ext>
            </a:extLst>
          </p:cNvPr>
          <p:cNvSpPr txBox="1"/>
          <p:nvPr/>
        </p:nvSpPr>
        <p:spPr bwMode="auto">
          <a:xfrm>
            <a:off x="9107423" y="6530502"/>
            <a:ext cx="3551641" cy="235794"/>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1000" dirty="0"/>
              <a:t>* Does not need to be as low complexity as Cat-M1.</a:t>
            </a:r>
            <a:endParaRPr lang="sv-SE" sz="1000" dirty="0"/>
          </a:p>
        </p:txBody>
      </p:sp>
      <p:sp>
        <p:nvSpPr>
          <p:cNvPr id="31" name="Rectangle 30">
            <a:extLst>
              <a:ext uri="{FF2B5EF4-FFF2-40B4-BE49-F238E27FC236}">
                <a16:creationId xmlns:a16="http://schemas.microsoft.com/office/drawing/2014/main" id="{DFF2E89A-688C-4D10-A090-85C8F0553CE7}"/>
              </a:ext>
            </a:extLst>
          </p:cNvPr>
          <p:cNvSpPr/>
          <p:nvPr/>
        </p:nvSpPr>
        <p:spPr bwMode="auto">
          <a:xfrm>
            <a:off x="6567721" y="1904810"/>
            <a:ext cx="5472113" cy="4392613"/>
          </a:xfrm>
          <a:prstGeom prst="rect">
            <a:avLst/>
          </a:prstGeom>
          <a:solidFill>
            <a:srgbClr val="89BA17"/>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err="1">
              <a:ln>
                <a:noFill/>
              </a:ln>
              <a:solidFill>
                <a:schemeClr val="bg1"/>
              </a:solidFill>
              <a:effectLst/>
              <a:latin typeface="+mn-lt"/>
            </a:endParaRPr>
          </a:p>
        </p:txBody>
      </p:sp>
      <p:pic>
        <p:nvPicPr>
          <p:cNvPr id="33" name="Picture Placeholder 27">
            <a:extLst>
              <a:ext uri="{FF2B5EF4-FFF2-40B4-BE49-F238E27FC236}">
                <a16:creationId xmlns:a16="http://schemas.microsoft.com/office/drawing/2014/main" id="{FF2985DE-6D4B-4EEE-98BC-8453037AF25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7255773" y="4754887"/>
            <a:ext cx="330107" cy="355867"/>
          </a:xfrm>
          <a:prstGeom prst="rect">
            <a:avLst/>
          </a:prstGeom>
        </p:spPr>
      </p:pic>
      <p:pic>
        <p:nvPicPr>
          <p:cNvPr id="34" name="Picture Placeholder 29">
            <a:extLst>
              <a:ext uri="{FF2B5EF4-FFF2-40B4-BE49-F238E27FC236}">
                <a16:creationId xmlns:a16="http://schemas.microsoft.com/office/drawing/2014/main" id="{687A1CF0-5880-43F8-8BC7-21174A32E3D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t="73" b="73"/>
          <a:stretch>
            <a:fillRect/>
          </a:stretch>
        </p:blipFill>
        <p:spPr>
          <a:xfrm>
            <a:off x="8229677" y="4752161"/>
            <a:ext cx="335164" cy="361319"/>
          </a:xfrm>
          <a:prstGeom prst="rect">
            <a:avLst/>
          </a:prstGeom>
        </p:spPr>
      </p:pic>
      <p:pic>
        <p:nvPicPr>
          <p:cNvPr id="35" name="Picture Placeholder 43">
            <a:extLst>
              <a:ext uri="{FF2B5EF4-FFF2-40B4-BE49-F238E27FC236}">
                <a16:creationId xmlns:a16="http://schemas.microsoft.com/office/drawing/2014/main" id="{0F4CDE90-A2A5-495D-8561-48E73E893D6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7764928" y="4778822"/>
            <a:ext cx="285702" cy="307997"/>
          </a:xfrm>
          <a:prstGeom prst="rect">
            <a:avLst/>
          </a:prstGeom>
        </p:spPr>
      </p:pic>
      <p:pic>
        <p:nvPicPr>
          <p:cNvPr id="36" name="Picture Placeholder 37">
            <a:extLst>
              <a:ext uri="{FF2B5EF4-FFF2-40B4-BE49-F238E27FC236}">
                <a16:creationId xmlns:a16="http://schemas.microsoft.com/office/drawing/2014/main" id="{4DF16314-9A4F-4B4C-BE3B-4E8192EDD60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t="73" b="73"/>
          <a:stretch>
            <a:fillRect/>
          </a:stretch>
        </p:blipFill>
        <p:spPr>
          <a:xfrm>
            <a:off x="7220803" y="4325377"/>
            <a:ext cx="325777" cy="351199"/>
          </a:xfrm>
          <a:prstGeom prst="rect">
            <a:avLst/>
          </a:prstGeom>
        </p:spPr>
      </p:pic>
      <p:pic>
        <p:nvPicPr>
          <p:cNvPr id="37" name="Picture Placeholder 35">
            <a:extLst>
              <a:ext uri="{FF2B5EF4-FFF2-40B4-BE49-F238E27FC236}">
                <a16:creationId xmlns:a16="http://schemas.microsoft.com/office/drawing/2014/main" id="{94289EC7-C747-47AD-AAF5-3C731FA4DE21}"/>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a:off x="8250239" y="4289591"/>
            <a:ext cx="392168" cy="422771"/>
          </a:xfrm>
          <a:prstGeom prst="rect">
            <a:avLst/>
          </a:prstGeom>
        </p:spPr>
      </p:pic>
      <p:pic>
        <p:nvPicPr>
          <p:cNvPr id="38" name="Picture Placeholder 29">
            <a:extLst>
              <a:ext uri="{FF2B5EF4-FFF2-40B4-BE49-F238E27FC236}">
                <a16:creationId xmlns:a16="http://schemas.microsoft.com/office/drawing/2014/main" id="{56B86740-44D8-4202-BB05-1871327E561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a:stretch>
        </p:blipFill>
        <p:spPr>
          <a:xfrm>
            <a:off x="7775876" y="4368882"/>
            <a:ext cx="245065" cy="264189"/>
          </a:xfrm>
          <a:prstGeom prst="rect">
            <a:avLst/>
          </a:prstGeom>
        </p:spPr>
      </p:pic>
      <p:grpSp>
        <p:nvGrpSpPr>
          <p:cNvPr id="40" name="Group 39">
            <a:extLst>
              <a:ext uri="{FF2B5EF4-FFF2-40B4-BE49-F238E27FC236}">
                <a16:creationId xmlns:a16="http://schemas.microsoft.com/office/drawing/2014/main" id="{5590093C-2607-4F5C-8929-E882E7AD5CF4}"/>
              </a:ext>
            </a:extLst>
          </p:cNvPr>
          <p:cNvGrpSpPr/>
          <p:nvPr/>
        </p:nvGrpSpPr>
        <p:grpSpPr>
          <a:xfrm>
            <a:off x="8472390" y="2275137"/>
            <a:ext cx="3410095" cy="1471612"/>
            <a:chOff x="8143004" y="1877766"/>
            <a:chExt cx="3410095" cy="1471612"/>
          </a:xfrm>
        </p:grpSpPr>
        <p:grpSp>
          <p:nvGrpSpPr>
            <p:cNvPr id="41" name="Group 40">
              <a:extLst>
                <a:ext uri="{FF2B5EF4-FFF2-40B4-BE49-F238E27FC236}">
                  <a16:creationId xmlns:a16="http://schemas.microsoft.com/office/drawing/2014/main" id="{1A96D49E-0058-4C81-9AF5-B9239072E2B2}"/>
                </a:ext>
              </a:extLst>
            </p:cNvPr>
            <p:cNvGrpSpPr/>
            <p:nvPr/>
          </p:nvGrpSpPr>
          <p:grpSpPr>
            <a:xfrm>
              <a:off x="8143004" y="1896527"/>
              <a:ext cx="3410095" cy="1452851"/>
              <a:chOff x="6811718" y="2126511"/>
              <a:chExt cx="4608461" cy="1856433"/>
            </a:xfrm>
          </p:grpSpPr>
          <p:pic>
            <p:nvPicPr>
              <p:cNvPr id="44" name="Picture Placeholder 49">
                <a:extLst>
                  <a:ext uri="{FF2B5EF4-FFF2-40B4-BE49-F238E27FC236}">
                    <a16:creationId xmlns:a16="http://schemas.microsoft.com/office/drawing/2014/main" id="{AC62E518-CFB8-4B14-A66B-D1887422FDD1}"/>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t="73" b="73"/>
              <a:stretch>
                <a:fillRect/>
              </a:stretch>
            </p:blipFill>
            <p:spPr>
              <a:xfrm>
                <a:off x="6811718" y="2126511"/>
                <a:ext cx="699757" cy="699757"/>
              </a:xfrm>
              <a:prstGeom prst="rect">
                <a:avLst/>
              </a:prstGeom>
            </p:spPr>
          </p:pic>
          <p:pic>
            <p:nvPicPr>
              <p:cNvPr id="45" name="Picture Placeholder 49">
                <a:extLst>
                  <a:ext uri="{FF2B5EF4-FFF2-40B4-BE49-F238E27FC236}">
                    <a16:creationId xmlns:a16="http://schemas.microsoft.com/office/drawing/2014/main" id="{36E56A1A-408A-4EBD-9F51-D57413385F0D}"/>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t="73" b="73"/>
              <a:stretch>
                <a:fillRect/>
              </a:stretch>
            </p:blipFill>
            <p:spPr>
              <a:xfrm>
                <a:off x="8745695" y="2689267"/>
                <a:ext cx="699757" cy="699757"/>
              </a:xfrm>
              <a:prstGeom prst="rect">
                <a:avLst/>
              </a:prstGeom>
            </p:spPr>
          </p:pic>
          <p:pic>
            <p:nvPicPr>
              <p:cNvPr id="46" name="Picture Placeholder 49">
                <a:extLst>
                  <a:ext uri="{FF2B5EF4-FFF2-40B4-BE49-F238E27FC236}">
                    <a16:creationId xmlns:a16="http://schemas.microsoft.com/office/drawing/2014/main" id="{9D2D4926-97BA-4F49-8200-77AFCA452599}"/>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t="73" b="73"/>
              <a:stretch>
                <a:fillRect/>
              </a:stretch>
            </p:blipFill>
            <p:spPr>
              <a:xfrm>
                <a:off x="10720422" y="3283187"/>
                <a:ext cx="699757" cy="699757"/>
              </a:xfrm>
              <a:prstGeom prst="rect">
                <a:avLst/>
              </a:prstGeom>
            </p:spPr>
          </p:pic>
          <p:cxnSp>
            <p:nvCxnSpPr>
              <p:cNvPr id="47" name="Straight Connector 46">
                <a:extLst>
                  <a:ext uri="{FF2B5EF4-FFF2-40B4-BE49-F238E27FC236}">
                    <a16:creationId xmlns:a16="http://schemas.microsoft.com/office/drawing/2014/main" id="{DD6F3C2E-A381-4FD2-B644-7182525F7835}"/>
                  </a:ext>
                </a:extLst>
              </p:cNvPr>
              <p:cNvCxnSpPr>
                <a:cxnSpLocks/>
              </p:cNvCxnSpPr>
              <p:nvPr/>
            </p:nvCxnSpPr>
            <p:spPr bwMode="auto">
              <a:xfrm>
                <a:off x="7160598" y="2152081"/>
                <a:ext cx="1933977" cy="562756"/>
              </a:xfrm>
              <a:prstGeom prst="line">
                <a:avLst/>
              </a:prstGeom>
              <a:solidFill>
                <a:schemeClr val="accent1"/>
              </a:solidFill>
              <a:ln w="12700" cap="flat" cmpd="sng" algn="ctr">
                <a:solidFill>
                  <a:schemeClr val="bg1"/>
                </a:solidFill>
                <a:prstDash val="solid"/>
                <a:round/>
                <a:headEnd type="none" w="med" len="med"/>
                <a:tailEnd type="none"/>
              </a:ln>
              <a:effectLst/>
            </p:spPr>
          </p:cxnSp>
          <p:cxnSp>
            <p:nvCxnSpPr>
              <p:cNvPr id="48" name="Straight Connector 47">
                <a:extLst>
                  <a:ext uri="{FF2B5EF4-FFF2-40B4-BE49-F238E27FC236}">
                    <a16:creationId xmlns:a16="http://schemas.microsoft.com/office/drawing/2014/main" id="{8A8ED782-8B12-4775-A9AC-D3A6FEB49D2A}"/>
                  </a:ext>
                </a:extLst>
              </p:cNvPr>
              <p:cNvCxnSpPr/>
              <p:nvPr/>
            </p:nvCxnSpPr>
            <p:spPr bwMode="auto">
              <a:xfrm>
                <a:off x="9124879" y="2752774"/>
                <a:ext cx="1933977" cy="562756"/>
              </a:xfrm>
              <a:prstGeom prst="line">
                <a:avLst/>
              </a:prstGeom>
              <a:solidFill>
                <a:schemeClr val="accent1"/>
              </a:solidFill>
              <a:ln w="12700" cap="flat" cmpd="sng" algn="ctr">
                <a:solidFill>
                  <a:schemeClr val="bg1"/>
                </a:solidFill>
                <a:prstDash val="solid"/>
                <a:round/>
                <a:headEnd type="none" w="med" len="med"/>
                <a:tailEnd type="none"/>
              </a:ln>
              <a:effectLst/>
            </p:spPr>
          </p:cxnSp>
          <p:cxnSp>
            <p:nvCxnSpPr>
              <p:cNvPr id="49" name="Straight Connector 48">
                <a:extLst>
                  <a:ext uri="{FF2B5EF4-FFF2-40B4-BE49-F238E27FC236}">
                    <a16:creationId xmlns:a16="http://schemas.microsoft.com/office/drawing/2014/main" id="{4CF65533-B734-4D76-8435-D3DC5D346D3C}"/>
                  </a:ext>
                </a:extLst>
              </p:cNvPr>
              <p:cNvCxnSpPr>
                <a:cxnSpLocks/>
              </p:cNvCxnSpPr>
              <p:nvPr/>
            </p:nvCxnSpPr>
            <p:spPr bwMode="auto">
              <a:xfrm>
                <a:off x="6923670" y="2188940"/>
                <a:ext cx="1933977" cy="562756"/>
              </a:xfrm>
              <a:prstGeom prst="line">
                <a:avLst/>
              </a:prstGeom>
              <a:solidFill>
                <a:schemeClr val="accent1"/>
              </a:solidFill>
              <a:ln w="12700" cap="flat" cmpd="sng" algn="ctr">
                <a:solidFill>
                  <a:schemeClr val="bg1"/>
                </a:solidFill>
                <a:prstDash val="solid"/>
                <a:round/>
                <a:headEnd type="none" w="med" len="med"/>
                <a:tailEnd type="none"/>
              </a:ln>
              <a:effectLst/>
            </p:spPr>
          </p:cxnSp>
          <p:cxnSp>
            <p:nvCxnSpPr>
              <p:cNvPr id="50" name="Straight Connector 49">
                <a:extLst>
                  <a:ext uri="{FF2B5EF4-FFF2-40B4-BE49-F238E27FC236}">
                    <a16:creationId xmlns:a16="http://schemas.microsoft.com/office/drawing/2014/main" id="{7681CBFD-C157-4E51-B951-F576063C3F03}"/>
                  </a:ext>
                </a:extLst>
              </p:cNvPr>
              <p:cNvCxnSpPr>
                <a:cxnSpLocks/>
              </p:cNvCxnSpPr>
              <p:nvPr/>
            </p:nvCxnSpPr>
            <p:spPr bwMode="auto">
              <a:xfrm>
                <a:off x="7394608" y="2170511"/>
                <a:ext cx="1933977" cy="562756"/>
              </a:xfrm>
              <a:prstGeom prst="line">
                <a:avLst/>
              </a:prstGeom>
              <a:solidFill>
                <a:schemeClr val="accent1"/>
              </a:solidFill>
              <a:ln w="12700" cap="flat" cmpd="sng" algn="ctr">
                <a:solidFill>
                  <a:schemeClr val="bg1"/>
                </a:solidFill>
                <a:prstDash val="solid"/>
                <a:round/>
                <a:headEnd type="none" w="med" len="med"/>
                <a:tailEnd type="none"/>
              </a:ln>
              <a:effectLst/>
            </p:spPr>
          </p:cxnSp>
          <p:cxnSp>
            <p:nvCxnSpPr>
              <p:cNvPr id="51" name="Straight Connector 50">
                <a:extLst>
                  <a:ext uri="{FF2B5EF4-FFF2-40B4-BE49-F238E27FC236}">
                    <a16:creationId xmlns:a16="http://schemas.microsoft.com/office/drawing/2014/main" id="{C86E65D6-1A7B-4928-A7E0-98C5006F9D2F}"/>
                  </a:ext>
                </a:extLst>
              </p:cNvPr>
              <p:cNvCxnSpPr>
                <a:cxnSpLocks/>
              </p:cNvCxnSpPr>
              <p:nvPr/>
            </p:nvCxnSpPr>
            <p:spPr bwMode="auto">
              <a:xfrm>
                <a:off x="8917871" y="2759295"/>
                <a:ext cx="1933977" cy="562756"/>
              </a:xfrm>
              <a:prstGeom prst="line">
                <a:avLst/>
              </a:prstGeom>
              <a:solidFill>
                <a:schemeClr val="accent1"/>
              </a:solidFill>
              <a:ln w="12700" cap="flat" cmpd="sng" algn="ctr">
                <a:solidFill>
                  <a:schemeClr val="bg1"/>
                </a:solidFill>
                <a:prstDash val="solid"/>
                <a:round/>
                <a:headEnd type="none" w="med" len="med"/>
                <a:tailEnd type="none"/>
              </a:ln>
              <a:effectLst/>
            </p:spPr>
          </p:cxnSp>
          <p:cxnSp>
            <p:nvCxnSpPr>
              <p:cNvPr id="52" name="Straight Connector 51">
                <a:extLst>
                  <a:ext uri="{FF2B5EF4-FFF2-40B4-BE49-F238E27FC236}">
                    <a16:creationId xmlns:a16="http://schemas.microsoft.com/office/drawing/2014/main" id="{D7FF4DA4-D6E5-4E96-ADD4-A6A7330C4AFA}"/>
                  </a:ext>
                </a:extLst>
              </p:cNvPr>
              <p:cNvCxnSpPr>
                <a:cxnSpLocks/>
              </p:cNvCxnSpPr>
              <p:nvPr/>
            </p:nvCxnSpPr>
            <p:spPr bwMode="auto">
              <a:xfrm>
                <a:off x="9328585" y="2748410"/>
                <a:ext cx="1933977" cy="562756"/>
              </a:xfrm>
              <a:prstGeom prst="line">
                <a:avLst/>
              </a:prstGeom>
              <a:solidFill>
                <a:schemeClr val="accent1"/>
              </a:solidFill>
              <a:ln w="12700" cap="flat" cmpd="sng" algn="ctr">
                <a:solidFill>
                  <a:schemeClr val="bg1"/>
                </a:solidFill>
                <a:prstDash val="solid"/>
                <a:round/>
                <a:headEnd type="none" w="med" len="med"/>
                <a:tailEnd type="none"/>
              </a:ln>
              <a:effectLst/>
            </p:spPr>
          </p:cxnSp>
        </p:grpSp>
        <p:pic>
          <p:nvPicPr>
            <p:cNvPr id="42" name="Picture Placeholder 41">
              <a:extLst>
                <a:ext uri="{FF2B5EF4-FFF2-40B4-BE49-F238E27FC236}">
                  <a16:creationId xmlns:a16="http://schemas.microsoft.com/office/drawing/2014/main" id="{B86FC605-0674-42C3-B178-0B007B1160FB}"/>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8656398" y="2336941"/>
              <a:ext cx="775473" cy="775473"/>
            </a:xfrm>
            <a:prstGeom prst="rect">
              <a:avLst/>
            </a:prstGeom>
          </p:spPr>
        </p:pic>
        <p:pic>
          <p:nvPicPr>
            <p:cNvPr id="43" name="Picture Placeholder 41">
              <a:extLst>
                <a:ext uri="{FF2B5EF4-FFF2-40B4-BE49-F238E27FC236}">
                  <a16:creationId xmlns:a16="http://schemas.microsoft.com/office/drawing/2014/main" id="{216B0744-2497-4C0C-B307-7D1CDF9AB988}"/>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10518158" y="1877766"/>
              <a:ext cx="775473" cy="775473"/>
            </a:xfrm>
            <a:prstGeom prst="rect">
              <a:avLst/>
            </a:prstGeom>
          </p:spPr>
        </p:pic>
      </p:grpSp>
      <p:grpSp>
        <p:nvGrpSpPr>
          <p:cNvPr id="53" name="Group 52">
            <a:extLst>
              <a:ext uri="{FF2B5EF4-FFF2-40B4-BE49-F238E27FC236}">
                <a16:creationId xmlns:a16="http://schemas.microsoft.com/office/drawing/2014/main" id="{04E1C062-BE97-42F7-BEB7-551D5CD6B9D1}"/>
              </a:ext>
            </a:extLst>
          </p:cNvPr>
          <p:cNvGrpSpPr/>
          <p:nvPr/>
        </p:nvGrpSpPr>
        <p:grpSpPr>
          <a:xfrm>
            <a:off x="10036347" y="4494775"/>
            <a:ext cx="1675933" cy="1511360"/>
            <a:chOff x="9709088" y="4434640"/>
            <a:chExt cx="1675933" cy="1511360"/>
          </a:xfrm>
        </p:grpSpPr>
        <p:pic>
          <p:nvPicPr>
            <p:cNvPr id="54" name="Picture Placeholder 39">
              <a:extLst>
                <a:ext uri="{FF2B5EF4-FFF2-40B4-BE49-F238E27FC236}">
                  <a16:creationId xmlns:a16="http://schemas.microsoft.com/office/drawing/2014/main" id="{2E1138B4-39C4-4167-B5C2-473543443E2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10112697" y="4434640"/>
              <a:ext cx="751908" cy="751908"/>
            </a:xfrm>
            <a:prstGeom prst="rect">
              <a:avLst/>
            </a:prstGeom>
          </p:spPr>
        </p:pic>
        <p:pic>
          <p:nvPicPr>
            <p:cNvPr id="55" name="Picture Placeholder 39">
              <a:extLst>
                <a:ext uri="{FF2B5EF4-FFF2-40B4-BE49-F238E27FC236}">
                  <a16:creationId xmlns:a16="http://schemas.microsoft.com/office/drawing/2014/main" id="{C3EF4FEF-AA4F-4B40-A9C2-AA1898FBFFB9}"/>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a:stretch>
          </p:blipFill>
          <p:spPr>
            <a:xfrm>
              <a:off x="10633113" y="5147987"/>
              <a:ext cx="751908" cy="751908"/>
            </a:xfrm>
            <a:prstGeom prst="rect">
              <a:avLst/>
            </a:prstGeom>
          </p:spPr>
        </p:pic>
        <p:pic>
          <p:nvPicPr>
            <p:cNvPr id="56" name="Picture Placeholder 41">
              <a:extLst>
                <a:ext uri="{FF2B5EF4-FFF2-40B4-BE49-F238E27FC236}">
                  <a16:creationId xmlns:a16="http://schemas.microsoft.com/office/drawing/2014/main" id="{F74BBF6E-0CF9-4B55-8B32-390660F86834}"/>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p:blipFill>
          <p:spPr>
            <a:xfrm>
              <a:off x="9709088" y="5170527"/>
              <a:ext cx="775473" cy="775473"/>
            </a:xfrm>
            <a:prstGeom prst="rect">
              <a:avLst/>
            </a:prstGeom>
          </p:spPr>
        </p:pic>
      </p:grpSp>
      <p:sp>
        <p:nvSpPr>
          <p:cNvPr id="57" name="Content Placeholder 1">
            <a:extLst>
              <a:ext uri="{FF2B5EF4-FFF2-40B4-BE49-F238E27FC236}">
                <a16:creationId xmlns:a16="http://schemas.microsoft.com/office/drawing/2014/main" id="{D5469446-FF6C-4B15-B1EA-F9EA3291781E}"/>
              </a:ext>
            </a:extLst>
          </p:cNvPr>
          <p:cNvSpPr>
            <a:spLocks noGrp="1"/>
          </p:cNvSpPr>
          <p:nvPr>
            <p:ph sz="quarter" idx="10"/>
          </p:nvPr>
        </p:nvSpPr>
        <p:spPr>
          <a:xfrm>
            <a:off x="479425" y="1844674"/>
            <a:ext cx="5632777" cy="4895491"/>
          </a:xfrm>
        </p:spPr>
        <p:txBody>
          <a:bodyPr/>
          <a:lstStyle/>
          <a:p>
            <a:pPr marL="0" indent="0">
              <a:buNone/>
            </a:pPr>
            <a:r>
              <a:rPr lang="en-US" sz="1400" b="1" dirty="0"/>
              <a:t>Introduce NR MTC to support industrial wireless sensor network (IWSN)</a:t>
            </a:r>
          </a:p>
          <a:p>
            <a:pPr marL="342582"/>
            <a:r>
              <a:rPr lang="en-US" sz="1200" dirty="0"/>
              <a:t>Complementing the 5G </a:t>
            </a:r>
            <a:r>
              <a:rPr lang="en-US" sz="1200" dirty="0" err="1"/>
              <a:t>mMTC</a:t>
            </a:r>
            <a:r>
              <a:rPr lang="en-US" sz="1200" dirty="0"/>
              <a:t>/LPWA solutions NB-IoT &amp; LTE-M</a:t>
            </a:r>
          </a:p>
          <a:p>
            <a:pPr marL="342582"/>
            <a:r>
              <a:rPr lang="en-US" sz="1200" dirty="0"/>
              <a:t>Smaller UE form factor</a:t>
            </a:r>
          </a:p>
          <a:p>
            <a:pPr marL="342582"/>
            <a:r>
              <a:rPr lang="en-US" sz="1200" dirty="0"/>
              <a:t>Spectrum availability (IMT-2020, TDD bands)</a:t>
            </a:r>
          </a:p>
          <a:p>
            <a:pPr marL="342582"/>
            <a:r>
              <a:rPr lang="en-US" sz="1200" dirty="0"/>
              <a:t>Better coexistence with URLLC (especially TDD)</a:t>
            </a:r>
          </a:p>
          <a:p>
            <a:pPr marL="342582"/>
            <a:r>
              <a:rPr lang="en-US" sz="1200" dirty="0"/>
              <a:t>(No need for Coverage Enhancements in Rel-17)</a:t>
            </a:r>
          </a:p>
          <a:p>
            <a:endParaRPr lang="en-US" sz="1400" dirty="0"/>
          </a:p>
          <a:p>
            <a:pPr marL="0" indent="0">
              <a:buNone/>
            </a:pPr>
            <a:r>
              <a:rPr lang="en-US" sz="1400" b="1" dirty="0"/>
              <a:t>Inherit basic NR building blocks</a:t>
            </a:r>
          </a:p>
          <a:p>
            <a:r>
              <a:rPr lang="en-US" sz="1200" dirty="0"/>
              <a:t>NR flexible numerology</a:t>
            </a:r>
          </a:p>
          <a:p>
            <a:r>
              <a:rPr lang="en-US" sz="1200" dirty="0"/>
              <a:t>NR beam management and beamforming features</a:t>
            </a:r>
          </a:p>
          <a:p>
            <a:r>
              <a:rPr lang="en-US" sz="1200" dirty="0"/>
              <a:t>NR TDD configurations</a:t>
            </a:r>
          </a:p>
          <a:p>
            <a:r>
              <a:rPr lang="en-US" sz="1200" dirty="0"/>
              <a:t>Reuse NR SSB</a:t>
            </a:r>
            <a:endParaRPr lang="en-US" sz="1200" baseline="30000" dirty="0"/>
          </a:p>
          <a:p>
            <a:pPr marL="0" indent="0">
              <a:buNone/>
            </a:pPr>
            <a:endParaRPr lang="en-US" sz="1400" dirty="0"/>
          </a:p>
          <a:p>
            <a:pPr marL="0" indent="0">
              <a:buNone/>
            </a:pPr>
            <a:r>
              <a:rPr lang="en-US" sz="1400" b="1" dirty="0"/>
              <a:t>Enhancements to meet IWSN requirements</a:t>
            </a:r>
          </a:p>
          <a:p>
            <a:pPr marL="342582"/>
            <a:r>
              <a:rPr lang="en-US" sz="1200" dirty="0"/>
              <a:t>Enable lower complexity UEs compared to NR </a:t>
            </a:r>
            <a:r>
              <a:rPr lang="en-US" sz="1200" dirty="0" err="1"/>
              <a:t>eMBB</a:t>
            </a:r>
            <a:r>
              <a:rPr lang="en-US" sz="1200" dirty="0"/>
              <a:t> UEs* </a:t>
            </a:r>
          </a:p>
          <a:p>
            <a:pPr marL="342582"/>
            <a:r>
              <a:rPr lang="en-US" sz="1200" dirty="0"/>
              <a:t>Ultra-low UE power class</a:t>
            </a:r>
          </a:p>
          <a:p>
            <a:pPr marL="342582"/>
            <a:r>
              <a:rPr lang="en-US" sz="1200" dirty="0"/>
              <a:t>UE energy efficiency (1-3 years battery life)</a:t>
            </a:r>
          </a:p>
          <a:p>
            <a:pPr marL="342582"/>
            <a:r>
              <a:rPr lang="en-US" sz="1200" dirty="0"/>
              <a:t>Work in all NR bands </a:t>
            </a:r>
          </a:p>
          <a:p>
            <a:pPr marL="342582"/>
            <a:r>
              <a:rPr lang="en-US" sz="1200" dirty="0"/>
              <a:t>Early Data Transmission to reduce latency and power consumption.</a:t>
            </a:r>
          </a:p>
          <a:p>
            <a:pPr marL="0" indent="0">
              <a:buNone/>
            </a:pPr>
            <a:endParaRPr lang="en-US" sz="1200" dirty="0"/>
          </a:p>
          <a:p>
            <a:pPr lvl="1"/>
            <a:endParaRPr lang="en-US" sz="1400" dirty="0"/>
          </a:p>
        </p:txBody>
      </p:sp>
      <p:sp>
        <p:nvSpPr>
          <p:cNvPr id="5" name="Freeform: Shape 4">
            <a:extLst>
              <a:ext uri="{FF2B5EF4-FFF2-40B4-BE49-F238E27FC236}">
                <a16:creationId xmlns:a16="http://schemas.microsoft.com/office/drawing/2014/main" id="{22A609FD-7F60-41E3-A484-AA17D99143C2}"/>
              </a:ext>
            </a:extLst>
          </p:cNvPr>
          <p:cNvSpPr/>
          <p:nvPr/>
        </p:nvSpPr>
        <p:spPr bwMode="auto">
          <a:xfrm>
            <a:off x="7144969" y="3950623"/>
            <a:ext cx="1525620" cy="1296067"/>
          </a:xfrm>
          <a:custGeom>
            <a:avLst/>
            <a:gdLst>
              <a:gd name="connsiteX0" fmla="*/ 0 w 1542288"/>
              <a:gd name="connsiteY0" fmla="*/ 1298448 h 1298448"/>
              <a:gd name="connsiteX1" fmla="*/ 0 w 1542288"/>
              <a:gd name="connsiteY1" fmla="*/ 445008 h 1298448"/>
              <a:gd name="connsiteX2" fmla="*/ 499872 w 1542288"/>
              <a:gd name="connsiteY2" fmla="*/ 24384 h 1298448"/>
              <a:gd name="connsiteX3" fmla="*/ 505968 w 1542288"/>
              <a:gd name="connsiteY3" fmla="*/ 445008 h 1298448"/>
              <a:gd name="connsiteX4" fmla="*/ 1018032 w 1542288"/>
              <a:gd name="connsiteY4" fmla="*/ 24384 h 1298448"/>
              <a:gd name="connsiteX5" fmla="*/ 1018032 w 1542288"/>
              <a:gd name="connsiteY5" fmla="*/ 432816 h 1298448"/>
              <a:gd name="connsiteX6" fmla="*/ 1542288 w 1542288"/>
              <a:gd name="connsiteY6" fmla="*/ 0 h 1298448"/>
              <a:gd name="connsiteX7" fmla="*/ 1524000 w 1542288"/>
              <a:gd name="connsiteY7" fmla="*/ 1292352 h 1298448"/>
              <a:gd name="connsiteX8" fmla="*/ 0 w 1542288"/>
              <a:gd name="connsiteY8" fmla="*/ 1298448 h 1298448"/>
              <a:gd name="connsiteX0" fmla="*/ 0 w 1525620"/>
              <a:gd name="connsiteY0" fmla="*/ 1296067 h 1296067"/>
              <a:gd name="connsiteX1" fmla="*/ 0 w 1525620"/>
              <a:gd name="connsiteY1" fmla="*/ 442627 h 1296067"/>
              <a:gd name="connsiteX2" fmla="*/ 499872 w 1525620"/>
              <a:gd name="connsiteY2" fmla="*/ 22003 h 1296067"/>
              <a:gd name="connsiteX3" fmla="*/ 505968 w 1525620"/>
              <a:gd name="connsiteY3" fmla="*/ 442627 h 1296067"/>
              <a:gd name="connsiteX4" fmla="*/ 1018032 w 1525620"/>
              <a:gd name="connsiteY4" fmla="*/ 22003 h 1296067"/>
              <a:gd name="connsiteX5" fmla="*/ 1018032 w 1525620"/>
              <a:gd name="connsiteY5" fmla="*/ 430435 h 1296067"/>
              <a:gd name="connsiteX6" fmla="*/ 1525620 w 1525620"/>
              <a:gd name="connsiteY6" fmla="*/ 0 h 1296067"/>
              <a:gd name="connsiteX7" fmla="*/ 1524000 w 1525620"/>
              <a:gd name="connsiteY7" fmla="*/ 1289971 h 1296067"/>
              <a:gd name="connsiteX8" fmla="*/ 0 w 1525620"/>
              <a:gd name="connsiteY8" fmla="*/ 1296067 h 1296067"/>
              <a:gd name="connsiteX0" fmla="*/ 0 w 1525620"/>
              <a:gd name="connsiteY0" fmla="*/ 1296067 h 1296067"/>
              <a:gd name="connsiteX1" fmla="*/ 0 w 1525620"/>
              <a:gd name="connsiteY1" fmla="*/ 442627 h 1296067"/>
              <a:gd name="connsiteX2" fmla="*/ 499872 w 1525620"/>
              <a:gd name="connsiteY2" fmla="*/ 22003 h 1296067"/>
              <a:gd name="connsiteX3" fmla="*/ 496443 w 1525620"/>
              <a:gd name="connsiteY3" fmla="*/ 447390 h 1296067"/>
              <a:gd name="connsiteX4" fmla="*/ 1018032 w 1525620"/>
              <a:gd name="connsiteY4" fmla="*/ 22003 h 1296067"/>
              <a:gd name="connsiteX5" fmla="*/ 1018032 w 1525620"/>
              <a:gd name="connsiteY5" fmla="*/ 430435 h 1296067"/>
              <a:gd name="connsiteX6" fmla="*/ 1525620 w 1525620"/>
              <a:gd name="connsiteY6" fmla="*/ 0 h 1296067"/>
              <a:gd name="connsiteX7" fmla="*/ 1524000 w 1525620"/>
              <a:gd name="connsiteY7" fmla="*/ 1289971 h 1296067"/>
              <a:gd name="connsiteX8" fmla="*/ 0 w 1525620"/>
              <a:gd name="connsiteY8" fmla="*/ 1296067 h 1296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5620" h="1296067">
                <a:moveTo>
                  <a:pt x="0" y="1296067"/>
                </a:moveTo>
                <a:lnTo>
                  <a:pt x="0" y="442627"/>
                </a:lnTo>
                <a:lnTo>
                  <a:pt x="499872" y="22003"/>
                </a:lnTo>
                <a:lnTo>
                  <a:pt x="496443" y="447390"/>
                </a:lnTo>
                <a:lnTo>
                  <a:pt x="1018032" y="22003"/>
                </a:lnTo>
                <a:lnTo>
                  <a:pt x="1018032" y="430435"/>
                </a:lnTo>
                <a:lnTo>
                  <a:pt x="1525620" y="0"/>
                </a:lnTo>
                <a:lnTo>
                  <a:pt x="1524000" y="1289971"/>
                </a:lnTo>
                <a:lnTo>
                  <a:pt x="0" y="1296067"/>
                </a:lnTo>
                <a:close/>
              </a:path>
            </a:pathLst>
          </a:custGeom>
          <a:noFill/>
          <a:ln w="28575" cap="flat" cmpd="sng" algn="ctr">
            <a:solidFill>
              <a:schemeClr val="bg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Tree>
    <p:extLst>
      <p:ext uri="{BB962C8B-B14F-4D97-AF65-F5344CB8AC3E}">
        <p14:creationId xmlns:p14="http://schemas.microsoft.com/office/powerpoint/2010/main" val="10780941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FD809F-9D9B-4B76-B6A1-DF9391191F05}"/>
              </a:ext>
            </a:extLst>
          </p:cNvPr>
          <p:cNvSpPr>
            <a:spLocks noGrp="1"/>
          </p:cNvSpPr>
          <p:nvPr>
            <p:ph idx="1"/>
          </p:nvPr>
        </p:nvSpPr>
        <p:spPr/>
        <p:txBody>
          <a:bodyPr>
            <a:normAutofit/>
          </a:bodyPr>
          <a:lstStyle/>
          <a:p>
            <a:r>
              <a:rPr lang="en-US" dirty="0">
                <a:solidFill>
                  <a:srgbClr val="89BA17"/>
                </a:solidFill>
              </a:rPr>
              <a:t>NR performance and service requirements for Industrial Wireless Sensor Networks (IWSN):</a:t>
            </a:r>
          </a:p>
          <a:p>
            <a:pPr lvl="1" hangingPunct="0"/>
            <a:r>
              <a:rPr lang="en-US" dirty="0"/>
              <a:t>Identify services and requirements suitable for IWSN, which are not already covered by URLLC and </a:t>
            </a:r>
            <a:r>
              <a:rPr lang="en-US" dirty="0" err="1"/>
              <a:t>mMTC</a:t>
            </a:r>
            <a:r>
              <a:rPr lang="en-US" dirty="0"/>
              <a:t> [RAN2 lead, RAN1]</a:t>
            </a:r>
          </a:p>
          <a:p>
            <a:pPr lvl="2" hangingPunct="0"/>
            <a:r>
              <a:rPr lang="en-US" dirty="0"/>
              <a:t>Study TS 22.104 “</a:t>
            </a:r>
            <a:r>
              <a:rPr lang="en-US" i="1" dirty="0"/>
              <a:t>Service requirements for cyber-physical control applications in vertical domains” </a:t>
            </a:r>
            <a:r>
              <a:rPr lang="en-US" dirty="0"/>
              <a:t> and TS 22.261 “</a:t>
            </a:r>
            <a:r>
              <a:rPr lang="en-US" i="1" dirty="0"/>
              <a:t>Service requirements for the 5G system </a:t>
            </a:r>
            <a:r>
              <a:rPr lang="en-US" dirty="0"/>
              <a:t>and identify requirements” suitable for NR IWSN.</a:t>
            </a:r>
          </a:p>
          <a:p>
            <a:pPr lvl="1" hangingPunct="0"/>
            <a:r>
              <a:rPr lang="en-US" dirty="0"/>
              <a:t>Map the identified set of service requirements to radio requirements relevant for TSG RAN including at least requirements on UE battery life, latency, reliability, connection density, data rate, and UE complexity. </a:t>
            </a:r>
            <a:r>
              <a:rPr lang="en-US" sz="1000" dirty="0"/>
              <a:t> </a:t>
            </a:r>
            <a:r>
              <a:rPr lang="en-US" dirty="0"/>
              <a:t> [RAN2 lead, RAN1]</a:t>
            </a:r>
          </a:p>
          <a:p>
            <a:pPr lvl="0" hangingPunct="0"/>
            <a:endParaRPr lang="en-US" dirty="0"/>
          </a:p>
          <a:p>
            <a:pPr marL="0" indent="0">
              <a:buNone/>
            </a:pPr>
            <a:endParaRPr lang="en-US" dirty="0"/>
          </a:p>
        </p:txBody>
      </p:sp>
      <p:sp>
        <p:nvSpPr>
          <p:cNvPr id="3" name="Title 2">
            <a:extLst>
              <a:ext uri="{FF2B5EF4-FFF2-40B4-BE49-F238E27FC236}">
                <a16:creationId xmlns:a16="http://schemas.microsoft.com/office/drawing/2014/main" id="{5E15A55E-2316-481D-ACD9-D5AA14221973}"/>
              </a:ext>
            </a:extLst>
          </p:cNvPr>
          <p:cNvSpPr>
            <a:spLocks noGrp="1"/>
          </p:cNvSpPr>
          <p:nvPr>
            <p:ph type="title"/>
          </p:nvPr>
        </p:nvSpPr>
        <p:spPr>
          <a:xfrm>
            <a:off x="470071" y="465266"/>
            <a:ext cx="9992784" cy="1085371"/>
          </a:xfrm>
        </p:spPr>
        <p:txBody>
          <a:bodyPr/>
          <a:lstStyle/>
          <a:p>
            <a:r>
              <a:rPr lang="en-US" dirty="0"/>
              <a:t>Rel-17 NR MTC SI Objectives (1/3)</a:t>
            </a:r>
          </a:p>
        </p:txBody>
      </p:sp>
    </p:spTree>
    <p:extLst>
      <p:ext uri="{BB962C8B-B14F-4D97-AF65-F5344CB8AC3E}">
        <p14:creationId xmlns:p14="http://schemas.microsoft.com/office/powerpoint/2010/main" val="3305432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FD809F-9D9B-4B76-B6A1-DF9391191F05}"/>
              </a:ext>
            </a:extLst>
          </p:cNvPr>
          <p:cNvSpPr>
            <a:spLocks noGrp="1"/>
          </p:cNvSpPr>
          <p:nvPr>
            <p:ph idx="1"/>
          </p:nvPr>
        </p:nvSpPr>
        <p:spPr>
          <a:xfrm>
            <a:off x="529168" y="1774257"/>
            <a:ext cx="11135785" cy="4730817"/>
          </a:xfrm>
        </p:spPr>
        <p:txBody>
          <a:bodyPr>
            <a:normAutofit/>
          </a:bodyPr>
          <a:lstStyle/>
          <a:p>
            <a:r>
              <a:rPr lang="en-US" dirty="0">
                <a:solidFill>
                  <a:srgbClr val="89BA17"/>
                </a:solidFill>
              </a:rPr>
              <a:t>Study and identify features for supporting NR Industrial Wireless Sensor Networks (IWSN):</a:t>
            </a:r>
          </a:p>
          <a:p>
            <a:pPr lvl="1" hangingPunct="0"/>
            <a:r>
              <a:rPr lang="en-US" dirty="0"/>
              <a:t>Enable energy efficient operation in UE to ensure a battery life sufficiently long for IWSN use cases. [RAN2]</a:t>
            </a:r>
          </a:p>
          <a:p>
            <a:pPr lvl="1" hangingPunct="0"/>
            <a:r>
              <a:rPr lang="en-US" dirty="0"/>
              <a:t>Based on existing NR SSB and CORESET 0 designs, study and identify suitable UE bandwidth(s) for meeting the data rate, latency, and reliability requirements of IWSN</a:t>
            </a:r>
          </a:p>
          <a:p>
            <a:pPr lvl="2" hangingPunct="0"/>
            <a:r>
              <a:rPr lang="en-US" dirty="0"/>
              <a:t>Study if any physical layer changes are required to support UE bandwidth reduction compared to </a:t>
            </a:r>
            <a:r>
              <a:rPr lang="en-US" dirty="0" err="1"/>
              <a:t>eMBB</a:t>
            </a:r>
            <a:r>
              <a:rPr lang="en-US" dirty="0"/>
              <a:t> devices [RAN1]</a:t>
            </a:r>
          </a:p>
          <a:p>
            <a:pPr lvl="1" hangingPunct="0"/>
            <a:r>
              <a:rPr lang="en-US" dirty="0"/>
              <a:t>Study the feasibility of ultra-low UE power class for smaller UE form factor. [RAN1 lead, RAN2]</a:t>
            </a:r>
          </a:p>
          <a:p>
            <a:pPr lvl="1" hangingPunct="0"/>
            <a:r>
              <a:rPr lang="en-US" dirty="0"/>
              <a:t>Study Early Data Transmission for NR for latency reduction and energy efficient improvement beneficial to NR IWSN UEs. [RAN2]</a:t>
            </a:r>
          </a:p>
          <a:p>
            <a:pPr lvl="1" hangingPunct="0"/>
            <a:r>
              <a:rPr lang="en-US" dirty="0"/>
              <a:t>Ensure efficient co-existence with URLLC. [RAN1]</a:t>
            </a:r>
          </a:p>
          <a:p>
            <a:pPr lvl="1" hangingPunct="0"/>
            <a:r>
              <a:rPr lang="en-US" dirty="0"/>
              <a:t>Study suitable frequency bands, consider both FR1 and FR2. [RAN4 lead, RAN1]</a:t>
            </a:r>
          </a:p>
          <a:p>
            <a:pPr lvl="1" hangingPunct="0"/>
            <a:r>
              <a:rPr lang="en-US" dirty="0"/>
              <a:t>Specify additional NR features if necessary (in addition to those listed above) to support the identified IWSN use case. [RAN2 lead, RAN1]</a:t>
            </a:r>
          </a:p>
        </p:txBody>
      </p:sp>
      <p:sp>
        <p:nvSpPr>
          <p:cNvPr id="3" name="Title 2">
            <a:extLst>
              <a:ext uri="{FF2B5EF4-FFF2-40B4-BE49-F238E27FC236}">
                <a16:creationId xmlns:a16="http://schemas.microsoft.com/office/drawing/2014/main" id="{5E15A55E-2316-481D-ACD9-D5AA14221973}"/>
              </a:ext>
            </a:extLst>
          </p:cNvPr>
          <p:cNvSpPr>
            <a:spLocks noGrp="1"/>
          </p:cNvSpPr>
          <p:nvPr>
            <p:ph type="title"/>
          </p:nvPr>
        </p:nvSpPr>
        <p:spPr>
          <a:xfrm>
            <a:off x="482263" y="445046"/>
            <a:ext cx="9992784" cy="1085371"/>
          </a:xfrm>
        </p:spPr>
        <p:txBody>
          <a:bodyPr/>
          <a:lstStyle/>
          <a:p>
            <a:r>
              <a:rPr lang="en-US" dirty="0"/>
              <a:t>Rel-17 NR MTC SI Objectives (2/3)</a:t>
            </a:r>
          </a:p>
        </p:txBody>
      </p:sp>
    </p:spTree>
    <p:extLst>
      <p:ext uri="{BB962C8B-B14F-4D97-AF65-F5344CB8AC3E}">
        <p14:creationId xmlns:p14="http://schemas.microsoft.com/office/powerpoint/2010/main" val="2016270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4FD809F-9D9B-4B76-B6A1-DF9391191F05}"/>
              </a:ext>
            </a:extLst>
          </p:cNvPr>
          <p:cNvSpPr>
            <a:spLocks noGrp="1"/>
          </p:cNvSpPr>
          <p:nvPr>
            <p:ph idx="1"/>
          </p:nvPr>
        </p:nvSpPr>
        <p:spPr>
          <a:xfrm>
            <a:off x="529168" y="1867301"/>
            <a:ext cx="11135785" cy="4393933"/>
          </a:xfrm>
        </p:spPr>
        <p:txBody>
          <a:bodyPr>
            <a:normAutofit/>
          </a:bodyPr>
          <a:lstStyle/>
          <a:p>
            <a:r>
              <a:rPr lang="en-US" dirty="0">
                <a:solidFill>
                  <a:srgbClr val="89BA17"/>
                </a:solidFill>
              </a:rPr>
              <a:t>Study and identify suitable capabilities (data rate, memory, supported bandwidth) for lower complexity NR UEs, and means to signal them in the UE capabilities, for Industrial Wireless Sensor Networks (IWSN) using TS 38.306 “UE radio access capabilities” as a baseline:</a:t>
            </a:r>
          </a:p>
          <a:p>
            <a:pPr lvl="1" hangingPunct="0"/>
            <a:r>
              <a:rPr lang="en-US" dirty="0"/>
              <a:t>Study UE feature list relevant for IWSN. [RAN1 lead, RAN2]</a:t>
            </a:r>
          </a:p>
          <a:p>
            <a:pPr lvl="2" hangingPunct="0"/>
            <a:r>
              <a:rPr lang="en-US" dirty="0"/>
              <a:t>Based on the identified use cases, performance and service requirements, identify NR capabilities  and parameters that should be supported by NR IWSN UEs.</a:t>
            </a:r>
          </a:p>
          <a:p>
            <a:pPr lvl="2" hangingPunct="0"/>
            <a:r>
              <a:rPr lang="en-US" dirty="0"/>
              <a:t>Balance UE complexity with sufficient performance.</a:t>
            </a:r>
          </a:p>
        </p:txBody>
      </p:sp>
      <p:sp>
        <p:nvSpPr>
          <p:cNvPr id="3" name="Title 2">
            <a:extLst>
              <a:ext uri="{FF2B5EF4-FFF2-40B4-BE49-F238E27FC236}">
                <a16:creationId xmlns:a16="http://schemas.microsoft.com/office/drawing/2014/main" id="{5E15A55E-2316-481D-ACD9-D5AA14221973}"/>
              </a:ext>
            </a:extLst>
          </p:cNvPr>
          <p:cNvSpPr>
            <a:spLocks noGrp="1"/>
          </p:cNvSpPr>
          <p:nvPr>
            <p:ph type="title"/>
          </p:nvPr>
        </p:nvSpPr>
        <p:spPr>
          <a:xfrm>
            <a:off x="476167" y="465266"/>
            <a:ext cx="9992784" cy="1085371"/>
          </a:xfrm>
        </p:spPr>
        <p:txBody>
          <a:bodyPr/>
          <a:lstStyle/>
          <a:p>
            <a:r>
              <a:rPr lang="en-US" dirty="0"/>
              <a:t>Rel-17 NR MTC SI Objectives (3/3)</a:t>
            </a:r>
          </a:p>
        </p:txBody>
      </p:sp>
    </p:spTree>
    <p:extLst>
      <p:ext uri="{BB962C8B-B14F-4D97-AF65-F5344CB8AC3E}">
        <p14:creationId xmlns:p14="http://schemas.microsoft.com/office/powerpoint/2010/main" val="4007132241"/>
      </p:ext>
    </p:extLst>
  </p:cSld>
  <p:clrMapOvr>
    <a:masterClrMapping/>
  </p:clrMapOvr>
</p:sld>
</file>

<file path=ppt/theme/theme1.xml><?xml version="1.0" encoding="utf-8"?>
<a:theme xmlns:a="http://schemas.openxmlformats.org/drawingml/2006/main" name="PresentationTemplate2017">
  <a:themeElements>
    <a:clrScheme name="Custom 6">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A14D2"/>
      </a:hlink>
      <a:folHlink>
        <a:srgbClr val="040969"/>
      </a:folHlink>
    </a:clrScheme>
    <a:fontScheme name="Ericsson Brand 2.0">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defRPr kumimoji="0" sz="2000" b="0" i="0" u="none" strike="noStrike" cap="none" normalizeH="0" baseline="0" dirty="0" err="1" smtClean="0">
            <a:ln>
              <a:noFill/>
            </a:ln>
            <a:solidFill>
              <a:schemeClr val="bg1"/>
            </a:solidFill>
            <a:effectLst/>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bwMode="auto">
        <a:noFill/>
        <a:ln w="12700">
          <a:noFill/>
          <a:miter lim="800000"/>
          <a:headEnd/>
          <a:tailEnd/>
        </a:ln>
      </a:spPr>
      <a:bodyPr vert="horz" wrap="square" lIns="72000" tIns="36000" rIns="73152" bIns="36576" numCol="1" rtlCol="0" anchor="t" anchorCtr="0" compatLnSpc="1">
        <a:prstTxWarp prst="textNoShape">
          <a:avLst/>
        </a:prstTxWarp>
        <a:noAutofit/>
      </a:bodyPr>
      <a:lstStyle>
        <a:defPPr marL="344488" indent="-344488" algn="l">
          <a:buClr>
            <a:schemeClr val="tx1"/>
          </a:buClr>
          <a:buFont typeface="Ericsson Hilda Light" panose="00000400000000000000" pitchFamily="2" charset="0"/>
          <a:buChar char="—"/>
          <a:defRPr sz="2000" dirty="0" err="1" smtClean="0"/>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Template2017.potx" id="{775AD81A-0AF6-45CB-889B-779F764C8091}" vid="{622262D2-9439-4A46-819E-379D679C13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Light"/>
        <a:font script="Hebr" typeface="Ericsson Hilda Light"/>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Light"/>
        <a:font script="Uigh" typeface="Microsoft Uighur"/>
        <a:font script="Geor" typeface="Sylfaen"/>
        <a:font script="Armn" typeface="Ericsson Hilda Light"/>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Ericsson Hilda" panose="020F0302020204030204"/>
        <a:ea typeface=""/>
        <a:cs typeface=""/>
        <a:font script="Jpan" typeface="游ゴシック Light"/>
        <a:font script="Hang" typeface="맑은 고딕"/>
        <a:font script="Hans" typeface="等线 Light"/>
        <a:font script="Hant" typeface="新細明體"/>
        <a:font script="Arab" typeface="Ericsson Hilda"/>
        <a:font script="Hebr" typeface="Ericsson Hilda"/>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Ericsson Hilda" panose="020F0502020204030204"/>
        <a:ea typeface=""/>
        <a:cs typeface=""/>
        <a:font script="Jpan" typeface="游ゴシック"/>
        <a:font script="Hang" typeface="맑은 고딕"/>
        <a:font script="Hans" typeface="等线"/>
        <a:font script="Hant" typeface="新細明體"/>
        <a:font script="Arab" typeface="Ericsson Hilda"/>
        <a:font script="Hebr" typeface="Ericsson Hilda"/>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Ericsson Hilda"/>
        <a:font script="Uigh" typeface="Microsoft Uighur"/>
        <a:font script="Geor" typeface="Sylfaen"/>
        <a:font script="Armn" typeface="Ericsson Hilda"/>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9" ma:contentTypeDescription="Create a new document." ma:contentTypeScope="" ma:versionID="e37e0b87a9bdf62909eb78b3bfb7a7fe">
  <xsd:schema xmlns:xsd="http://www.w3.org/2001/XMLSchema" xmlns:xs="http://www.w3.org/2001/XMLSchema" xmlns:p="http://schemas.microsoft.com/office/2006/metadata/properties" xmlns:ns2="2f282d3b-eb4a-4b09-b61f-b9593442e286" xmlns:ns3="9b239327-9e80-40e4-b1b7-4394fed77a33" targetNamespace="http://schemas.microsoft.com/office/2006/metadata/properties" ma:root="true" ma:fieldsID="b204e373b8ffec1ef05cc717c7bed20e" ns2:_="" ns3:_="">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C32061D-413A-4099-9A7C-81EAE7D4B5A6}">
  <ds:schemaRefs>
    <ds:schemaRef ds:uri="http://schemas.microsoft.com/office/2006/documentManagement/types"/>
    <ds:schemaRef ds:uri="http://schemas.microsoft.com/office/infopath/2007/PartnerControls"/>
    <ds:schemaRef ds:uri="http://purl.org/dc/elements/1.1/"/>
    <ds:schemaRef ds:uri="http://schemas.microsoft.com/office/2006/metadata/properties"/>
    <ds:schemaRef ds:uri="9b239327-9e80-40e4-b1b7-4394fed77a33"/>
    <ds:schemaRef ds:uri="http://purl.org/dc/terms/"/>
    <ds:schemaRef ds:uri="http://schemas.openxmlformats.org/package/2006/metadata/core-properties"/>
    <ds:schemaRef ds:uri="2f282d3b-eb4a-4b09-b61f-b9593442e286"/>
    <ds:schemaRef ds:uri="http://www.w3.org/XML/1998/namespace"/>
    <ds:schemaRef ds:uri="http://purl.org/dc/dcmitype/"/>
  </ds:schemaRefs>
</ds:datastoreItem>
</file>

<file path=customXml/itemProps2.xml><?xml version="1.0" encoding="utf-8"?>
<ds:datastoreItem xmlns:ds="http://schemas.openxmlformats.org/officeDocument/2006/customXml" ds:itemID="{A5CFFECE-DD67-482E-A354-AE5D63DF64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3E498A7-C3AC-4816-BD04-FD70ED3550A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PresentationTemplate2017</Template>
  <TotalTime>325</TotalTime>
  <Words>1084</Words>
  <Application>Microsoft Office PowerPoint</Application>
  <PresentationFormat>Widescreen</PresentationFormat>
  <Paragraphs>174</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Ericsson Hilda</vt:lpstr>
      <vt:lpstr>Ericsson Technical Icons</vt:lpstr>
      <vt:lpstr>Ericsson Hilda Light</vt:lpstr>
      <vt:lpstr>PresentationTemplate2017</vt:lpstr>
      <vt:lpstr>NR MTC for Industrial Sensors</vt:lpstr>
      <vt:lpstr>5G for Connected Industries</vt:lpstr>
      <vt:lpstr>PowerPoint Presentation</vt:lpstr>
      <vt:lpstr>Rel-17 NR MTC is NOT for LPWA Use Cases</vt:lpstr>
      <vt:lpstr>Industrial Wireless Sensor  Radio Requirements</vt:lpstr>
      <vt:lpstr>Rel-17 NR MTC</vt:lpstr>
      <vt:lpstr>Rel-17 NR MTC SI Objectives (1/3)</vt:lpstr>
      <vt:lpstr>Rel-17 NR MTC SI Objectives (2/3)</vt:lpstr>
      <vt:lpstr>Rel-17 NR MTC SI Objectives (3/3)</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 MTC for Industrial Sensors</dc:title>
  <dc:creator/>
  <cp:keywords/>
  <dc:description>Rev PA1</dc:description>
  <cp:lastModifiedBy>Andreas Höglund</cp:lastModifiedBy>
  <cp:revision>36</cp:revision>
  <dcterms:created xsi:type="dcterms:W3CDTF">2019-03-06T18:05:21Z</dcterms:created>
  <dcterms:modified xsi:type="dcterms:W3CDTF">2019-03-11T09:37:24Z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umentType">
    <vt:lpwstr>Presentation2011</vt:lpwstr>
  </property>
  <property fmtid="{D5CDD505-2E9C-101B-9397-08002B2CF9AE}" pid="3" name="TemplateName">
    <vt:lpwstr>CXC 173 2731/1</vt:lpwstr>
  </property>
  <property fmtid="{D5CDD505-2E9C-101B-9397-08002B2CF9AE}" pid="4" name="TemplateVersion">
    <vt:lpwstr>R2A</vt:lpwstr>
  </property>
  <property fmtid="{D5CDD505-2E9C-101B-9397-08002B2CF9AE}" pid="5" name="EmbeddedFonts">
    <vt:bool>false</vt:bool>
  </property>
  <property fmtid="{D5CDD505-2E9C-101B-9397-08002B2CF9AE}" pid="6" name="PackageNo">
    <vt:lpwstr>LXA 119 603</vt:lpwstr>
  </property>
  <property fmtid="{D5CDD505-2E9C-101B-9397-08002B2CF9AE}" pid="7" name="PackageVersion">
    <vt:lpwstr>R6B</vt:lpwstr>
  </property>
  <property fmtid="{D5CDD505-2E9C-101B-9397-08002B2CF9AE}" pid="8" name="TemplateName2">
    <vt:lpwstr>CXC 173 2731/1</vt:lpwstr>
  </property>
  <property fmtid="{D5CDD505-2E9C-101B-9397-08002B2CF9AE}" pid="9" name="TemplateVersion2">
    <vt:lpwstr>R2A</vt:lpwstr>
  </property>
  <property fmtid="{D5CDD505-2E9C-101B-9397-08002B2CF9AE}" pid="10" name="DocumentType2">
    <vt:lpwstr>Presentation2011</vt:lpwstr>
  </property>
  <property fmtid="{D5CDD505-2E9C-101B-9397-08002B2CF9AE}" pid="11" name="Keyword">
    <vt:lpwstr/>
  </property>
  <property fmtid="{D5CDD505-2E9C-101B-9397-08002B2CF9AE}" pid="12" name="FooterType">
    <vt:lpwstr>PresTemp</vt:lpwstr>
  </property>
  <property fmtid="{D5CDD505-2E9C-101B-9397-08002B2CF9AE}" pid="13" name="UsedFont">
    <vt:lpwstr>Ericsson Capital TT</vt:lpwstr>
  </property>
  <property fmtid="{D5CDD505-2E9C-101B-9397-08002B2CF9AE}" pid="14" name="x">
    <vt:lpwstr>1</vt:lpwstr>
  </property>
  <property fmtid="{D5CDD505-2E9C-101B-9397-08002B2CF9AE}" pid="15" name="White">
    <vt:bool>true</vt:bool>
  </property>
  <property fmtid="{D5CDD505-2E9C-101B-9397-08002B2CF9AE}" pid="16" name="chkMetaData">
    <vt:bool>false</vt:bool>
  </property>
  <property fmtid="{D5CDD505-2E9C-101B-9397-08002B2CF9AE}" pid="17" name="chkTaglines">
    <vt:bool>false</vt:bool>
  </property>
  <property fmtid="{D5CDD505-2E9C-101B-9397-08002B2CF9AE}" pid="18" name="SecurityClass">
    <vt:lpwstr/>
  </property>
  <property fmtid="{D5CDD505-2E9C-101B-9397-08002B2CF9AE}" pid="19" name="txtConfLabel">
    <vt:lpwstr/>
  </property>
  <property fmtid="{D5CDD505-2E9C-101B-9397-08002B2CF9AE}" pid="20" name="optUseConfClass">
    <vt:bool>true</vt:bool>
  </property>
  <property fmtid="{D5CDD505-2E9C-101B-9397-08002B2CF9AE}" pid="21" name="optUseConfLabel">
    <vt:bool>false</vt:bool>
  </property>
  <property fmtid="{D5CDD505-2E9C-101B-9397-08002B2CF9AE}" pid="22" name="optFooterCVLDocNo">
    <vt:bool>true</vt:bool>
  </property>
  <property fmtid="{D5CDD505-2E9C-101B-9397-08002B2CF9AE}" pid="23" name="optFooterCVLCopyright">
    <vt:bool>false</vt:bool>
  </property>
  <property fmtid="{D5CDD505-2E9C-101B-9397-08002B2CF9AE}" pid="24" name="optEnterText1">
    <vt:bool>false</vt:bool>
  </property>
  <property fmtid="{D5CDD505-2E9C-101B-9397-08002B2CF9AE}" pid="25" name="optFooterCVLConfLabel">
    <vt:bool>true</vt:bool>
  </property>
  <property fmtid="{D5CDD505-2E9C-101B-9397-08002B2CF9AE}" pid="26" name="optEnterText2">
    <vt:bool>false</vt:bool>
  </property>
  <property fmtid="{D5CDD505-2E9C-101B-9397-08002B2CF9AE}" pid="27" name="optFooterCVLTitle">
    <vt:bool>true</vt:bool>
  </property>
  <property fmtid="{D5CDD505-2E9C-101B-9397-08002B2CF9AE}" pid="28" name="optFooterCVLPrep">
    <vt:bool>false</vt:bool>
  </property>
  <property fmtid="{D5CDD505-2E9C-101B-9397-08002B2CF9AE}" pid="29" name="optEnterText3">
    <vt:bool>false</vt:bool>
  </property>
  <property fmtid="{D5CDD505-2E9C-101B-9397-08002B2CF9AE}" pid="30" name="optFooterCVLDate">
    <vt:bool>true</vt:bool>
  </property>
  <property fmtid="{D5CDD505-2E9C-101B-9397-08002B2CF9AE}" pid="31" name="optEnterText4">
    <vt:bool>false</vt:bool>
  </property>
  <property fmtid="{D5CDD505-2E9C-101B-9397-08002B2CF9AE}" pid="32" name="LeftFooterField">
    <vt:lpwstr/>
  </property>
  <property fmtid="{D5CDD505-2E9C-101B-9397-08002B2CF9AE}" pid="33" name="MiddleFooterField">
    <vt:lpwstr/>
  </property>
  <property fmtid="{D5CDD505-2E9C-101B-9397-08002B2CF9AE}" pid="34" name="RightFooterField">
    <vt:lpwstr/>
  </property>
  <property fmtid="{D5CDD505-2E9C-101B-9397-08002B2CF9AE}" pid="35" name="RightFooterField2">
    <vt:lpwstr/>
  </property>
  <property fmtid="{D5CDD505-2E9C-101B-9397-08002B2CF9AE}" pid="36" name="TotalNumb">
    <vt:bool>false</vt:bool>
  </property>
  <property fmtid="{D5CDD505-2E9C-101B-9397-08002B2CF9AE}" pid="37" name="Pages">
    <vt:bool>true</vt:bool>
  </property>
  <property fmtid="{D5CDD505-2E9C-101B-9397-08002B2CF9AE}" pid="38" name="BCategory">
    <vt:lpwstr/>
  </property>
  <property fmtid="{D5CDD505-2E9C-101B-9397-08002B2CF9AE}" pid="39" name="BSubject">
    <vt:lpwstr/>
  </property>
  <property fmtid="{D5CDD505-2E9C-101B-9397-08002B2CF9AE}" pid="40" name="DocType">
    <vt:lpwstr/>
  </property>
  <property fmtid="{D5CDD505-2E9C-101B-9397-08002B2CF9AE}" pid="41" name="chkShowAll">
    <vt:bool>false</vt:bool>
  </property>
  <property fmtid="{D5CDD505-2E9C-101B-9397-08002B2CF9AE}" pid="42" name="chkOnlyTitle">
    <vt:bool>false</vt:bool>
  </property>
  <property fmtid="{D5CDD505-2E9C-101B-9397-08002B2CF9AE}" pid="43" name="chkPrep">
    <vt:bool>true</vt:bool>
  </property>
  <property fmtid="{D5CDD505-2E9C-101B-9397-08002B2CF9AE}" pid="44" name="chkAppr">
    <vt:bool>true</vt:bool>
  </property>
  <property fmtid="{D5CDD505-2E9C-101B-9397-08002B2CF9AE}" pid="45" name="chkConf">
    <vt:bool>true</vt:bool>
  </property>
  <property fmtid="{D5CDD505-2E9C-101B-9397-08002B2CF9AE}" pid="46" name="chkDate">
    <vt:bool>true</vt:bool>
  </property>
  <property fmtid="{D5CDD505-2E9C-101B-9397-08002B2CF9AE}" pid="47" name="chkDocNo">
    <vt:bool>true</vt:bool>
  </property>
  <property fmtid="{D5CDD505-2E9C-101B-9397-08002B2CF9AE}" pid="48" name="chkRev">
    <vt:bool>true</vt:bool>
  </property>
  <property fmtid="{D5CDD505-2E9C-101B-9397-08002B2CF9AE}" pid="49" name="chkTitle">
    <vt:bool>false</vt:bool>
  </property>
  <property fmtid="{D5CDD505-2E9C-101B-9397-08002B2CF9AE}" pid="50" name="ExtConf">
    <vt:lpwstr/>
  </property>
  <property fmtid="{D5CDD505-2E9C-101B-9397-08002B2CF9AE}" pid="51" name="chkExtConf">
    <vt:bool>false</vt:bool>
  </property>
  <property fmtid="{D5CDD505-2E9C-101B-9397-08002B2CF9AE}" pid="52" name="ContentTypeId">
    <vt:lpwstr>0x010100F3E9551B3FDDA24EBF0A209BAAD637CA</vt:lpwstr>
  </property>
  <property fmtid="{D5CDD505-2E9C-101B-9397-08002B2CF9AE}" pid="53" name="EriCOLLCategory">
    <vt:lpwstr/>
  </property>
  <property fmtid="{D5CDD505-2E9C-101B-9397-08002B2CF9AE}" pid="54" name="TaxKeyword">
    <vt:lpwstr/>
  </property>
  <property fmtid="{D5CDD505-2E9C-101B-9397-08002B2CF9AE}" pid="55" name="AuthorIds_UIVersion_2048">
    <vt:lpwstr>136</vt:lpwstr>
  </property>
  <property fmtid="{D5CDD505-2E9C-101B-9397-08002B2CF9AE}" pid="56" name="EriCOLLCountry">
    <vt:lpwstr/>
  </property>
  <property fmtid="{D5CDD505-2E9C-101B-9397-08002B2CF9AE}" pid="57" name="EriCOLLCompetence">
    <vt:lpwstr/>
  </property>
  <property fmtid="{D5CDD505-2E9C-101B-9397-08002B2CF9AE}" pid="58" name="EriCOLLProjects">
    <vt:lpwstr/>
  </property>
  <property fmtid="{D5CDD505-2E9C-101B-9397-08002B2CF9AE}" pid="59" name="EriCOLLProcess">
    <vt:lpwstr/>
  </property>
  <property fmtid="{D5CDD505-2E9C-101B-9397-08002B2CF9AE}" pid="60" name="EriCOLLOrganizationUnit">
    <vt:lpwstr/>
  </property>
  <property fmtid="{D5CDD505-2E9C-101B-9397-08002B2CF9AE}" pid="61" name="EriCOLLProducts">
    <vt:lpwstr/>
  </property>
  <property fmtid="{D5CDD505-2E9C-101B-9397-08002B2CF9AE}" pid="62" name="EriCOLLCustomer">
    <vt:lpwstr/>
  </property>
  <property fmtid="{D5CDD505-2E9C-101B-9397-08002B2CF9AE}" pid="63" name="_dlc_DocIdItemGuid">
    <vt:lpwstr>1c7a470e-bcbb-4204-8888-7779da1226d3</vt:lpwstr>
  </property>
  <property fmtid="{D5CDD505-2E9C-101B-9397-08002B2CF9AE}" pid="64" name="UpdateProcess">
    <vt:lpwstr>End</vt:lpwstr>
  </property>
  <property fmtid="{D5CDD505-2E9C-101B-9397-08002B2CF9AE}" pid="65" name="Prepared">
    <vt:lpwstr/>
  </property>
  <property fmtid="{D5CDD505-2E9C-101B-9397-08002B2CF9AE}" pid="66" name="ApprovedBy">
    <vt:lpwstr/>
  </property>
  <property fmtid="{D5CDD505-2E9C-101B-9397-08002B2CF9AE}" pid="67" name="DocNo">
    <vt:lpwstr/>
  </property>
  <property fmtid="{D5CDD505-2E9C-101B-9397-08002B2CF9AE}" pid="68" name="Checked">
    <vt:lpwstr/>
  </property>
  <property fmtid="{D5CDD505-2E9C-101B-9397-08002B2CF9AE}" pid="69" name="Revision">
    <vt:lpwstr>PA1</vt:lpwstr>
  </property>
  <property fmtid="{D5CDD505-2E9C-101B-9397-08002B2CF9AE}" pid="70" name="DocName">
    <vt:lpwstr/>
  </property>
  <property fmtid="{D5CDD505-2E9C-101B-9397-08002B2CF9AE}" pid="71" name="Title">
    <vt:lpwstr/>
  </property>
  <property fmtid="{D5CDD505-2E9C-101B-9397-08002B2CF9AE}" pid="72" name="Date">
    <vt:lpwstr/>
  </property>
  <property fmtid="{D5CDD505-2E9C-101B-9397-08002B2CF9AE}" pid="73" name="Reference">
    <vt:lpwstr/>
  </property>
</Properties>
</file>