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524" r:id="rId2"/>
    <p:sldId id="525" r:id="rId3"/>
    <p:sldId id="538" r:id="rId4"/>
    <p:sldId id="526" r:id="rId5"/>
    <p:sldId id="259" r:id="rId6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5FF"/>
    <a:srgbClr val="FCFFE7"/>
    <a:srgbClr val="00FA71"/>
    <a:srgbClr val="DDE9F7"/>
    <a:srgbClr val="ACF6DA"/>
    <a:srgbClr val="1063A2"/>
    <a:srgbClr val="10386B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0" autoAdjust="0"/>
    <p:restoredTop sz="96501" autoAdjust="0"/>
  </p:normalViewPr>
  <p:slideViewPr>
    <p:cSldViewPr snapToGrid="0">
      <p:cViewPr>
        <p:scale>
          <a:sx n="80" d="100"/>
          <a:sy n="80" d="100"/>
        </p:scale>
        <p:origin x="-106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9032032" cy="1109985"/>
          </a:xfrm>
        </p:spPr>
        <p:txBody>
          <a:bodyPr>
            <a:normAutofit/>
          </a:bodyPr>
          <a:lstStyle/>
          <a:p>
            <a:pPr algn="ctr"/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 on approval of </a:t>
            </a:r>
            <a:b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disaggregated </a:t>
            </a:r>
            <a:r>
              <a:rPr lang="en-US" altLang="zh-CN" sz="32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gNB</a:t>
            </a:r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enhancement SI</a:t>
            </a:r>
            <a:endParaRPr lang="zh-CN" alt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93870" y="5563801"/>
            <a:ext cx="4481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CATT, China Telecom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71825" y="588788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RP-190305</a:t>
            </a:r>
            <a:endParaRPr lang="zh-CN" altLang="en-US" sz="20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0" y="765109"/>
            <a:ext cx="6427943" cy="169277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 Meeting #83</a:t>
            </a:r>
          </a:p>
          <a:p>
            <a:r>
              <a:rPr lang="en-GB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Shenzhen, </a:t>
            </a:r>
            <a:r>
              <a:rPr lang="en-GB" altLang="zh-CN" sz="2000" b="1" dirty="0" err="1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P.R.China</a:t>
            </a:r>
            <a:r>
              <a:rPr lang="en-GB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Mar. 18</a:t>
            </a:r>
            <a:r>
              <a:rPr lang="en-GB" altLang="zh-CN" sz="2000" b="1" baseline="300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</a:t>
            </a:r>
            <a:r>
              <a:rPr lang="en-GB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-21</a:t>
            </a:r>
            <a:r>
              <a:rPr lang="en-GB" altLang="zh-CN" sz="2000" b="1" baseline="300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</a:t>
            </a:r>
            <a:r>
              <a:rPr lang="en-GB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2019 </a:t>
            </a:r>
          </a:p>
          <a:p>
            <a:r>
              <a:rPr lang="en-GB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Document for: Discussion</a:t>
            </a:r>
          </a:p>
          <a:p>
            <a:r>
              <a:rPr lang="en-GB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</a:t>
            </a:r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  9.1.3</a:t>
            </a:r>
          </a:p>
          <a:p>
            <a:endParaRPr lang="zh-CN" altLang="en-US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Background-Discussion in RAN3</a:t>
            </a:r>
            <a:endParaRPr lang="zh-CN" altLang="en-US" sz="2800" kern="12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268761"/>
            <a:ext cx="8376249" cy="3838078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RAN3#101bis meeting, there were some discussions on multiple CU-UP connectivity, it was the common understanding of RAN3 that  further study on this </a:t>
            </a: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scenario together with SA3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 needed </a:t>
            </a: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Rel-16.</a:t>
            </a:r>
          </a:p>
          <a:p>
            <a:endParaRPr lang="en-US" alt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RAN3#102 meeting, there were some discussions on the use cases for flow control optimization and it was finally agreed to be discussed in Rel-16.</a:t>
            </a:r>
          </a:p>
        </p:txBody>
      </p:sp>
      <p:sp>
        <p:nvSpPr>
          <p:cNvPr id="5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604448" y="6384180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schemeClr val="tx1"/>
                </a:solidFill>
              </a:rPr>
              <a:pPr algn="l"/>
              <a:t>2</a:t>
            </a:fld>
            <a:endParaRPr lang="en-US" altLang="zh-CN" sz="1800" dirty="0" smtClean="0">
              <a:solidFill>
                <a:schemeClr val="tx1"/>
              </a:solidFill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Background-Current status of the SI proposal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425040"/>
            <a:ext cx="8544297" cy="475147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40000"/>
              </a:lnSpc>
              <a:buFont typeface="Wingdings" pitchFamily="2" charset="2"/>
              <a:buChar char="l"/>
            </a:pPr>
            <a:r>
              <a:rPr lang="en-US" altLang="zh-CN" sz="4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SID has been submitted for several meetings and in last RAN plenary meeting, it was 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discussed</a:t>
            </a:r>
            <a:r>
              <a:rPr lang="en-US" altLang="zh-CN" sz="4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 The </a:t>
            </a:r>
            <a:r>
              <a:rPr lang="en-GB" altLang="zh-CN" sz="4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technical contents of the SID were confirmed by the RAN group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>
              <a:lnSpc>
                <a:spcPct val="140000"/>
              </a:lnSpc>
              <a:buFont typeface="Wingdings" pitchFamily="2" charset="2"/>
              <a:buChar char="l"/>
            </a:pP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There are </a:t>
            </a:r>
            <a:r>
              <a:rPr lang="en-US" altLang="zh-CN" sz="4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many 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operators expressing their supports 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during </a:t>
            </a: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online and offline discussion.</a:t>
            </a:r>
            <a:endParaRPr lang="en-US" altLang="zh-CN" sz="4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ct val="140000"/>
              </a:lnSpc>
              <a:buFont typeface="Wingdings" pitchFamily="2" charset="2"/>
              <a:buChar char="l"/>
            </a:pP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To accommodate </a:t>
            </a:r>
            <a:r>
              <a:rPr lang="en-GB" altLang="zh-CN" sz="4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some other new/existing items, the SI was postponed for six months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GB" altLang="zh-CN" sz="4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ct val="140000"/>
              </a:lnSpc>
              <a:buFont typeface="Wingdings" pitchFamily="2" charset="2"/>
              <a:buChar char="l"/>
            </a:pP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TUs were </a:t>
            </a:r>
            <a:r>
              <a:rPr lang="en-GB" altLang="zh-CN" sz="4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already reserved for the SI from </a:t>
            </a:r>
            <a:r>
              <a:rPr lang="en-GB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August </a:t>
            </a:r>
            <a:r>
              <a:rPr lang="en-GB" altLang="zh-CN" sz="4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to December 2019.</a:t>
            </a:r>
          </a:p>
          <a:p>
            <a:pPr lvl="1" hangingPunct="0"/>
            <a:endParaRPr lang="en-US" altLang="zh-CN" sz="2400" dirty="0" smtClean="0"/>
          </a:p>
          <a:p>
            <a:pPr marL="457200" lvl="1" indent="0" hangingPunct="0">
              <a:buNone/>
            </a:pP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57200" y="4900635"/>
            <a:ext cx="8229600" cy="14289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900" dirty="0" smtClean="0"/>
          </a:p>
          <a:p>
            <a:pPr>
              <a:buFont typeface="Arial" pitchFamily="34" charset="0"/>
              <a:buNone/>
            </a:pPr>
            <a:endParaRPr lang="zh-CN" altLang="en-US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57200" y="5331124"/>
            <a:ext cx="8229600" cy="845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Observations and Proposal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461169" cy="4857403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Observation1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 It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has been confirmed by RAN/RAN3 group that the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objectives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listed in the SI need to be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discussed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Rel-16.</a:t>
            </a:r>
            <a:endParaRPr lang="en-US" altLang="zh-CN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indent="0" hangingPunct="0">
              <a:buNone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Observation2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 Operators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have strong requirements to enhance the system performance for disaggregated </a:t>
            </a:r>
            <a:r>
              <a:rPr lang="en-US" altLang="zh-CN" sz="2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gNB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scenario.</a:t>
            </a:r>
          </a:p>
          <a:p>
            <a:pPr marL="0" indent="0" hangingPunct="0">
              <a:buNone/>
            </a:pPr>
            <a:endParaRPr lang="en-US" alt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indent="0" hangingPunct="0">
              <a:buNone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Proposal: It is proposed to approve the SI </a:t>
            </a: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on disaggregated </a:t>
            </a:r>
            <a:r>
              <a:rPr lang="en-US" altLang="zh-CN" sz="2400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gNB</a:t>
            </a: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enhancement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this RAN plenary meeting.</a:t>
            </a:r>
            <a:endParaRPr lang="en-US" altLang="zh-CN" sz="2400" dirty="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21932</TotalTime>
  <Words>240</Words>
  <Application>Microsoft Office PowerPoint</Application>
  <PresentationFormat>全屏显示(4:3)</PresentationFormat>
  <Paragraphs>29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Proposal on approval of  disaggregated gNB enhancement SI</vt:lpstr>
      <vt:lpstr>Background-Discussion in RAN3</vt:lpstr>
      <vt:lpstr>Background-Current status of the SI proposal</vt:lpstr>
      <vt:lpstr>Observations and Proposal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</cp:lastModifiedBy>
  <cp:revision>751</cp:revision>
  <dcterms:created xsi:type="dcterms:W3CDTF">2014-01-09T07:41:21Z</dcterms:created>
  <dcterms:modified xsi:type="dcterms:W3CDTF">2019-03-11T02:07:08Z</dcterms:modified>
</cp:coreProperties>
</file>