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7"/>
  </p:notesMasterIdLst>
  <p:sldIdLst>
    <p:sldId id="482" r:id="rId2"/>
    <p:sldId id="483" r:id="rId3"/>
    <p:sldId id="485" r:id="rId4"/>
    <p:sldId id="484" r:id="rId5"/>
    <p:sldId id="481" r:id="rId6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680020"/>
    <a:srgbClr val="A5FB34"/>
    <a:srgbClr val="FBFBFB"/>
    <a:srgbClr val="E61B45"/>
    <a:srgbClr val="DA0039"/>
    <a:srgbClr val="6B6B6B"/>
    <a:srgbClr val="E2E2E2"/>
    <a:srgbClr val="FFD5D5"/>
    <a:srgbClr val="D5A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8" autoAdjust="0"/>
    <p:restoredTop sz="95986" autoAdjust="0"/>
  </p:normalViewPr>
  <p:slideViewPr>
    <p:cSldViewPr>
      <p:cViewPr varScale="1">
        <p:scale>
          <a:sx n="113" d="100"/>
          <a:sy n="113" d="100"/>
        </p:scale>
        <p:origin x="1638" y="102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31" d="100"/>
          <a:sy n="131" d="100"/>
        </p:scale>
        <p:origin x="8406" y="150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3511"/>
            <a:ext cx="9906000" cy="6470977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856073" y="260648"/>
            <a:ext cx="2845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RP-190271, TSG RAN#83</a:t>
            </a:r>
          </a:p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Shenzhen, China, 18 – 21 March, 2019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1370" y="0"/>
            <a:ext cx="9103259" cy="6858000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196752"/>
            <a:ext cx="9073008" cy="5040560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074561" y="6589512"/>
            <a:ext cx="1765227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46716" y="6590192"/>
            <a:ext cx="8835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RP-180781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4"/>
            <a:ext cx="9905998" cy="463416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7825"/>
            <a:ext cx="9906000" cy="650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3065468"/>
            <a:ext cx="8208912" cy="1299636"/>
          </a:xfrm>
        </p:spPr>
        <p:txBody>
          <a:bodyPr/>
          <a:lstStyle/>
          <a:p>
            <a:r>
              <a:rPr lang="en-US" altLang="ko-KR" sz="2400" dirty="0">
                <a:solidFill>
                  <a:srgbClr val="FFFFFF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REL-17 NR work on</a:t>
            </a:r>
            <a:r>
              <a:rPr lang="en-US" altLang="ko-KR" sz="2000" dirty="0">
                <a:solidFill>
                  <a:srgbClr val="FFFFFF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/>
            </a:r>
            <a:br>
              <a:rPr lang="en-US" altLang="ko-KR" sz="2000" dirty="0">
                <a:solidFill>
                  <a:srgbClr val="FFFFFF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</a:br>
            <a:r>
              <a:rPr lang="en-US" altLang="ko-KR" sz="3600" dirty="0" smtClean="0">
                <a:solidFill>
                  <a:srgbClr val="00B0F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NR Broadcast</a:t>
            </a:r>
            <a:endParaRPr lang="ko-KR" altLang="en-US" sz="3600" dirty="0">
              <a:solidFill>
                <a:srgbClr val="00B0F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LTE MBMS has been specified and enhanced based on EPC from REL-9 to REL-16. </a:t>
            </a:r>
          </a:p>
          <a:p>
            <a:pPr>
              <a:lnSpc>
                <a:spcPct val="120000"/>
              </a:lnSpc>
            </a:pP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LTE MBMS supports small area broadcast based on SC-PTM as well as wide area broadcast based on MBSFN.</a:t>
            </a:r>
          </a:p>
          <a:p>
            <a:pPr>
              <a:lnSpc>
                <a:spcPct val="120000"/>
              </a:lnSpc>
            </a:pP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LTE MBMS covers various types of services including TV services, IOT services and V2X services.</a:t>
            </a:r>
          </a:p>
          <a:p>
            <a:pPr>
              <a:lnSpc>
                <a:spcPct val="120000"/>
              </a:lnSpc>
            </a:pP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LTE MBMS was not widely deployed in real networks. However, 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3GPP would have more opportunities to make 3GPP based broadcast solutions successful in 5G era.</a:t>
            </a:r>
          </a:p>
          <a:p>
            <a:pPr>
              <a:lnSpc>
                <a:spcPct val="120000"/>
              </a:lnSpc>
            </a:pPr>
            <a:endParaRPr lang="en-US" altLang="ko-KR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Status of 3GPP MBMS</a:t>
            </a:r>
            <a:endParaRPr lang="ko-KR" altLang="en-US" dirty="0">
              <a:solidFill>
                <a:srgbClr val="00B0F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39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16496" y="1196752"/>
            <a:ext cx="9073008" cy="5328592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LTE MBMS was enhanced to support stringent </a:t>
            </a:r>
            <a:r>
              <a:rPr lang="en-US" altLang="ko-KR" dirty="0" err="1" smtClean="0"/>
              <a:t>QoS</a:t>
            </a:r>
            <a:r>
              <a:rPr lang="en-US" altLang="ko-KR" dirty="0" smtClean="0"/>
              <a:t> requirements on V2X services with reduced latency in REL-14. However, 5G era may require more stringent </a:t>
            </a:r>
            <a:r>
              <a:rPr lang="en-US" altLang="ko-KR" dirty="0" err="1" smtClean="0"/>
              <a:t>QoS</a:t>
            </a:r>
            <a:r>
              <a:rPr lang="en-US" altLang="ko-KR" dirty="0" smtClean="0"/>
              <a:t> requirements on broadcast.</a:t>
            </a:r>
          </a:p>
          <a:p>
            <a:r>
              <a:rPr lang="en-US" altLang="ko-KR" dirty="0" smtClean="0"/>
              <a:t>Assuming that SA will start their study on 5GC based broadcast in REL-17, 3GPP RAN could work for NR broadcast solution to aim to support various types of services.</a:t>
            </a:r>
          </a:p>
          <a:p>
            <a:r>
              <a:rPr lang="en-US" altLang="ko-KR" dirty="0" smtClean="0"/>
              <a:t>It is important to </a:t>
            </a:r>
            <a:r>
              <a:rPr lang="en-US" altLang="ko-KR" dirty="0" smtClean="0">
                <a:solidFill>
                  <a:srgbClr val="FFC000"/>
                </a:solidFill>
              </a:rPr>
              <a:t>support more reliable transmissions with low latency and low overhead as well as higher data rate services with high capacity, especially </a:t>
            </a:r>
            <a:r>
              <a:rPr lang="en-US" altLang="ko-KR" dirty="0">
                <a:solidFill>
                  <a:srgbClr val="FFC000"/>
                </a:solidFill>
              </a:rPr>
              <a:t>at small </a:t>
            </a:r>
            <a:r>
              <a:rPr lang="en-US" altLang="ko-KR" dirty="0" smtClean="0">
                <a:solidFill>
                  <a:srgbClr val="FFC000"/>
                </a:solidFill>
              </a:rPr>
              <a:t>areas, for NR broadcast in REL-17.</a:t>
            </a:r>
          </a:p>
          <a:p>
            <a:pPr lvl="1"/>
            <a:endParaRPr lang="en-US" altLang="ko-KR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 for better support of various services</a:t>
            </a:r>
            <a:endParaRPr lang="ko-KR" altLang="en-US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84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Support NR broadcast transmission at least including:</a:t>
            </a:r>
          </a:p>
          <a:p>
            <a:pPr lvl="1"/>
            <a:r>
              <a:rPr lang="en-US" altLang="ko-KR" dirty="0" smtClean="0"/>
              <a:t>DL broadcast transmission at least for a small area</a:t>
            </a:r>
          </a:p>
          <a:p>
            <a:pPr lvl="1"/>
            <a:r>
              <a:rPr lang="en-US" altLang="ko-KR" dirty="0" smtClean="0"/>
              <a:t>High reliable transmissions with low latency e.g. for URLLC and V2X</a:t>
            </a:r>
          </a:p>
          <a:p>
            <a:pPr lvl="1"/>
            <a:r>
              <a:rPr lang="en-US" altLang="ko-KR" dirty="0" smtClean="0"/>
              <a:t>Support of higher data rate services with high capacity and low overhead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Proposals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REL-17 NR broadcast</a:t>
            </a:r>
            <a:endParaRPr lang="ko-KR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23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694115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18699</TotalTime>
  <Words>238</Words>
  <Application>Microsoft Office PowerPoint</Application>
  <PresentationFormat>A4 용지(210x297mm)</PresentationFormat>
  <Paragraphs>15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6" baseType="lpstr">
      <vt:lpstr>Arial Unicode MS</vt:lpstr>
      <vt:lpstr>LG스마트체2.0 Bold</vt:lpstr>
      <vt:lpstr>LG스마트체2.0 SemiBold</vt:lpstr>
      <vt:lpstr>굴림</vt:lpstr>
      <vt:lpstr>돋움</vt:lpstr>
      <vt:lpstr>맑은 고딕</vt:lpstr>
      <vt:lpstr>Arial</vt:lpstr>
      <vt:lpstr>Calibri</vt:lpstr>
      <vt:lpstr>Tahoma</vt:lpstr>
      <vt:lpstr>Wingdings</vt:lpstr>
      <vt:lpstr>2014_WTS_PPT양식_Beta_r1</vt:lpstr>
      <vt:lpstr>REL-17 NR work on NR Broadcast</vt:lpstr>
      <vt:lpstr>Status of 3GPP MBMS</vt:lpstr>
      <vt:lpstr>Need for better support of various services</vt:lpstr>
      <vt:lpstr>Proposals for REL-17 NR broadcast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user</dc:creator>
  <cp:lastModifiedBy>LG (Youngdae)</cp:lastModifiedBy>
  <cp:revision>495</cp:revision>
  <dcterms:created xsi:type="dcterms:W3CDTF">2014-06-23T02:51:18Z</dcterms:created>
  <dcterms:modified xsi:type="dcterms:W3CDTF">2019-03-14T10:02:32Z</dcterms:modified>
</cp:coreProperties>
</file>