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482" r:id="rId2"/>
    <p:sldId id="483" r:id="rId3"/>
    <p:sldId id="479" r:id="rId4"/>
    <p:sldId id="481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638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856073" y="260648"/>
            <a:ext cx="2845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RP-190270, TSG RAN#83</a:t>
            </a:r>
          </a:p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Shenzhen, China, 18 – 21 March, 2019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46716" y="6590192"/>
            <a:ext cx="883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RP-180783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24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REL-17 NR work on</a:t>
            </a:r>
            <a:r>
              <a:rPr lang="en-US" altLang="ko-KR" sz="20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/>
            </a:r>
            <a:br>
              <a:rPr lang="en-US" altLang="ko-KR" sz="2000" dirty="0">
                <a:solidFill>
                  <a:srgbClr val="FFFFFF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</a:br>
            <a:r>
              <a:rPr lang="en-US" altLang="ko-KR" sz="3600" dirty="0" smtClean="0">
                <a:solidFill>
                  <a:srgbClr val="00B0F0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Consistent User Experience in Mobility</a:t>
            </a:r>
            <a:endParaRPr lang="ko-KR" altLang="en-US" sz="3600" dirty="0">
              <a:solidFill>
                <a:srgbClr val="00B0F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REL-16 NR work on mobility enhancement was recently initiated. 3GPP intends to support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0ms interruption time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improve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mobility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reliability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 seamless handover UE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experience in REL-16 work.</a:t>
            </a: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Considering that user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throughput may fluctuate during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mobility,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REL-16 NR would be still far from best support of UP performance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terms of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variance of end-to-end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throughput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packet delay in mobility</a:t>
            </a: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5G era may require more consistent user experience in mobility for more various services including new types of services, e.g. VR, AR,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8K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video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Status of REL-16 NR work</a:t>
            </a:r>
            <a:endParaRPr lang="ko-KR" altLang="en-US" dirty="0">
              <a:solidFill>
                <a:srgbClr val="00B0F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enhancements to user plane performance in NR mobility for support of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minimal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variance of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 throughput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packet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delay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Proposal for REL-17</a:t>
            </a:r>
            <a:endParaRPr lang="ko-KR" altLang="en-US" dirty="0">
              <a:solidFill>
                <a:srgbClr val="00B0F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18855</TotalTime>
  <Words>125</Words>
  <Application>Microsoft Office PowerPoint</Application>
  <PresentationFormat>A4 용지(210x297mm)</PresentationFormat>
  <Paragraphs>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Arial Unicode MS</vt:lpstr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REL-17 NR work on Consistent User Experience in Mobility</vt:lpstr>
      <vt:lpstr>Status of REL-16 NR work</vt:lpstr>
      <vt:lpstr>Proposal for REL-17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 (Youngdae)</cp:lastModifiedBy>
  <cp:revision>486</cp:revision>
  <dcterms:created xsi:type="dcterms:W3CDTF">2014-06-23T02:51:18Z</dcterms:created>
  <dcterms:modified xsi:type="dcterms:W3CDTF">2019-03-14T09:13:58Z</dcterms:modified>
</cp:coreProperties>
</file>