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477" r:id="rId2"/>
    <p:sldId id="1069" r:id="rId3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3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366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RP‑182790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Schedule for Rel-15 </a:t>
            </a: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late drop </a:t>
            </a: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RAN#82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Sorrento, Italy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December 2018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RP‑182790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187162"/>
            <a:ext cx="47404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RAN2 chairman (Intel), RAN1 chairman (Qualcomm), </a:t>
            </a:r>
            <a:endParaRPr lang="en-US" sz="16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 smtClean="0"/>
              <a:t>RAN3 </a:t>
            </a:r>
            <a:r>
              <a:rPr lang="en-US" sz="1600" dirty="0"/>
              <a:t>chairman (Ericsson), RAN4 chairman (Samsung), </a:t>
            </a:r>
            <a:endParaRPr lang="en-US" sz="16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 smtClean="0"/>
              <a:t>RAN5 chairman (Motorola), RAN </a:t>
            </a:r>
            <a:r>
              <a:rPr lang="en-US" sz="1600" dirty="0"/>
              <a:t>chairman (Nokia)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Schedule for Rel-15 NR WI Late </a:t>
            </a:r>
            <a:r>
              <a:rPr lang="en-GB" dirty="0"/>
              <a:t>D</a:t>
            </a:r>
            <a:r>
              <a:rPr lang="en-GB" dirty="0" smtClean="0"/>
              <a:t>rop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</a:t>
            </a:r>
          </a:p>
          <a:p>
            <a:pPr lvl="1"/>
            <a:r>
              <a:rPr lang="en-GB" dirty="0" smtClean="0"/>
              <a:t>Target for Late Drop functional completion: RAN#83, March 2019</a:t>
            </a:r>
          </a:p>
          <a:p>
            <a:pPr lvl="1"/>
            <a:r>
              <a:rPr lang="en-GB" dirty="0" smtClean="0"/>
              <a:t>Target for Late Drop ASN.1 freeze: RAN#84, June 2019</a:t>
            </a:r>
          </a:p>
          <a:p>
            <a:r>
              <a:rPr lang="en-GB" dirty="0" smtClean="0"/>
              <a:t>RAN4</a:t>
            </a:r>
          </a:p>
          <a:p>
            <a:pPr lvl="1"/>
            <a:r>
              <a:rPr lang="en-GB" dirty="0" smtClean="0"/>
              <a:t>Target for </a:t>
            </a:r>
            <a:r>
              <a:rPr lang="en-GB" dirty="0"/>
              <a:t>Rel-15 </a:t>
            </a:r>
            <a:r>
              <a:rPr lang="en-GB" dirty="0" smtClean="0"/>
              <a:t>NR WI core part completion: RAN#84, June2019</a:t>
            </a:r>
          </a:p>
          <a:p>
            <a:pPr lvl="1"/>
            <a:r>
              <a:rPr lang="en-GB" dirty="0" smtClean="0"/>
              <a:t>Target </a:t>
            </a:r>
            <a:r>
              <a:rPr lang="en-GB" dirty="0"/>
              <a:t>for </a:t>
            </a:r>
            <a:r>
              <a:rPr lang="en-GB" dirty="0" smtClean="0"/>
              <a:t>Rel-15 NR </a:t>
            </a:r>
            <a:r>
              <a:rPr lang="en-GB" dirty="0"/>
              <a:t>WI </a:t>
            </a:r>
            <a:r>
              <a:rPr lang="en-GB" dirty="0" smtClean="0"/>
              <a:t>performance part completion: RAN#86, Dec 2019</a:t>
            </a:r>
          </a:p>
          <a:p>
            <a:r>
              <a:rPr lang="en-GB" dirty="0" smtClean="0"/>
              <a:t>RAN5</a:t>
            </a:r>
          </a:p>
          <a:p>
            <a:pPr lvl="1"/>
            <a:r>
              <a:rPr lang="en-GB" dirty="0" smtClean="0"/>
              <a:t>Target for Rel-15 5G UE </a:t>
            </a:r>
            <a:r>
              <a:rPr lang="en-GB" dirty="0"/>
              <a:t>Conformance Test </a:t>
            </a:r>
            <a:r>
              <a:rPr lang="en-GB" dirty="0" smtClean="0"/>
              <a:t>WI completion: RAN#86</a:t>
            </a:r>
            <a:r>
              <a:rPr lang="en-GB" smtClean="0"/>
              <a:t>, </a:t>
            </a:r>
            <a:r>
              <a:rPr lang="en-GB" smtClean="0"/>
              <a:t>Mar 2020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75042716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116006</TotalTime>
  <Words>110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3gpp</vt:lpstr>
      <vt:lpstr>  </vt:lpstr>
      <vt:lpstr>Schedule for Rel-15 NR WI Late Drop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5009</cp:revision>
  <dcterms:created xsi:type="dcterms:W3CDTF">2009-11-27T05:15:11Z</dcterms:created>
  <dcterms:modified xsi:type="dcterms:W3CDTF">2018-12-13T06:08:41Z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0efaeb2e-8f90-4836-943a-70af8b6fbecb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2018-12-13 06:08:41Z</vt:lpwstr>
  </property>
  <property fmtid="{D5CDD505-2E9C-101B-9397-08002B2CF9AE}" pid="7" name="CTPClassification">
    <vt:lpwstr>CTP_IC</vt:lpwstr>
  </property>
</Properties>
</file>