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Layouts/slideLayout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1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 id="2147483703" r:id="rId4"/>
    <p:sldMasterId id="2147483707" r:id="rId5"/>
    <p:sldMasterId id="2147483711" r:id="rId6"/>
    <p:sldMasterId id="2147483715" r:id="rId7"/>
    <p:sldMasterId id="2147483716" r:id="rId8"/>
  </p:sldMasterIdLst>
  <p:notesMasterIdLst>
    <p:notesMasterId r:id="rId12"/>
  </p:notesMasterIdLst>
  <p:handoutMasterIdLst>
    <p:handoutMasterId r:id="rId13"/>
  </p:handoutMasterIdLst>
  <p:sldIdLst>
    <p:sldId id="1117" r:id="rId9"/>
    <p:sldId id="1160" r:id="rId10"/>
    <p:sldId id="1093" r:id="rId11"/>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5A9E"/>
    <a:srgbClr val="00B0F0"/>
    <a:srgbClr val="CC0099"/>
    <a:srgbClr val="EAACD5"/>
    <a:srgbClr val="993366"/>
    <a:srgbClr val="990099"/>
    <a:srgbClr val="000066"/>
    <a:srgbClr val="3333CC"/>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19" autoAdjust="0"/>
    <p:restoredTop sz="89250" autoAdjust="0"/>
  </p:normalViewPr>
  <p:slideViewPr>
    <p:cSldViewPr snapToGrid="0">
      <p:cViewPr varScale="1">
        <p:scale>
          <a:sx n="90" d="100"/>
          <a:sy n="90" d="100"/>
        </p:scale>
        <p:origin x="75" y="96"/>
      </p:cViewPr>
      <p:guideLst>
        <p:guide orient="horz" pos="518"/>
        <p:guide orient="horz" pos="752"/>
        <p:guide pos="462"/>
      </p:guideLst>
    </p:cSldViewPr>
  </p:slideViewPr>
  <p:outlineViewPr>
    <p:cViewPr>
      <p:scale>
        <a:sx n="33" d="100"/>
        <a:sy n="33" d="100"/>
      </p:scale>
      <p:origin x="0" y="-267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2.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p:spPr>
      </p:sp>
      <p:sp>
        <p:nvSpPr>
          <p:cNvPr id="4301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panose="020B0604020202020204" pitchFamily="34" charset="0"/>
            </a:endParaRPr>
          </a:p>
        </p:txBody>
      </p:sp>
      <p:sp>
        <p:nvSpPr>
          <p:cNvPr id="4301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fld id="{B4ABC5AF-B16D-450C-80C2-11AF6D5935B5}" type="slidenum">
              <a:rPr lang="en-US" altLang="zh-CN" b="0">
                <a:solidFill>
                  <a:srgbClr val="000000"/>
                </a:solidFill>
              </a:rPr>
              <a:pPr/>
              <a:t>1</a:t>
            </a:fld>
            <a:endParaRPr lang="en-US" altLang="zh-CN" b="0">
              <a:solidFill>
                <a:srgbClr val="000000"/>
              </a:solidFill>
            </a:endParaRPr>
          </a:p>
        </p:txBody>
      </p:sp>
    </p:spTree>
    <p:extLst>
      <p:ext uri="{BB962C8B-B14F-4D97-AF65-F5344CB8AC3E}">
        <p14:creationId xmlns:p14="http://schemas.microsoft.com/office/powerpoint/2010/main" val="1127910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p:spPr>
      </p:sp>
      <p:sp>
        <p:nvSpPr>
          <p:cNvPr id="71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zh-CN" altLang="zh-CN" dirty="0" smtClean="0"/>
          </a:p>
        </p:txBody>
      </p:sp>
      <p:sp>
        <p:nvSpPr>
          <p:cNvPr id="7172" name="Slide Number Placeholder 3"/>
          <p:cNvSpPr>
            <a:spLocks noGrp="1"/>
          </p:cNvSpPr>
          <p:nvPr>
            <p:ph type="sldNum" sz="quarter" idx="5"/>
          </p:nvPr>
        </p:nvSpPr>
        <p:spPr bwMode="auto">
          <a:noFill/>
          <a:ln>
            <a:miter lim="800000"/>
            <a:headEnd/>
            <a:tailEnd/>
          </a:ln>
        </p:spPr>
        <p:txBody>
          <a:bodyPr/>
          <a:lstStyle/>
          <a:p>
            <a:fld id="{39FAD7EC-9723-4003-A9A4-0ED4508C32E8}" type="slidenum">
              <a:rPr lang="zh-CN" altLang="en-US" smtClean="0"/>
              <a:pPr/>
              <a:t>2</a:t>
            </a:fld>
            <a:endParaRPr lang="en-US" altLang="zh-CN" smtClean="0"/>
          </a:p>
        </p:txBody>
      </p:sp>
    </p:spTree>
    <p:extLst>
      <p:ext uri="{BB962C8B-B14F-4D97-AF65-F5344CB8AC3E}">
        <p14:creationId xmlns:p14="http://schemas.microsoft.com/office/powerpoint/2010/main" val="1300977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361445302"/>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609602" y="106681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679751148"/>
      </p:ext>
    </p:extLst>
  </p:cSld>
  <p:clrMapOvr>
    <a:masterClrMapping/>
  </p:clrMapOvr>
  <p:transition advClick="0" advTm="8000">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279183"/>
            <a:ext cx="5128301" cy="58463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8775"/>
            <a:ext cx="10975658" cy="2185988"/>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7165"/>
            <a:ext cx="10975658" cy="2187575"/>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69193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609602" y="106681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3140605425"/>
      </p:ext>
    </p:extLst>
  </p:cSld>
  <p:clrMapOvr>
    <a:masterClrMapping/>
  </p:clrMapOvr>
  <p:transition advClick="0" advTm="8000">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279183"/>
            <a:ext cx="5128301" cy="58463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8775"/>
            <a:ext cx="10975658" cy="2185988"/>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7165"/>
            <a:ext cx="10975658" cy="2187575"/>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69970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9" y="600503"/>
            <a:ext cx="5128327" cy="492329"/>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2"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defTabSz="1219200" fontAlgn="auto">
              <a:spcBef>
                <a:spcPts val="0"/>
              </a:spcBef>
              <a:spcAft>
                <a:spcPts val="0"/>
              </a:spcAft>
              <a:buClrTx/>
              <a:buFont typeface="Wingdings" pitchFamily="2" charset="2"/>
              <a:buNone/>
            </a:pPr>
            <a:r>
              <a:rPr lang="de-DE" altLang="zh-CN" sz="2400" b="0" smtClean="0">
                <a:solidFill>
                  <a:prstClr val="black"/>
                </a:solidFill>
                <a:latin typeface="Arial"/>
                <a:ea typeface="华文细黑"/>
              </a:rPr>
              <a:t>Page </a:t>
            </a:r>
            <a:fld id="{C09AAB1B-6A24-40F5-ADB3-AB3B46E73690}" type="slidenum">
              <a:rPr lang="de-DE" altLang="zh-CN" sz="2400" b="0" smtClean="0">
                <a:solidFill>
                  <a:prstClr val="black"/>
                </a:solidFill>
                <a:latin typeface="Arial"/>
                <a:ea typeface="华文细黑"/>
              </a:rPr>
              <a:pPr defTabSz="1219200" fontAlgn="auto">
                <a:spcBef>
                  <a:spcPts val="0"/>
                </a:spcBef>
                <a:spcAft>
                  <a:spcPts val="0"/>
                </a:spcAft>
                <a:buClrTx/>
                <a:buFont typeface="Wingdings" pitchFamily="2" charset="2"/>
                <a:buNone/>
              </a:pPr>
              <a:t>‹#›</a:t>
            </a:fld>
            <a:endParaRPr lang="en-GB" altLang="zh-CN" sz="2400" b="0">
              <a:solidFill>
                <a:prstClr val="black"/>
              </a:solidFill>
              <a:latin typeface="Arial"/>
              <a:ea typeface="华文细黑"/>
            </a:endParaRPr>
          </a:p>
        </p:txBody>
      </p:sp>
    </p:spTree>
    <p:extLst>
      <p:ext uri="{BB962C8B-B14F-4D97-AF65-F5344CB8AC3E}">
        <p14:creationId xmlns:p14="http://schemas.microsoft.com/office/powerpoint/2010/main" val="1633101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9.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8.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84444" name="矩形 28"/>
          <p:cNvSpPr>
            <a:spLocks noGrp="1" noChangeArrowheads="1"/>
          </p:cNvSpPr>
          <p:nvPr>
            <p:ph type="title"/>
          </p:nvPr>
        </p:nvSpPr>
        <p:spPr bwMode="auto">
          <a:xfrm>
            <a:off x="609607" y="361462"/>
            <a:ext cx="512832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
        <p:nvSpPr>
          <p:cNvPr id="7"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8"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Tree>
    <p:extLst>
      <p:ext uri="{BB962C8B-B14F-4D97-AF65-F5344CB8AC3E}">
        <p14:creationId xmlns:p14="http://schemas.microsoft.com/office/powerpoint/2010/main" val="867795617"/>
      </p:ext>
    </p:extLst>
  </p:cSld>
  <p:clrMap bg1="lt1" tx1="dk1" bg2="lt2" tx2="dk2" accent1="accent1" accent2="accent2" accent3="accent3" accent4="accent4" accent5="accent5" accent6="accent6" hlink="hlink" folHlink="folHlink"/>
  <p:sldLayoutIdLst>
    <p:sldLayoutId id="2147483704" r:id="rId1"/>
    <p:sldLayoutId id="2147483705" r:id="rId2"/>
  </p:sldLayoutIdLst>
  <p:transition advClick="0" advTm="8000">
    <p:fade thruBlk="1"/>
  </p:transition>
  <p:timing>
    <p:tnLst>
      <p:par>
        <p:cTn id="1" dur="indefinite" restart="never" nodeType="tmRoot"/>
      </p:par>
    </p:tnLst>
  </p:timing>
  <p:hf sldNum="0" hdr="0" ftr="0"/>
  <p:txStyles>
    <p:titleStyle>
      <a:lvl1pPr algn="l" rtl="0" eaLnBrk="1" fontAlgn="base" hangingPunct="1">
        <a:spcBef>
          <a:spcPct val="0"/>
        </a:spcBef>
        <a:spcAft>
          <a:spcPct val="0"/>
        </a:spcAft>
        <a:defRPr sz="3199"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2999" b="1">
          <a:solidFill>
            <a:srgbClr val="990000"/>
          </a:solidFill>
          <a:latin typeface="Arial" charset="0"/>
          <a:ea typeface="黑体" pitchFamily="2" charset="-122"/>
        </a:defRPr>
      </a:lvl2pPr>
      <a:lvl3pPr algn="l" rtl="0" eaLnBrk="1" fontAlgn="base" hangingPunct="1">
        <a:spcBef>
          <a:spcPct val="0"/>
        </a:spcBef>
        <a:spcAft>
          <a:spcPct val="0"/>
        </a:spcAft>
        <a:defRPr sz="2999" b="1">
          <a:solidFill>
            <a:srgbClr val="990000"/>
          </a:solidFill>
          <a:latin typeface="Arial" charset="0"/>
          <a:ea typeface="黑体" pitchFamily="2" charset="-122"/>
        </a:defRPr>
      </a:lvl3pPr>
      <a:lvl4pPr algn="l" rtl="0" eaLnBrk="1" fontAlgn="base" hangingPunct="1">
        <a:spcBef>
          <a:spcPct val="0"/>
        </a:spcBef>
        <a:spcAft>
          <a:spcPct val="0"/>
        </a:spcAft>
        <a:defRPr sz="2999" b="1">
          <a:solidFill>
            <a:srgbClr val="990000"/>
          </a:solidFill>
          <a:latin typeface="Arial" charset="0"/>
          <a:ea typeface="黑体" pitchFamily="2" charset="-122"/>
        </a:defRPr>
      </a:lvl4pPr>
      <a:lvl5pPr algn="l" rtl="0" eaLnBrk="1" fontAlgn="base" hangingPunct="1">
        <a:spcBef>
          <a:spcPct val="0"/>
        </a:spcBef>
        <a:spcAft>
          <a:spcPct val="0"/>
        </a:spcAft>
        <a:defRPr sz="2999" b="1">
          <a:solidFill>
            <a:srgbClr val="990000"/>
          </a:solidFill>
          <a:latin typeface="Arial" charset="0"/>
          <a:ea typeface="黑体" pitchFamily="2" charset="-122"/>
        </a:defRPr>
      </a:lvl5pPr>
      <a:lvl6pPr marL="457109" algn="l" rtl="0" eaLnBrk="1" fontAlgn="base" hangingPunct="1">
        <a:spcBef>
          <a:spcPct val="0"/>
        </a:spcBef>
        <a:spcAft>
          <a:spcPct val="0"/>
        </a:spcAft>
        <a:defRPr sz="2999" b="1">
          <a:solidFill>
            <a:srgbClr val="990000"/>
          </a:solidFill>
          <a:latin typeface="Arial" charset="0"/>
          <a:ea typeface="黑体" pitchFamily="2" charset="-122"/>
        </a:defRPr>
      </a:lvl6pPr>
      <a:lvl7pPr marL="914217" algn="l" rtl="0" eaLnBrk="1" fontAlgn="base" hangingPunct="1">
        <a:spcBef>
          <a:spcPct val="0"/>
        </a:spcBef>
        <a:spcAft>
          <a:spcPct val="0"/>
        </a:spcAft>
        <a:defRPr sz="2999" b="1">
          <a:solidFill>
            <a:srgbClr val="990000"/>
          </a:solidFill>
          <a:latin typeface="Arial" charset="0"/>
          <a:ea typeface="黑体" pitchFamily="2" charset="-122"/>
        </a:defRPr>
      </a:lvl7pPr>
      <a:lvl8pPr marL="1371326" algn="l" rtl="0" eaLnBrk="1" fontAlgn="base" hangingPunct="1">
        <a:spcBef>
          <a:spcPct val="0"/>
        </a:spcBef>
        <a:spcAft>
          <a:spcPct val="0"/>
        </a:spcAft>
        <a:defRPr sz="2999" b="1">
          <a:solidFill>
            <a:srgbClr val="990000"/>
          </a:solidFill>
          <a:latin typeface="Arial" charset="0"/>
          <a:ea typeface="黑体" pitchFamily="2" charset="-122"/>
        </a:defRPr>
      </a:lvl8pPr>
      <a:lvl9pPr marL="1828434" algn="l" rtl="0" eaLnBrk="1" fontAlgn="base" hangingPunct="1">
        <a:spcBef>
          <a:spcPct val="0"/>
        </a:spcBef>
        <a:spcAft>
          <a:spcPct val="0"/>
        </a:spcAft>
        <a:defRPr sz="2999" b="1">
          <a:solidFill>
            <a:srgbClr val="990000"/>
          </a:solidFill>
          <a:latin typeface="Arial" charset="0"/>
          <a:ea typeface="黑体" pitchFamily="2" charset="-122"/>
        </a:defRPr>
      </a:lvl9pPr>
    </p:titleStyle>
    <p:bodyStyle>
      <a:lvl1pPr marL="342831" indent="-342831" algn="l" rtl="0" eaLnBrk="1" fontAlgn="base" hangingPunct="1">
        <a:spcBef>
          <a:spcPct val="20000"/>
        </a:spcBef>
        <a:spcAft>
          <a:spcPct val="0"/>
        </a:spcAft>
        <a:buChar char="•"/>
        <a:defRPr sz="2400">
          <a:solidFill>
            <a:schemeClr val="tx1"/>
          </a:solidFill>
          <a:latin typeface="Arial" pitchFamily="34" charset="0"/>
          <a:ea typeface="+mn-ea"/>
          <a:cs typeface="Arial" pitchFamily="34" charset="0"/>
        </a:defRPr>
      </a:lvl1pPr>
      <a:lvl2pPr marL="742801" indent="-285693" algn="l" rtl="0" eaLnBrk="1" fontAlgn="base" hangingPunct="1">
        <a:spcBef>
          <a:spcPct val="20000"/>
        </a:spcBef>
        <a:spcAft>
          <a:spcPct val="0"/>
        </a:spcAft>
        <a:buChar char="–"/>
        <a:defRPr sz="2000">
          <a:solidFill>
            <a:schemeClr val="tx1"/>
          </a:solidFill>
          <a:latin typeface="Arial" pitchFamily="34" charset="0"/>
          <a:ea typeface="+mn-ea"/>
          <a:cs typeface="Arial" pitchFamily="34" charset="0"/>
        </a:defRPr>
      </a:lvl2pPr>
      <a:lvl3pPr marL="1142771" indent="-228554" algn="l" rtl="0" eaLnBrk="1" fontAlgn="base" hangingPunct="1">
        <a:spcBef>
          <a:spcPct val="20000"/>
        </a:spcBef>
        <a:spcAft>
          <a:spcPct val="0"/>
        </a:spcAft>
        <a:buChar char="•"/>
        <a:defRPr sz="1800">
          <a:solidFill>
            <a:schemeClr val="tx1"/>
          </a:solidFill>
          <a:latin typeface="Arial" pitchFamily="34" charset="0"/>
          <a:ea typeface="+mn-ea"/>
          <a:cs typeface="Arial" pitchFamily="34" charset="0"/>
        </a:defRPr>
      </a:lvl3pPr>
      <a:lvl4pPr marL="1599880"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6989"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5pPr>
      <a:lvl6pPr marL="2514097" indent="-228554" algn="l" rtl="0" eaLnBrk="1" fontAlgn="base" hangingPunct="1">
        <a:spcBef>
          <a:spcPct val="20000"/>
        </a:spcBef>
        <a:spcAft>
          <a:spcPct val="0"/>
        </a:spcAft>
        <a:buChar char="»"/>
        <a:defRPr sz="2000">
          <a:solidFill>
            <a:schemeClr val="tx1"/>
          </a:solidFill>
          <a:latin typeface="+mn-lt"/>
          <a:ea typeface="+mn-ea"/>
        </a:defRPr>
      </a:lvl6pPr>
      <a:lvl7pPr marL="2971206" indent="-228554" algn="l" rtl="0" eaLnBrk="1" fontAlgn="base" hangingPunct="1">
        <a:spcBef>
          <a:spcPct val="20000"/>
        </a:spcBef>
        <a:spcAft>
          <a:spcPct val="0"/>
        </a:spcAft>
        <a:buChar char="»"/>
        <a:defRPr sz="2000">
          <a:solidFill>
            <a:schemeClr val="tx1"/>
          </a:solidFill>
          <a:latin typeface="+mn-lt"/>
          <a:ea typeface="+mn-ea"/>
        </a:defRPr>
      </a:lvl7pPr>
      <a:lvl8pPr marL="3428314" indent="-228554" algn="l" rtl="0" eaLnBrk="1" fontAlgn="base" hangingPunct="1">
        <a:spcBef>
          <a:spcPct val="20000"/>
        </a:spcBef>
        <a:spcAft>
          <a:spcPct val="0"/>
        </a:spcAft>
        <a:buChar char="»"/>
        <a:defRPr sz="2000">
          <a:solidFill>
            <a:schemeClr val="tx1"/>
          </a:solidFill>
          <a:latin typeface="+mn-lt"/>
          <a:ea typeface="+mn-ea"/>
        </a:defRPr>
      </a:lvl8pPr>
      <a:lvl9pPr marL="3885423" indent="-228554"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矩形 4"/>
          <p:cNvSpPr/>
          <p:nvPr/>
        </p:nvSpPr>
        <p:spPr>
          <a:xfrm>
            <a:off x="1599" y="6350"/>
            <a:ext cx="12193589" cy="6851650"/>
          </a:xfrm>
          <a:prstGeom prst="rect">
            <a:avLst/>
          </a:prstGeom>
          <a:blipFill dpi="0" rotWithShape="1">
            <a:blip r:embed="rId5" cstate="print">
              <a:duotone>
                <a:prstClr val="black"/>
                <a:srgbClr val="000000">
                  <a:tint val="45000"/>
                  <a:satMod val="400000"/>
                </a:srgbClr>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fontAlgn="auto">
              <a:spcBef>
                <a:spcPts val="0"/>
              </a:spcBef>
              <a:spcAft>
                <a:spcPts val="0"/>
              </a:spcAft>
              <a:buClrTx/>
              <a:buFontTx/>
              <a:buNone/>
              <a:defRPr/>
            </a:pPr>
            <a:endParaRPr lang="zh-CN" altLang="en-US" b="0" kern="0">
              <a:solidFill>
                <a:prstClr val="white"/>
              </a:solidFill>
              <a:latin typeface="FrutigerNext LT Regular"/>
              <a:ea typeface="华文细黑"/>
            </a:endParaRPr>
          </a:p>
        </p:txBody>
      </p:sp>
      <p:sp>
        <p:nvSpPr>
          <p:cNvPr id="11" name="Rectangle 86"/>
          <p:cNvSpPr>
            <a:spLocks noChangeArrowheads="1"/>
          </p:cNvSpPr>
          <p:nvPr/>
        </p:nvSpPr>
        <p:spPr bwMode="auto">
          <a:xfrm>
            <a:off x="366713" y="6396039"/>
            <a:ext cx="1409700" cy="461962"/>
          </a:xfrm>
          <a:prstGeom prst="rect">
            <a:avLst/>
          </a:prstGeom>
          <a:noFill/>
          <a:ln w="9525">
            <a:noFill/>
            <a:miter lim="800000"/>
            <a:headEnd/>
            <a:tailEnd/>
          </a:ln>
          <a:effectLst/>
        </p:spPr>
        <p:txBody>
          <a:bodyPr lIns="0" tIns="0" rIns="0" bIns="0"/>
          <a:lstStyle/>
          <a:p>
            <a:pPr defTabSz="784068" eaLnBrk="0" fontAlgn="auto" hangingPunct="0">
              <a:lnSpc>
                <a:spcPct val="85000"/>
              </a:lnSpc>
              <a:spcBef>
                <a:spcPts val="0"/>
              </a:spcBef>
              <a:spcAft>
                <a:spcPts val="0"/>
              </a:spcAft>
              <a:buClrTx/>
              <a:buFontTx/>
              <a:buNone/>
            </a:pPr>
            <a:endParaRPr lang="de-DE" sz="1000" b="0" dirty="0">
              <a:solidFill>
                <a:prstClr val="black"/>
              </a:solidFill>
              <a:latin typeface="FrutigerNext LT Light" pitchFamily="34" charset="0"/>
              <a:ea typeface="MS PGothic" pitchFamily="34" charset="-128"/>
            </a:endParaRPr>
          </a:p>
          <a:p>
            <a:pPr defTabSz="784068" eaLnBrk="0" fontAlgn="auto" hangingPunct="0">
              <a:lnSpc>
                <a:spcPct val="85000"/>
              </a:lnSpc>
              <a:spcBef>
                <a:spcPts val="0"/>
              </a:spcBef>
              <a:spcAft>
                <a:spcPts val="0"/>
              </a:spcAft>
              <a:buClrTx/>
              <a:buFontTx/>
              <a:buNone/>
            </a:pPr>
            <a:r>
              <a:rPr lang="de-DE" sz="1000" b="0" dirty="0">
                <a:solidFill>
                  <a:prstClr val="black"/>
                </a:solidFill>
                <a:latin typeface="FrutigerNext LT Light" pitchFamily="34" charset="0"/>
                <a:ea typeface="MS PGothic" pitchFamily="34" charset="-128"/>
              </a:rPr>
              <a:t>Page </a:t>
            </a:r>
            <a:fld id="{E68EC476-442B-4BB7-9603-F1440C241F3D}" type="slidenum">
              <a:rPr lang="de-DE" sz="1000" b="0">
                <a:solidFill>
                  <a:prstClr val="black"/>
                </a:solidFill>
                <a:latin typeface="FrutigerNext LT Light" pitchFamily="34" charset="0"/>
                <a:ea typeface="MS PGothic" pitchFamily="34" charset="-128"/>
              </a:rPr>
              <a:pPr defTabSz="784068" eaLnBrk="0" fontAlgn="auto" hangingPunct="0">
                <a:lnSpc>
                  <a:spcPct val="85000"/>
                </a:lnSpc>
                <a:spcBef>
                  <a:spcPts val="0"/>
                </a:spcBef>
                <a:spcAft>
                  <a:spcPts val="0"/>
                </a:spcAft>
                <a:buClrTx/>
                <a:buFontTx/>
                <a:buNone/>
              </a:pPr>
              <a:t>‹#›</a:t>
            </a:fld>
            <a:endParaRPr lang="en-GB" sz="1000" b="0" dirty="0">
              <a:solidFill>
                <a:prstClr val="black"/>
              </a:solidFill>
              <a:latin typeface="FrutigerNext LT Light" pitchFamily="34" charset="0"/>
              <a:ea typeface="MS PGothic" pitchFamily="34" charset="-128"/>
            </a:endParaRPr>
          </a:p>
        </p:txBody>
      </p:sp>
      <p:pic>
        <p:nvPicPr>
          <p:cNvPr id="15" name="Picture 87" descr="图片3副本"/>
          <p:cNvPicPr>
            <a:picLocks noChangeAspect="1" noChangeArrowheads="1"/>
          </p:cNvPicPr>
          <p:nvPr/>
        </p:nvPicPr>
        <p:blipFill>
          <a:blip r:embed="rId7" cstate="print"/>
          <a:srcRect/>
          <a:stretch>
            <a:fillRect/>
          </a:stretch>
        </p:blipFill>
        <p:spPr bwMode="auto">
          <a:xfrm>
            <a:off x="10182225" y="6386513"/>
            <a:ext cx="1295400" cy="307975"/>
          </a:xfrm>
          <a:prstGeom prst="rect">
            <a:avLst/>
          </a:prstGeom>
          <a:noFill/>
        </p:spPr>
      </p:pic>
      <p:sp>
        <p:nvSpPr>
          <p:cNvPr id="16" name="Text Box 5"/>
          <p:cNvSpPr txBox="1">
            <a:spLocks noChangeArrowheads="1"/>
          </p:cNvSpPr>
          <p:nvPr/>
        </p:nvSpPr>
        <p:spPr bwMode="auto">
          <a:xfrm>
            <a:off x="4683125" y="6478588"/>
            <a:ext cx="3144451" cy="2153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auto">
              <a:spcBef>
                <a:spcPts val="0"/>
              </a:spcBef>
              <a:spcAft>
                <a:spcPts val="0"/>
              </a:spcAft>
              <a:buClrTx/>
              <a:buFontTx/>
              <a:buNone/>
              <a:defRPr/>
            </a:pPr>
            <a:r>
              <a:rPr lang="en-US" altLang="zh-CN" sz="1400" b="0" kern="0" dirty="0" smtClean="0">
                <a:solidFill>
                  <a:srgbClr val="000000">
                    <a:lumMod val="65000"/>
                    <a:lumOff val="35000"/>
                  </a:srgb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7" y="361462"/>
            <a:ext cx="512832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extLst>
      <p:ext uri="{BB962C8B-B14F-4D97-AF65-F5344CB8AC3E}">
        <p14:creationId xmlns:p14="http://schemas.microsoft.com/office/powerpoint/2010/main" val="204887508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Lst>
  <p:transition advClick="0" advTm="8000">
    <p:fade thruBlk="1"/>
  </p:transition>
  <p:timing>
    <p:tnLst>
      <p:par>
        <p:cTn id="1" dur="indefinite" restart="never" nodeType="tmRoot"/>
      </p:par>
    </p:tnLst>
  </p:timing>
  <p:hf sldNum="0" hdr="0" ftr="0"/>
  <p:txStyles>
    <p:titleStyle>
      <a:lvl1pPr algn="l" rtl="0" eaLnBrk="1" fontAlgn="base" hangingPunct="1">
        <a:spcBef>
          <a:spcPct val="0"/>
        </a:spcBef>
        <a:spcAft>
          <a:spcPct val="0"/>
        </a:spcAft>
        <a:defRPr sz="3199"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2999" b="1">
          <a:solidFill>
            <a:srgbClr val="990000"/>
          </a:solidFill>
          <a:latin typeface="Arial" charset="0"/>
          <a:ea typeface="黑体" pitchFamily="2" charset="-122"/>
        </a:defRPr>
      </a:lvl2pPr>
      <a:lvl3pPr algn="l" rtl="0" eaLnBrk="1" fontAlgn="base" hangingPunct="1">
        <a:spcBef>
          <a:spcPct val="0"/>
        </a:spcBef>
        <a:spcAft>
          <a:spcPct val="0"/>
        </a:spcAft>
        <a:defRPr sz="2999" b="1">
          <a:solidFill>
            <a:srgbClr val="990000"/>
          </a:solidFill>
          <a:latin typeface="Arial" charset="0"/>
          <a:ea typeface="黑体" pitchFamily="2" charset="-122"/>
        </a:defRPr>
      </a:lvl3pPr>
      <a:lvl4pPr algn="l" rtl="0" eaLnBrk="1" fontAlgn="base" hangingPunct="1">
        <a:spcBef>
          <a:spcPct val="0"/>
        </a:spcBef>
        <a:spcAft>
          <a:spcPct val="0"/>
        </a:spcAft>
        <a:defRPr sz="2999" b="1">
          <a:solidFill>
            <a:srgbClr val="990000"/>
          </a:solidFill>
          <a:latin typeface="Arial" charset="0"/>
          <a:ea typeface="黑体" pitchFamily="2" charset="-122"/>
        </a:defRPr>
      </a:lvl4pPr>
      <a:lvl5pPr algn="l" rtl="0" eaLnBrk="1" fontAlgn="base" hangingPunct="1">
        <a:spcBef>
          <a:spcPct val="0"/>
        </a:spcBef>
        <a:spcAft>
          <a:spcPct val="0"/>
        </a:spcAft>
        <a:defRPr sz="2999" b="1">
          <a:solidFill>
            <a:srgbClr val="990000"/>
          </a:solidFill>
          <a:latin typeface="Arial" charset="0"/>
          <a:ea typeface="黑体" pitchFamily="2" charset="-122"/>
        </a:defRPr>
      </a:lvl5pPr>
      <a:lvl6pPr marL="457109" algn="l" rtl="0" eaLnBrk="1" fontAlgn="base" hangingPunct="1">
        <a:spcBef>
          <a:spcPct val="0"/>
        </a:spcBef>
        <a:spcAft>
          <a:spcPct val="0"/>
        </a:spcAft>
        <a:defRPr sz="2999" b="1">
          <a:solidFill>
            <a:srgbClr val="990000"/>
          </a:solidFill>
          <a:latin typeface="Arial" charset="0"/>
          <a:ea typeface="黑体" pitchFamily="2" charset="-122"/>
        </a:defRPr>
      </a:lvl6pPr>
      <a:lvl7pPr marL="914217" algn="l" rtl="0" eaLnBrk="1" fontAlgn="base" hangingPunct="1">
        <a:spcBef>
          <a:spcPct val="0"/>
        </a:spcBef>
        <a:spcAft>
          <a:spcPct val="0"/>
        </a:spcAft>
        <a:defRPr sz="2999" b="1">
          <a:solidFill>
            <a:srgbClr val="990000"/>
          </a:solidFill>
          <a:latin typeface="Arial" charset="0"/>
          <a:ea typeface="黑体" pitchFamily="2" charset="-122"/>
        </a:defRPr>
      </a:lvl7pPr>
      <a:lvl8pPr marL="1371326" algn="l" rtl="0" eaLnBrk="1" fontAlgn="base" hangingPunct="1">
        <a:spcBef>
          <a:spcPct val="0"/>
        </a:spcBef>
        <a:spcAft>
          <a:spcPct val="0"/>
        </a:spcAft>
        <a:defRPr sz="2999" b="1">
          <a:solidFill>
            <a:srgbClr val="990000"/>
          </a:solidFill>
          <a:latin typeface="Arial" charset="0"/>
          <a:ea typeface="黑体" pitchFamily="2" charset="-122"/>
        </a:defRPr>
      </a:lvl8pPr>
      <a:lvl9pPr marL="1828434" algn="l" rtl="0" eaLnBrk="1" fontAlgn="base" hangingPunct="1">
        <a:spcBef>
          <a:spcPct val="0"/>
        </a:spcBef>
        <a:spcAft>
          <a:spcPct val="0"/>
        </a:spcAft>
        <a:defRPr sz="2999" b="1">
          <a:solidFill>
            <a:srgbClr val="990000"/>
          </a:solidFill>
          <a:latin typeface="Arial" charset="0"/>
          <a:ea typeface="黑体" pitchFamily="2" charset="-122"/>
        </a:defRPr>
      </a:lvl9pPr>
    </p:titleStyle>
    <p:bodyStyle>
      <a:lvl1pPr marL="342831" indent="-342831" algn="l" rtl="0" eaLnBrk="1" fontAlgn="base" hangingPunct="1">
        <a:spcBef>
          <a:spcPct val="20000"/>
        </a:spcBef>
        <a:spcAft>
          <a:spcPct val="0"/>
        </a:spcAft>
        <a:buChar char="•"/>
        <a:defRPr sz="2400">
          <a:solidFill>
            <a:schemeClr val="tx1"/>
          </a:solidFill>
          <a:latin typeface="Arial" pitchFamily="34" charset="0"/>
          <a:ea typeface="+mn-ea"/>
          <a:cs typeface="Arial" pitchFamily="34" charset="0"/>
        </a:defRPr>
      </a:lvl1pPr>
      <a:lvl2pPr marL="742801" indent="-285693" algn="l" rtl="0" eaLnBrk="1" fontAlgn="base" hangingPunct="1">
        <a:spcBef>
          <a:spcPct val="20000"/>
        </a:spcBef>
        <a:spcAft>
          <a:spcPct val="0"/>
        </a:spcAft>
        <a:buChar char="–"/>
        <a:defRPr sz="2000">
          <a:solidFill>
            <a:schemeClr val="tx1"/>
          </a:solidFill>
          <a:latin typeface="Arial" pitchFamily="34" charset="0"/>
          <a:ea typeface="+mn-ea"/>
          <a:cs typeface="Arial" pitchFamily="34" charset="0"/>
        </a:defRPr>
      </a:lvl2pPr>
      <a:lvl3pPr marL="1142771" indent="-228554" algn="l" rtl="0" eaLnBrk="1" fontAlgn="base" hangingPunct="1">
        <a:spcBef>
          <a:spcPct val="20000"/>
        </a:spcBef>
        <a:spcAft>
          <a:spcPct val="0"/>
        </a:spcAft>
        <a:buChar char="•"/>
        <a:defRPr sz="1800">
          <a:solidFill>
            <a:schemeClr val="tx1"/>
          </a:solidFill>
          <a:latin typeface="Arial" pitchFamily="34" charset="0"/>
          <a:ea typeface="+mn-ea"/>
          <a:cs typeface="Arial" pitchFamily="34" charset="0"/>
        </a:defRPr>
      </a:lvl3pPr>
      <a:lvl4pPr marL="1599880"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6989" indent="-228554"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5pPr>
      <a:lvl6pPr marL="2514097" indent="-228554" algn="l" rtl="0" eaLnBrk="1" fontAlgn="base" hangingPunct="1">
        <a:spcBef>
          <a:spcPct val="20000"/>
        </a:spcBef>
        <a:spcAft>
          <a:spcPct val="0"/>
        </a:spcAft>
        <a:buChar char="»"/>
        <a:defRPr sz="2000">
          <a:solidFill>
            <a:schemeClr val="tx1"/>
          </a:solidFill>
          <a:latin typeface="+mn-lt"/>
          <a:ea typeface="+mn-ea"/>
        </a:defRPr>
      </a:lvl6pPr>
      <a:lvl7pPr marL="2971206" indent="-228554" algn="l" rtl="0" eaLnBrk="1" fontAlgn="base" hangingPunct="1">
        <a:spcBef>
          <a:spcPct val="20000"/>
        </a:spcBef>
        <a:spcAft>
          <a:spcPct val="0"/>
        </a:spcAft>
        <a:buChar char="»"/>
        <a:defRPr sz="2000">
          <a:solidFill>
            <a:schemeClr val="tx1"/>
          </a:solidFill>
          <a:latin typeface="+mn-lt"/>
          <a:ea typeface="+mn-ea"/>
        </a:defRPr>
      </a:lvl7pPr>
      <a:lvl8pPr marL="3428314" indent="-228554" algn="l" rtl="0" eaLnBrk="1" fontAlgn="base" hangingPunct="1">
        <a:spcBef>
          <a:spcPct val="20000"/>
        </a:spcBef>
        <a:spcAft>
          <a:spcPct val="0"/>
        </a:spcAft>
        <a:buChar char="»"/>
        <a:defRPr sz="2000">
          <a:solidFill>
            <a:schemeClr val="tx1"/>
          </a:solidFill>
          <a:latin typeface="+mn-lt"/>
          <a:ea typeface="+mn-ea"/>
        </a:defRPr>
      </a:lvl8pPr>
      <a:lvl9pPr marL="3885423" indent="-228554"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solidFill>
                <a:prstClr val="black"/>
              </a:solidFill>
              <a:latin typeface="FrutigerNext LT Light" pitchFamily="34" charset="0"/>
              <a:ea typeface="MS PGothic" pitchFamily="34" charset="-128"/>
            </a:endParaRPr>
          </a:p>
          <a:p>
            <a:pPr defTabSz="784225" eaLnBrk="0" hangingPunct="0">
              <a:lnSpc>
                <a:spcPct val="85000"/>
              </a:lnSpc>
              <a:buClrTx/>
              <a:buFontTx/>
              <a:buNone/>
            </a:pPr>
            <a:r>
              <a:rPr lang="de-DE" sz="1400" b="0" dirty="0">
                <a:solidFill>
                  <a:prstClr val="black"/>
                </a:solidFill>
                <a:latin typeface="FrutigerNext LT Light" pitchFamily="34" charset="0"/>
                <a:ea typeface="MS PGothic" pitchFamily="34" charset="-128"/>
              </a:rPr>
              <a:t>Page </a:t>
            </a:r>
            <a:fld id="{E68EC476-442B-4BB7-9603-F1440C241F3D}" type="slidenum">
              <a:rPr lang="de-DE" sz="1400" b="0">
                <a:solidFill>
                  <a:prstClr val="black"/>
                </a:solidFill>
                <a:latin typeface="FrutigerNext LT Light" pitchFamily="34" charset="0"/>
                <a:ea typeface="MS PGothic" pitchFamily="34" charset="-128"/>
              </a:rPr>
              <a:pPr defTabSz="784225" eaLnBrk="0" hangingPunct="0">
                <a:lnSpc>
                  <a:spcPct val="85000"/>
                </a:lnSpc>
                <a:buClrTx/>
                <a:buFontTx/>
                <a:buNone/>
              </a:pPr>
              <a:t>‹#›</a:t>
            </a:fld>
            <a:endParaRPr lang="en-GB" sz="1400" b="0" dirty="0">
              <a:solidFill>
                <a:prstClr val="black"/>
              </a:solidFill>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prstClr val="black">
                    <a:lumMod val="65000"/>
                    <a:lumOff val="35000"/>
                  </a:prst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712" r:id="rId1"/>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681223" y="6471921"/>
            <a:ext cx="2532337" cy="184666"/>
          </a:xfrm>
          <a:prstGeom prst="rect">
            <a:avLst/>
          </a:prstGeom>
          <a:noFill/>
          <a:ln>
            <a:noFill/>
          </a:ln>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449120" y="6355555"/>
            <a:ext cx="1385079"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英文标题</a:t>
            </a:r>
            <a:r>
              <a:rPr lang="en-US" altLang="zh-CN" sz="1100" b="0" dirty="0">
                <a:solidFill>
                  <a:srgbClr val="FFFFFF"/>
                </a:solidFill>
                <a:latin typeface="Calibri" pitchFamily="34" charset="0"/>
                <a:ea typeface="宋体" charset="-122"/>
              </a:rPr>
              <a:t>:32-35pt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Medium</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中文标题</a:t>
            </a:r>
            <a:r>
              <a:rPr lang="en-US" altLang="zh-CN" sz="1100" b="0" dirty="0">
                <a:solidFill>
                  <a:srgbClr val="FFFFFF"/>
                </a:solidFill>
                <a:latin typeface="Calibri" pitchFamily="34" charset="0"/>
                <a:ea typeface="宋体" charset="-122"/>
              </a:rPr>
              <a:t>:30-32pt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 R153 G0 B0</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黑体</a:t>
            </a: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英文正文</a:t>
            </a:r>
            <a:r>
              <a:rPr lang="en-US" altLang="zh-CN" sz="1100" b="0" dirty="0">
                <a:solidFill>
                  <a:srgbClr val="FFFFFF"/>
                </a:solidFill>
                <a:latin typeface="Calibri" pitchFamily="34" charset="0"/>
                <a:ea typeface="宋体" charset="-122"/>
              </a:rPr>
              <a:t>:20-22pt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 </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 :18pt  </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内部使用字体 </a:t>
            </a:r>
            <a:r>
              <a:rPr lang="en-US" altLang="zh-CN" sz="1100" b="0" dirty="0">
                <a:solidFill>
                  <a:srgbClr val="FFFFFF"/>
                </a:solidFill>
                <a:latin typeface="Calibri" pitchFamily="34" charset="0"/>
                <a:ea typeface="宋体" charset="-122"/>
              </a:rPr>
              <a:t>:</a:t>
            </a:r>
          </a:p>
          <a:p>
            <a:pPr marL="342900" indent="-342900" algn="r" eaLnBrk="0" hangingPunct="0">
              <a:lnSpc>
                <a:spcPct val="125000"/>
              </a:lnSpc>
              <a:spcBef>
                <a:spcPct val="20000"/>
              </a:spcBef>
              <a:buClrTx/>
              <a:buFont typeface="Arial" charset="0"/>
              <a:buNone/>
              <a:defRPr/>
            </a:pPr>
            <a:r>
              <a:rPr lang="en-US" altLang="zh-CN" sz="1100" b="0" dirty="0" err="1">
                <a:solidFill>
                  <a:srgbClr val="FFFFFF"/>
                </a:solidFill>
                <a:latin typeface="Calibri" pitchFamily="34" charset="0"/>
                <a:ea typeface="宋体" charset="-122"/>
              </a:rPr>
              <a:t>FrutigerNext</a:t>
            </a:r>
            <a:r>
              <a:rPr lang="en-US" altLang="zh-CN" sz="1100" b="0" dirty="0">
                <a:solidFill>
                  <a:srgbClr val="FFFFFF"/>
                </a:solidFill>
                <a:latin typeface="Calibri" pitchFamily="34" charset="0"/>
                <a:ea typeface="宋体" charset="-122"/>
              </a:rPr>
              <a:t> LT Regular</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外部使用字体 </a:t>
            </a:r>
            <a:r>
              <a:rPr lang="en-US" altLang="zh-CN" sz="1100" b="0" dirty="0">
                <a:solidFill>
                  <a:srgbClr val="FFFFFF"/>
                </a:solidFill>
                <a:latin typeface="Calibri" pitchFamily="34" charset="0"/>
                <a:ea typeface="宋体" charset="-122"/>
              </a:rPr>
              <a:t>: Arial</a:t>
            </a:r>
          </a:p>
          <a:p>
            <a:pPr marL="342900" indent="-342900" algn="r" eaLnBrk="0" hangingPunct="0">
              <a:lnSpc>
                <a:spcPct val="75000"/>
              </a:lnSpc>
              <a:spcBef>
                <a:spcPct val="20000"/>
              </a:spcBef>
              <a:buClrTx/>
              <a:buFont typeface="Arial" charset="0"/>
              <a:buNone/>
              <a:defRPr/>
            </a:pPr>
            <a:endParaRPr lang="en-US" altLang="zh-CN"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中文正文</a:t>
            </a:r>
            <a:r>
              <a:rPr lang="en-US" altLang="zh-CN" sz="1100" b="0" dirty="0">
                <a:solidFill>
                  <a:srgbClr val="FFFFFF"/>
                </a:solidFill>
                <a:latin typeface="Calibri" pitchFamily="34" charset="0"/>
                <a:ea typeface="宋体" charset="-122"/>
              </a:rPr>
              <a:t>:18-20pt</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子目录</a:t>
            </a:r>
            <a:r>
              <a:rPr lang="en-US" altLang="zh-CN" sz="1100" b="0" dirty="0">
                <a:solidFill>
                  <a:srgbClr val="FFFFFF"/>
                </a:solidFill>
                <a:latin typeface="Calibri" pitchFamily="34" charset="0"/>
                <a:ea typeface="宋体" charset="-122"/>
              </a:rPr>
              <a:t>(2-5</a:t>
            </a:r>
            <a:r>
              <a:rPr lang="zh-CN" altLang="en-US" sz="1100" b="0" dirty="0">
                <a:solidFill>
                  <a:srgbClr val="FFFFFF"/>
                </a:solidFill>
                <a:latin typeface="Calibri" pitchFamily="34" charset="0"/>
                <a:ea typeface="宋体" charset="-122"/>
              </a:rPr>
              <a:t>级</a:t>
            </a:r>
            <a:r>
              <a:rPr lang="en-US" altLang="zh-CN" sz="1100" b="0" dirty="0">
                <a:solidFill>
                  <a:srgbClr val="FFFFFF"/>
                </a:solidFill>
                <a:latin typeface="Calibri" pitchFamily="34" charset="0"/>
                <a:ea typeface="宋体" charset="-122"/>
              </a:rPr>
              <a:t>):18pt </a:t>
            </a:r>
            <a:endParaRPr lang="zh-CN" altLang="en-US" sz="1100" b="0" dirty="0">
              <a:solidFill>
                <a:srgbClr val="FFFFFF"/>
              </a:solidFill>
              <a:latin typeface="Calibri" pitchFamily="34" charset="0"/>
              <a:ea typeface="宋体" charset="-122"/>
            </a:endParaRP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颜色</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黑色</a:t>
            </a:r>
          </a:p>
          <a:p>
            <a:pPr marL="342900" indent="-342900" algn="r" eaLnBrk="0" hangingPunct="0">
              <a:lnSpc>
                <a:spcPct val="125000"/>
              </a:lnSpc>
              <a:spcBef>
                <a:spcPct val="20000"/>
              </a:spcBef>
              <a:buClrTx/>
              <a:buFont typeface="Arial" charset="0"/>
              <a:buNone/>
              <a:defRPr/>
            </a:pPr>
            <a:r>
              <a:rPr lang="zh-CN" altLang="en-US" sz="1100" b="0" dirty="0">
                <a:solidFill>
                  <a:srgbClr val="FFFFFF"/>
                </a:solidFill>
                <a:latin typeface="Calibri" pitchFamily="34" charset="0"/>
                <a:ea typeface="宋体" charset="-122"/>
              </a:rPr>
              <a:t>字体</a:t>
            </a:r>
            <a:r>
              <a:rPr lang="en-US" altLang="zh-CN" sz="1100" b="0" dirty="0">
                <a:solidFill>
                  <a:srgbClr val="FFFFFF"/>
                </a:solidFill>
                <a:latin typeface="Calibri" pitchFamily="34" charset="0"/>
                <a:ea typeface="宋体" charset="-122"/>
              </a:rPr>
              <a:t>:</a:t>
            </a:r>
            <a:r>
              <a:rPr lang="zh-CN" altLang="en-US" sz="1100" b="0" dirty="0">
                <a:solidFill>
                  <a:srgbClr val="FFFFFF"/>
                </a:solidFill>
                <a:latin typeface="Calibri" pitchFamily="34" charset="0"/>
                <a:ea typeface="宋体" charset="-122"/>
              </a:rPr>
              <a:t>细黑体</a:t>
            </a:r>
            <a:r>
              <a:rPr lang="zh-CN" altLang="en-US" sz="1100" dirty="0">
                <a:solidFill>
                  <a:srgbClr val="FFFFFF"/>
                </a:solidFill>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buClrTx/>
                <a:buFontTx/>
                <a:buNone/>
                <a:defRPr/>
              </a:pPr>
              <a:endParaRPr lang="zh-CN" altLang="en-US" b="0">
                <a:solidFill>
                  <a:srgbClr val="000000"/>
                </a:solidFill>
                <a:latin typeface="Calibri" pitchFamily="34" charset="0"/>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配色参考方案：</a:t>
            </a:r>
          </a:p>
          <a:p>
            <a:pPr eaLnBrk="0" hangingPunct="0">
              <a:lnSpc>
                <a:spcPct val="120000"/>
              </a:lnSpc>
              <a:spcBef>
                <a:spcPct val="20000"/>
              </a:spcBef>
              <a:buClrTx/>
              <a:buFont typeface="Arial" charset="0"/>
              <a:buNone/>
              <a:defRPr/>
            </a:pPr>
            <a:r>
              <a:rPr lang="zh-CN" altLang="en-US" sz="1100" b="0">
                <a:solidFill>
                  <a:srgbClr val="FFFFFF"/>
                </a:solidFill>
                <a:latin typeface="Calibri" pitchFamily="34" charset="0"/>
                <a:ea typeface="宋体" charset="-122"/>
              </a:rPr>
              <a:t>建议同一页面内不超过四种颜色，以下是</a:t>
            </a:r>
            <a:r>
              <a:rPr lang="en-US" altLang="zh-CN" sz="1100" b="0">
                <a:solidFill>
                  <a:srgbClr val="FFFFFF"/>
                </a:solidFill>
                <a:latin typeface="Calibri" pitchFamily="34" charset="0"/>
                <a:ea typeface="宋体" charset="-122"/>
              </a:rPr>
              <a:t>13</a:t>
            </a:r>
            <a:r>
              <a:rPr lang="zh-CN" altLang="en-US" sz="1100" b="0">
                <a:solidFill>
                  <a:srgbClr val="FFFFFF"/>
                </a:solidFill>
                <a:latin typeface="Calibri" pitchFamily="34" charset="0"/>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b="0">
                <a:solidFill>
                  <a:srgbClr val="FFFFFF"/>
                </a:solidFill>
                <a:latin typeface="Calibri" pitchFamily="34" charset="0"/>
                <a:ea typeface="宋体" charset="-122"/>
              </a:rPr>
              <a:t>客户或者合作伙伴的标志放在右上角</a:t>
            </a:r>
            <a:r>
              <a:rPr lang="en-US" altLang="zh-CN" sz="1100" b="0">
                <a:solidFill>
                  <a:srgbClr val="FFFFFF"/>
                </a:solidFill>
                <a:latin typeface="Calibri" pitchFamily="34" charset="0"/>
                <a:ea typeface="宋体" charset="-122"/>
              </a:rPr>
              <a:t>.</a:t>
            </a:r>
            <a:endParaRPr lang="zh-CN" altLang="en-US" sz="1100" b="0">
              <a:solidFill>
                <a:srgbClr val="FFFFFF"/>
              </a:solidFill>
              <a:latin typeface="Calibri" pitchFamily="34" charset="0"/>
              <a:ea typeface="宋体" charset="-122"/>
            </a:endParaRPr>
          </a:p>
        </p:txBody>
      </p:sp>
      <p:sp>
        <p:nvSpPr>
          <p:cNvPr id="6149" name="Rectangle 5"/>
          <p:cNvSpPr>
            <a:spLocks noChangeArrowheads="1"/>
          </p:cNvSpPr>
          <p:nvPr/>
        </p:nvSpPr>
        <p:spPr bwMode="auto">
          <a:xfrm>
            <a:off x="8716969" y="6474479"/>
            <a:ext cx="1528054" cy="24604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000000"/>
                </a:solidFill>
                <a:latin typeface="FrutigerNext LT Bold" pitchFamily="34" charset="0"/>
                <a:ea typeface="ＭＳ Ｐゴシック" pitchFamily="34" charset="-128"/>
              </a:rPr>
              <a:t>Page </a:t>
            </a:r>
            <a:fld id="{52A5D625-72FF-4364-B088-B7F11232586A}"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dirty="0">
              <a:solidFill>
                <a:srgbClr val="000000"/>
              </a:solidFill>
              <a:latin typeface="FrutigerNext LT Bold" pitchFamily="34" charset="0"/>
              <a:ea typeface="ＭＳ Ｐゴシック" pitchFamily="34" charset="-128"/>
            </a:endParaRPr>
          </a:p>
        </p:txBody>
      </p:sp>
    </p:spTree>
    <p:extLst>
      <p:ext uri="{BB962C8B-B14F-4D97-AF65-F5344CB8AC3E}">
        <p14:creationId xmlns:p14="http://schemas.microsoft.com/office/powerpoint/2010/main" val="1234944069"/>
      </p:ext>
    </p:extLst>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Regular"/>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mn-ea"/>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600200" indent="-228600" algn="l" rtl="0" eaLnBrk="0" fontAlgn="base" hangingPunct="0">
        <a:lnSpc>
          <a:spcPct val="140000"/>
        </a:lnSpc>
        <a:spcBef>
          <a:spcPct val="0"/>
        </a:spcBef>
        <a:spcAft>
          <a:spcPct val="0"/>
        </a:spcAft>
        <a:buChar char="–"/>
        <a:defRPr sz="1400">
          <a:solidFill>
            <a:schemeClr val="tx1"/>
          </a:solidFill>
          <a:latin typeface="Arial" pitchFamily="34" charset="0"/>
          <a:ea typeface="+mn-ea"/>
          <a:cs typeface="Arial" pitchFamily="34" charset="0"/>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87" descr="图片3副本"/>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29788" y="6240463"/>
            <a:ext cx="22256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副标题 2"/>
          <p:cNvSpPr txBox="1">
            <a:spLocks/>
          </p:cNvSpPr>
          <p:nvPr userDrawn="1"/>
        </p:nvSpPr>
        <p:spPr bwMode="auto">
          <a:xfrm>
            <a:off x="3676650" y="6421438"/>
            <a:ext cx="3649663" cy="293687"/>
          </a:xfrm>
          <a:prstGeom prst="rect">
            <a:avLst/>
          </a:prstGeom>
          <a:noFill/>
          <a:ln>
            <a:noFill/>
          </a:ln>
          <a:extLst/>
        </p:spPr>
        <p:txBody>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a:spcBef>
                <a:spcPct val="20000"/>
              </a:spcBef>
              <a:buClr>
                <a:srgbClr val="990000"/>
              </a:buClr>
              <a:buFontTx/>
              <a:buNone/>
              <a:defRPr/>
            </a:pPr>
            <a:r>
              <a:rPr lang="en-US" altLang="zh-CN" b="0" smtClean="0">
                <a:solidFill>
                  <a:srgbClr val="7F7F7F"/>
                </a:solidFill>
              </a:rPr>
              <a:t>www.huawei.com</a:t>
            </a:r>
            <a:endParaRPr lang="zh-CN" altLang="en-US" b="0" smtClean="0">
              <a:solidFill>
                <a:srgbClr val="7F7F7F"/>
              </a:solidFill>
            </a:endParaRPr>
          </a:p>
        </p:txBody>
      </p:sp>
      <p:pic>
        <p:nvPicPr>
          <p:cNvPr id="8196"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9725" y="6342063"/>
            <a:ext cx="2776538"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7" name="Group 1"/>
          <p:cNvGrpSpPr>
            <a:grpSpLocks/>
          </p:cNvGrpSpPr>
          <p:nvPr userDrawn="1"/>
        </p:nvGrpSpPr>
        <p:grpSpPr bwMode="auto">
          <a:xfrm>
            <a:off x="0" y="0"/>
            <a:ext cx="12195175" cy="4775200"/>
            <a:chOff x="0" y="0"/>
            <a:chExt cx="9144000" cy="3281653"/>
          </a:xfrm>
        </p:grpSpPr>
        <p:pic>
          <p:nvPicPr>
            <p:cNvPr id="8198" name="图片 74"/>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462" y="0"/>
              <a:ext cx="9141076" cy="2388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图片 153"/>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0" y="1059582"/>
              <a:ext cx="9144000" cy="222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19781193"/>
      </p:ext>
    </p:extLst>
  </p:cSld>
  <p:clrMap bg1="lt1" tx1="dk1" bg2="lt2" tx2="dk2" accent1="accent1" accent2="accent2" accent3="accent3" accent4="accent4" accent5="accent5" accent6="accent6" hlink="hlink" folHlink="folHlink"/>
  <p:sldLayoutIdLst>
    <p:sldLayoutId id="2147483717" r:id="rId1"/>
  </p:sldLayoutIdLst>
  <p:transition advClick="0"/>
  <p:timing>
    <p:tnLst>
      <p:par>
        <p:cTn id="1" dur="indefinite" restart="never" nodeType="tmRoot"/>
      </p:par>
    </p:tnLst>
  </p:timing>
  <p:txStyles>
    <p:titleStyle>
      <a:lvl1pPr algn="ctr" rtl="0" eaLnBrk="0" fontAlgn="base" hangingPunct="0">
        <a:spcBef>
          <a:spcPct val="0"/>
        </a:spcBef>
        <a:spcAft>
          <a:spcPct val="0"/>
        </a:spcAft>
        <a:defRPr sz="4400" b="1">
          <a:solidFill>
            <a:schemeClr val="bg1"/>
          </a:solidFill>
          <a:latin typeface="+mj-lt"/>
          <a:ea typeface="+mj-ea"/>
          <a:cs typeface="+mj-cs"/>
        </a:defRPr>
      </a:lvl1pPr>
      <a:lvl2pPr algn="ctr" rtl="0" eaLnBrk="0" fontAlgn="base" hangingPunct="0">
        <a:spcBef>
          <a:spcPct val="0"/>
        </a:spcBef>
        <a:spcAft>
          <a:spcPct val="0"/>
        </a:spcAft>
        <a:defRPr sz="4400" b="1">
          <a:solidFill>
            <a:schemeClr val="bg1"/>
          </a:solidFill>
          <a:latin typeface="Arial" charset="0"/>
          <a:ea typeface="黑体" pitchFamily="2" charset="-122"/>
        </a:defRPr>
      </a:lvl2pPr>
      <a:lvl3pPr algn="ctr" rtl="0" eaLnBrk="0" fontAlgn="base" hangingPunct="0">
        <a:spcBef>
          <a:spcPct val="0"/>
        </a:spcBef>
        <a:spcAft>
          <a:spcPct val="0"/>
        </a:spcAft>
        <a:defRPr sz="4400" b="1">
          <a:solidFill>
            <a:schemeClr val="bg1"/>
          </a:solidFill>
          <a:latin typeface="Arial" charset="0"/>
          <a:ea typeface="黑体" pitchFamily="2" charset="-122"/>
        </a:defRPr>
      </a:lvl3pPr>
      <a:lvl4pPr algn="ctr" rtl="0" eaLnBrk="0" fontAlgn="base" hangingPunct="0">
        <a:spcBef>
          <a:spcPct val="0"/>
        </a:spcBef>
        <a:spcAft>
          <a:spcPct val="0"/>
        </a:spcAft>
        <a:defRPr sz="4400" b="1">
          <a:solidFill>
            <a:schemeClr val="bg1"/>
          </a:solidFill>
          <a:latin typeface="Arial" charset="0"/>
          <a:ea typeface="黑体" pitchFamily="2" charset="-122"/>
        </a:defRPr>
      </a:lvl4pPr>
      <a:lvl5pPr algn="ctr" rtl="0" eaLnBrk="0" fontAlgn="base" hangingPunct="0">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宋体" pitchFamily="2" charset="-122"/>
          <a:cs typeface="+mn-cs"/>
        </a:defRPr>
      </a:lvl1pPr>
      <a:lvl2pPr marL="742950" indent="-285750" algn="l" rtl="0" eaLnBrk="0" fontAlgn="base" hangingPunct="0">
        <a:spcBef>
          <a:spcPct val="20000"/>
        </a:spcBef>
        <a:spcAft>
          <a:spcPct val="0"/>
        </a:spcAft>
        <a:buChar char="–"/>
        <a:defRPr sz="2800">
          <a:solidFill>
            <a:schemeClr val="tx1"/>
          </a:solidFill>
          <a:latin typeface="+mn-lt"/>
          <a:ea typeface="宋体" pitchFamily="2"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bwMode="auto">
          <a:xfrm>
            <a:off x="1069074" y="3960813"/>
            <a:ext cx="9251950" cy="141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125000"/>
              </a:lnSpc>
              <a:spcAft>
                <a:spcPts val="600"/>
              </a:spcAft>
            </a:pPr>
            <a:r>
              <a:rPr lang="en-US" altLang="zh-CN" sz="3600" dirty="0">
                <a:solidFill>
                  <a:srgbClr val="990000"/>
                </a:solidFill>
              </a:rPr>
              <a:t>Discussion on compatibility handling between the UE and the network</a:t>
            </a:r>
            <a:r>
              <a:rPr lang="en-US" altLang="zh-CN" sz="3600" dirty="0" smtClean="0">
                <a:solidFill>
                  <a:srgbClr val="990000"/>
                </a:solidFill>
              </a:rPr>
              <a:t/>
            </a:r>
            <a:br>
              <a:rPr lang="en-US" altLang="zh-CN" sz="3600" dirty="0" smtClean="0">
                <a:solidFill>
                  <a:srgbClr val="990000"/>
                </a:solidFill>
              </a:rPr>
            </a:br>
            <a:r>
              <a:rPr lang="en-US" altLang="zh-CN" sz="3600" dirty="0" smtClean="0">
                <a:solidFill>
                  <a:srgbClr val="990000"/>
                </a:solidFill>
              </a:rPr>
              <a:t> </a:t>
            </a:r>
            <a:r>
              <a:rPr lang="en-US" altLang="zh-CN" sz="2800" dirty="0" smtClean="0">
                <a:solidFill>
                  <a:srgbClr val="990000"/>
                </a:solidFill>
              </a:rPr>
              <a:t>Huawei, HiSilicon</a:t>
            </a:r>
            <a:endParaRPr lang="zh-CN" altLang="en-US" sz="2800" dirty="0" smtClean="0">
              <a:solidFill>
                <a:schemeClr val="tx1"/>
              </a:solidFill>
            </a:endParaRPr>
          </a:p>
        </p:txBody>
      </p:sp>
      <p:sp>
        <p:nvSpPr>
          <p:cNvPr id="3" name="TextBox 2"/>
          <p:cNvSpPr txBox="1"/>
          <p:nvPr/>
        </p:nvSpPr>
        <p:spPr>
          <a:xfrm>
            <a:off x="0" y="0"/>
            <a:ext cx="3694153" cy="646331"/>
          </a:xfrm>
          <a:prstGeom prst="rect">
            <a:avLst/>
          </a:prstGeom>
          <a:noFill/>
        </p:spPr>
        <p:txBody>
          <a:bodyPr wrap="none" rtlCol="0">
            <a:spAutoFit/>
          </a:bodyPr>
          <a:lstStyle/>
          <a:p>
            <a:pPr>
              <a:buNone/>
            </a:pPr>
            <a:r>
              <a:rPr lang="en-US" altLang="zh-CN" dirty="0" smtClean="0"/>
              <a:t>3GPP TSG RAN Meeting #82</a:t>
            </a:r>
          </a:p>
          <a:p>
            <a:pPr>
              <a:buNone/>
            </a:pPr>
            <a:r>
              <a:rPr lang="en-US" altLang="zh-CN" dirty="0" smtClean="0"/>
              <a:t>Sorrento, Italy, Dec 10 - 13, 2018</a:t>
            </a:r>
            <a:endParaRPr lang="zh-CN" altLang="zh-CN" dirty="0" smtClean="0"/>
          </a:p>
        </p:txBody>
      </p:sp>
      <p:sp>
        <p:nvSpPr>
          <p:cNvPr id="4" name="TextBox 3"/>
          <p:cNvSpPr txBox="1"/>
          <p:nvPr/>
        </p:nvSpPr>
        <p:spPr>
          <a:xfrm>
            <a:off x="10843522" y="0"/>
            <a:ext cx="1351653" cy="646331"/>
          </a:xfrm>
          <a:prstGeom prst="rect">
            <a:avLst/>
          </a:prstGeom>
          <a:noFill/>
        </p:spPr>
        <p:txBody>
          <a:bodyPr wrap="none" rtlCol="0">
            <a:spAutoFit/>
          </a:bodyPr>
          <a:lstStyle/>
          <a:p>
            <a:pPr algn="r">
              <a:buNone/>
            </a:pPr>
            <a:r>
              <a:rPr lang="en-US" altLang="zh-CN" dirty="0" smtClean="0"/>
              <a:t>RP-182603</a:t>
            </a:r>
          </a:p>
          <a:p>
            <a:pPr algn="r">
              <a:buNone/>
            </a:pPr>
            <a:r>
              <a:rPr lang="en-US" altLang="zh-CN" dirty="0" smtClean="0"/>
              <a:t>AI:9.2.1</a:t>
            </a:r>
            <a:endParaRPr lang="zh-CN" altLang="zh-CN" dirty="0" smtClean="0"/>
          </a:p>
        </p:txBody>
      </p:sp>
    </p:spTree>
    <p:extLst>
      <p:ext uri="{BB962C8B-B14F-4D97-AF65-F5344CB8AC3E}">
        <p14:creationId xmlns:p14="http://schemas.microsoft.com/office/powerpoint/2010/main" val="368152665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09759" y="293689"/>
            <a:ext cx="2103461" cy="430887"/>
          </a:xfrm>
        </p:spPr>
        <p:txBody>
          <a:bodyPr/>
          <a:lstStyle/>
          <a:p>
            <a:r>
              <a:rPr lang="en-US" altLang="zh-CN" dirty="0" smtClean="0"/>
              <a:t>Discussion</a:t>
            </a:r>
          </a:p>
        </p:txBody>
      </p:sp>
      <p:sp>
        <p:nvSpPr>
          <p:cNvPr id="35" name="矩形 34"/>
          <p:cNvSpPr/>
          <p:nvPr/>
        </p:nvSpPr>
        <p:spPr>
          <a:xfrm>
            <a:off x="235976" y="840968"/>
            <a:ext cx="11700259" cy="5093702"/>
          </a:xfrm>
          <a:prstGeom prst="rect">
            <a:avLst/>
          </a:prstGeom>
        </p:spPr>
        <p:txBody>
          <a:bodyPr wrap="square">
            <a:spAutoFit/>
          </a:bodyPr>
          <a:lstStyle/>
          <a:p>
            <a:pPr indent="266700" algn="just">
              <a:spcBef>
                <a:spcPts val="0"/>
              </a:spcBef>
              <a:spcAft>
                <a:spcPts val="300"/>
              </a:spcAft>
            </a:pPr>
            <a:r>
              <a:rPr lang="en-US" altLang="zh-CN" sz="2000" b="0" dirty="0" smtClean="0">
                <a:latin typeface="Calibri" panose="020F0502020204030204" pitchFamily="34" charset="0"/>
              </a:rPr>
              <a:t>CRs are used to correct incomplete, inconsistent, or ambiguous specifications</a:t>
            </a:r>
          </a:p>
          <a:p>
            <a:pPr indent="266700" algn="just">
              <a:spcBef>
                <a:spcPts val="0"/>
              </a:spcBef>
              <a:spcAft>
                <a:spcPts val="300"/>
              </a:spcAft>
            </a:pPr>
            <a:endParaRPr lang="en-US" altLang="zh-CN" sz="1000" b="0" dirty="0">
              <a:latin typeface="Calibri" panose="020F0502020204030204" pitchFamily="34" charset="0"/>
            </a:endParaRPr>
          </a:p>
          <a:p>
            <a:pPr indent="266700" algn="just">
              <a:spcBef>
                <a:spcPts val="0"/>
              </a:spcBef>
              <a:spcAft>
                <a:spcPts val="300"/>
              </a:spcAft>
            </a:pPr>
            <a:r>
              <a:rPr lang="en-US" altLang="zh-CN" sz="2000" b="0" dirty="0" smtClean="0">
                <a:latin typeface="Calibri" panose="020F0502020204030204" pitchFamily="34" charset="0"/>
              </a:rPr>
              <a:t>There are still many essential corrections for Rel-15 NR in Q4 2018</a:t>
            </a:r>
          </a:p>
          <a:p>
            <a:pPr marL="800100" lvl="1" indent="-342900" algn="just">
              <a:spcBef>
                <a:spcPts val="0"/>
              </a:spcBef>
              <a:spcAft>
                <a:spcPts val="300"/>
              </a:spcAft>
              <a:buFont typeface="Arial" panose="020B0604020202020204" pitchFamily="34" charset="0"/>
              <a:buChar char="•"/>
            </a:pPr>
            <a:r>
              <a:rPr lang="en-US" altLang="zh-CN" sz="2000" b="0" dirty="0" smtClean="0">
                <a:latin typeface="Calibri" panose="020F0502020204030204" pitchFamily="34" charset="0"/>
              </a:rPr>
              <a:t>Some CRs are for functionalities that may not be included in the first commercial deployments </a:t>
            </a:r>
          </a:p>
          <a:p>
            <a:pPr marL="800100" lvl="1" indent="-342900" algn="just">
              <a:spcBef>
                <a:spcPts val="0"/>
              </a:spcBef>
              <a:spcAft>
                <a:spcPts val="300"/>
              </a:spcAft>
              <a:buFont typeface="Arial" panose="020B0604020202020204" pitchFamily="34" charset="0"/>
              <a:buChar char="•"/>
            </a:pPr>
            <a:r>
              <a:rPr lang="en-US" altLang="zh-CN" sz="2000" b="0" dirty="0" smtClean="0">
                <a:latin typeface="Calibri" panose="020F0502020204030204" pitchFamily="34" charset="0"/>
              </a:rPr>
              <a:t>Other CRs are for functionalities that will be included in the first commercial deployments</a:t>
            </a:r>
          </a:p>
          <a:p>
            <a:pPr indent="266700" algn="just">
              <a:spcBef>
                <a:spcPts val="0"/>
              </a:spcBef>
              <a:spcAft>
                <a:spcPts val="300"/>
              </a:spcAft>
            </a:pPr>
            <a:endParaRPr lang="en-US" altLang="zh-CN" sz="1000" b="0" dirty="0" smtClean="0">
              <a:latin typeface="Calibri" panose="020F0502020204030204" pitchFamily="34" charset="0"/>
            </a:endParaRPr>
          </a:p>
          <a:p>
            <a:pPr indent="266700" algn="just">
              <a:spcBef>
                <a:spcPts val="0"/>
              </a:spcBef>
              <a:spcAft>
                <a:spcPts val="0"/>
              </a:spcAft>
            </a:pPr>
            <a:r>
              <a:rPr lang="en-US" altLang="zh-CN" sz="2000" b="0" dirty="0" smtClean="0">
                <a:latin typeface="Calibri" panose="020F0502020204030204" pitchFamily="34" charset="0"/>
              </a:rPr>
              <a:t>Under normal circumstance, it is expected that the Dec 2018 version (i.e. 15.4.0) would be used for initial NR deployments, as it incorporates the essential corrections in Q4 2018</a:t>
            </a:r>
          </a:p>
          <a:p>
            <a:pPr indent="266700" algn="just">
              <a:spcBef>
                <a:spcPts val="0"/>
              </a:spcBef>
              <a:spcAft>
                <a:spcPts val="0"/>
              </a:spcAft>
            </a:pPr>
            <a:endParaRPr lang="en-US" altLang="zh-CN" sz="1000" b="0" dirty="0">
              <a:latin typeface="Calibri" panose="020F0502020204030204" pitchFamily="34" charset="0"/>
            </a:endParaRPr>
          </a:p>
          <a:p>
            <a:pPr indent="266700" algn="just">
              <a:spcBef>
                <a:spcPts val="0"/>
              </a:spcBef>
              <a:spcAft>
                <a:spcPts val="0"/>
              </a:spcAft>
            </a:pPr>
            <a:r>
              <a:rPr lang="en-US" altLang="zh-CN" sz="2000" b="0" dirty="0" smtClean="0">
                <a:latin typeface="Calibri" panose="020F0502020204030204" pitchFamily="34" charset="0"/>
              </a:rPr>
              <a:t>However, it is unclear at this moment whether the network and UE chipset vendors will use the same specification version </a:t>
            </a:r>
            <a:r>
              <a:rPr lang="en-US" altLang="zh-CN" sz="2000" b="0" dirty="0">
                <a:latin typeface="Calibri" panose="020F0502020204030204" pitchFamily="34" charset="0"/>
              </a:rPr>
              <a:t>(</a:t>
            </a:r>
            <a:r>
              <a:rPr lang="en-US" altLang="zh-CN" sz="2000" b="0" dirty="0" smtClean="0">
                <a:latin typeface="Calibri" panose="020F0502020204030204" pitchFamily="34" charset="0"/>
              </a:rPr>
              <a:t>e.g. 15.3.0 vs. 15.4.0), which may lead to potential IOT issue</a:t>
            </a:r>
          </a:p>
          <a:p>
            <a:pPr marL="800100" lvl="1" indent="-342900" algn="just">
              <a:spcBef>
                <a:spcPts val="0"/>
              </a:spcBef>
              <a:spcAft>
                <a:spcPts val="300"/>
              </a:spcAft>
              <a:buFont typeface="Arial" panose="020B0604020202020204" pitchFamily="34" charset="0"/>
              <a:buChar char="•"/>
            </a:pPr>
            <a:r>
              <a:rPr lang="en-US" altLang="zh-CN" sz="2000" b="0" dirty="0">
                <a:latin typeface="Calibri" panose="020F0502020204030204" pitchFamily="34" charset="0"/>
              </a:rPr>
              <a:t>Specifications alone cannot ensure that the same set of functionalities are implemented by network vendors, and by UE chipset </a:t>
            </a:r>
            <a:r>
              <a:rPr lang="en-US" altLang="zh-CN" sz="2000" b="0" dirty="0">
                <a:latin typeface="Calibri" panose="020F0502020204030204" pitchFamily="34" charset="0"/>
              </a:rPr>
              <a:t>vendors</a:t>
            </a:r>
          </a:p>
          <a:p>
            <a:pPr algn="just">
              <a:spcBef>
                <a:spcPts val="0"/>
              </a:spcBef>
              <a:spcAft>
                <a:spcPts val="0"/>
              </a:spcAft>
              <a:buNone/>
            </a:pPr>
            <a:endParaRPr lang="en-US" altLang="zh-CN" sz="1000" b="0" dirty="0" smtClean="0">
              <a:latin typeface="Calibri" panose="020F0502020204030204" pitchFamily="34" charset="0"/>
            </a:endParaRPr>
          </a:p>
          <a:p>
            <a:pPr indent="266700" algn="just">
              <a:spcBef>
                <a:spcPts val="0"/>
              </a:spcBef>
              <a:spcAft>
                <a:spcPts val="0"/>
              </a:spcAft>
            </a:pPr>
            <a:r>
              <a:rPr lang="en-US" altLang="zh-CN" sz="2000" b="0" dirty="0" smtClean="0">
                <a:latin typeface="Calibri" panose="020F0502020204030204" pitchFamily="34" charset="0"/>
              </a:rPr>
              <a:t>Assuming network implements 15.4.0, if there arises such circumstance that different UEs implement different specification versions (e.g. 15.3.0 vs. 15.4.0), network needs to know which version a UE implements</a:t>
            </a:r>
          </a:p>
          <a:p>
            <a:pPr indent="266700" algn="just">
              <a:spcBef>
                <a:spcPts val="0"/>
              </a:spcBef>
              <a:spcAft>
                <a:spcPts val="0"/>
              </a:spcAft>
            </a:pPr>
            <a:endParaRPr lang="en-US" altLang="zh-CN" sz="1000" b="0" dirty="0">
              <a:latin typeface="Calibri" panose="020F0502020204030204" pitchFamily="34" charset="0"/>
            </a:endParaRPr>
          </a:p>
          <a:p>
            <a:pPr indent="266700" algn="just">
              <a:spcBef>
                <a:spcPts val="0"/>
              </a:spcBef>
              <a:spcAft>
                <a:spcPts val="0"/>
              </a:spcAft>
            </a:pPr>
            <a:r>
              <a:rPr lang="en-US" altLang="zh-CN" sz="2000" b="0" dirty="0" smtClean="0">
                <a:latin typeface="Calibri" panose="020F0502020204030204" pitchFamily="34" charset="0"/>
              </a:rPr>
              <a:t>It is recommended to discuss necessary actions </a:t>
            </a:r>
            <a:r>
              <a:rPr lang="en-US" altLang="zh-CN" sz="2000" b="0" dirty="0" smtClean="0">
                <a:latin typeface="Calibri" panose="020F0502020204030204" pitchFamily="34" charset="0"/>
              </a:rPr>
              <a:t>at</a:t>
            </a:r>
            <a:r>
              <a:rPr lang="en-US" altLang="zh-CN" sz="2000" b="0" dirty="0" smtClean="0">
                <a:latin typeface="Calibri" panose="020F0502020204030204" pitchFamily="34" charset="0"/>
              </a:rPr>
              <a:t> </a:t>
            </a:r>
            <a:r>
              <a:rPr lang="en-US" altLang="zh-CN" sz="2000" b="0" dirty="0">
                <a:latin typeface="Calibri" panose="020F0502020204030204" pitchFamily="34" charset="0"/>
              </a:rPr>
              <a:t>RAN#82 to </a:t>
            </a:r>
            <a:r>
              <a:rPr lang="en-US" altLang="zh-CN" sz="2000" b="0" dirty="0" smtClean="0">
                <a:latin typeface="Calibri" panose="020F0502020204030204" pitchFamily="34" charset="0"/>
              </a:rPr>
              <a:t>avoid potential IOT </a:t>
            </a:r>
            <a:r>
              <a:rPr lang="en-US" altLang="zh-CN" sz="2000" b="0" dirty="0" smtClean="0">
                <a:latin typeface="Calibri" panose="020F0502020204030204" pitchFamily="34" charset="0"/>
              </a:rPr>
              <a:t>issue</a:t>
            </a:r>
            <a:endParaRPr lang="en-US" altLang="zh-CN" sz="2000" b="0" dirty="0" smtClean="0">
              <a:latin typeface="Calibri" panose="020F0502020204030204" pitchFamily="34" charset="0"/>
            </a:endParaRPr>
          </a:p>
        </p:txBody>
      </p:sp>
    </p:spTree>
    <p:extLst>
      <p:ext uri="{BB962C8B-B14F-4D97-AF65-F5344CB8AC3E}">
        <p14:creationId xmlns:p14="http://schemas.microsoft.com/office/powerpoint/2010/main" val="238593693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170834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3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177800" indent="-177800">
          <a:spcBef>
            <a:spcPts val="600"/>
          </a:spcBef>
          <a:buClr>
            <a:schemeClr val="bg1">
              <a:lumMod val="50000"/>
            </a:schemeClr>
          </a:buClr>
          <a:buSzPct val="80000"/>
          <a:defRPr dirty="0"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177800" indent="-177800">
          <a:spcBef>
            <a:spcPts val="600"/>
          </a:spcBef>
          <a:buClr>
            <a:schemeClr val="bg1">
              <a:lumMod val="50000"/>
            </a:schemeClr>
          </a:buClr>
          <a:buSzPct val="80000"/>
          <a:defRPr dirty="0"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7.xml><?xml version="1.0" encoding="utf-8"?>
<a:theme xmlns:a="http://schemas.openxmlformats.org/drawingml/2006/main" name="5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33992</TotalTime>
  <Words>223</Words>
  <Application>Microsoft Office PowerPoint</Application>
  <PresentationFormat>Custom</PresentationFormat>
  <Paragraphs>22</Paragraphs>
  <Slides>3</Slides>
  <Notes>2</Notes>
  <HiddenSlides>0</HiddenSlides>
  <MMClips>0</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3</vt:i4>
      </vt:variant>
    </vt:vector>
  </HeadingPairs>
  <TitlesOfParts>
    <vt:vector size="24" baseType="lpstr">
      <vt:lpstr>FrutigerNext LT Bold</vt:lpstr>
      <vt:lpstr>FrutigerNext LT Light</vt:lpstr>
      <vt:lpstr>FrutigerNext LT Medium</vt:lpstr>
      <vt:lpstr>FrutigerNext LT Regular</vt:lpstr>
      <vt:lpstr>ＭＳ Ｐゴシック</vt:lpstr>
      <vt:lpstr>ＭＳ Ｐゴシック</vt:lpstr>
      <vt:lpstr>华文细黑</vt:lpstr>
      <vt:lpstr>SimSun</vt:lpstr>
      <vt:lpstr>SimSun</vt:lpstr>
      <vt:lpstr>黑体</vt:lpstr>
      <vt:lpstr>Arial</vt:lpstr>
      <vt:lpstr>Calibri</vt:lpstr>
      <vt:lpstr>Wingdings</vt:lpstr>
      <vt:lpstr>1_16-9 PPT Temp</vt:lpstr>
      <vt:lpstr>2_默认设计模板</vt:lpstr>
      <vt:lpstr>5_default</vt:lpstr>
      <vt:lpstr>3_默认设计模板</vt:lpstr>
      <vt:lpstr>4_默认设计模板</vt:lpstr>
      <vt:lpstr>5_默认设计模板</vt:lpstr>
      <vt:lpstr>50_主题1</vt:lpstr>
      <vt:lpstr>2_16-9 PPT Temp</vt:lpstr>
      <vt:lpstr>Discussion on compatibility handling between the UE and the network  Huawei, HiSilicon</vt:lpstr>
      <vt:lpstr>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 on detailed work plan for  Self evaluation against IMT-2020 requirements</dc:title>
  <dc:creator>Brian Classon</dc:creator>
  <cp:lastModifiedBy>David mazzarese</cp:lastModifiedBy>
  <cp:revision>2821</cp:revision>
  <dcterms:created xsi:type="dcterms:W3CDTF">2016-03-01T06:13:35Z</dcterms:created>
  <dcterms:modified xsi:type="dcterms:W3CDTF">2018-12-03T17:54:17Z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(3)GGBl7D2MFLateFsMB+7hzZ7ysudCMUY4jSw95IxhJWr9P90qxAQpVLhPMDSNiIShMtmT6VRr
gS7o7C6fqNiADfvDkPKs/qKO5zJgHpGbjpQCtQRsKMzmOMcbVDw/ovs/S/L13xhXNx8MwmWB
E4E2PO4Txmgzt2s70qRmc26VEw7X9l6qiUpztBBvzUa9V/j06BeNPeX1N0yQ8oNvs3PbbN96
vaJwXs4fxkpHrZugmB</vt:lpwstr>
  </property>
  <property fmtid="{D5CDD505-2E9C-101B-9397-08002B2CF9AE}" pid="8" name="_2015_ms_pID_7253431">
    <vt:lpwstr>wI2pUNR7+4RnH8KjnRS3R28dfrFn0wGeAkCbvxmZMaGgV8NQ6KgdlG
BfHD1IC1n9aPyQNJE4pBUJQ+djRMnh3aS0bSo3+GlOvHf2h6qoQ7HJSvseNp0RWq0tTEXmQH
wQ5tMMDKdVozv9hZ6xAqFVSwjagge0Qkm/4aQUdwlVv7n0zKOjjYot+irQhmUU9fIssllXxN
JIp4tOCMdHuvW+Ef3V47wRe54l1h5MZRyxYl</vt:lpwstr>
  </property>
  <property fmtid="{D5CDD505-2E9C-101B-9397-08002B2CF9AE}" pid="9" name="_2015_ms_pID_7253432">
    <vt:lpwstr>WDLGGuBxxslyF+CbY9ZktVtHwn1Un7qRmYD+
GOa3YoXRCSYkZefPRd3PMR5AbCpcUjBd7L7egbEsETvQ1gWeVr0=</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1543846406</vt:lpwstr>
  </property>
</Properties>
</file>