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745" r:id="rId4"/>
    <p:sldMasterId id="2147483758" r:id="rId5"/>
    <p:sldMasterId id="2147483789" r:id="rId6"/>
  </p:sldMasterIdLst>
  <p:notesMasterIdLst>
    <p:notesMasterId r:id="rId15"/>
  </p:notesMasterIdLst>
  <p:handoutMasterIdLst>
    <p:handoutMasterId r:id="rId16"/>
  </p:handoutMasterIdLst>
  <p:sldIdLst>
    <p:sldId id="2018" r:id="rId7"/>
    <p:sldId id="2021" r:id="rId8"/>
    <p:sldId id="2043" r:id="rId9"/>
    <p:sldId id="2033" r:id="rId10"/>
    <p:sldId id="2053" r:id="rId11"/>
    <p:sldId id="2055" r:id="rId12"/>
    <p:sldId id="2054" r:id="rId13"/>
    <p:sldId id="2052" r:id="rId14"/>
  </p:sldIdLst>
  <p:sldSz cx="9144000" cy="5143500" type="screen16x9"/>
  <p:notesSz cx="6797675" cy="9926638"/>
  <p:defaultTextStyle>
    <a:defPPr>
      <a:defRPr lang="ko-KR"/>
    </a:defPPr>
    <a:lvl1pPr marL="0" algn="l" defTabSz="685722" rtl="0" eaLnBrk="1" latinLnBrk="1" hangingPunct="1">
      <a:defRPr sz="1400" kern="1200">
        <a:solidFill>
          <a:schemeClr val="tx1"/>
        </a:solidFill>
        <a:latin typeface="+mn-lt"/>
        <a:ea typeface="+mn-ea"/>
        <a:cs typeface="+mn-cs"/>
      </a:defRPr>
    </a:lvl1pPr>
    <a:lvl2pPr marL="342861" algn="l" defTabSz="685722" rtl="0" eaLnBrk="1" latinLnBrk="1" hangingPunct="1">
      <a:defRPr sz="1400" kern="1200">
        <a:solidFill>
          <a:schemeClr val="tx1"/>
        </a:solidFill>
        <a:latin typeface="+mn-lt"/>
        <a:ea typeface="+mn-ea"/>
        <a:cs typeface="+mn-cs"/>
      </a:defRPr>
    </a:lvl2pPr>
    <a:lvl3pPr marL="685722" algn="l" defTabSz="685722" rtl="0" eaLnBrk="1" latinLnBrk="1" hangingPunct="1">
      <a:defRPr sz="1400" kern="1200">
        <a:solidFill>
          <a:schemeClr val="tx1"/>
        </a:solidFill>
        <a:latin typeface="+mn-lt"/>
        <a:ea typeface="+mn-ea"/>
        <a:cs typeface="+mn-cs"/>
      </a:defRPr>
    </a:lvl3pPr>
    <a:lvl4pPr marL="1028583" algn="l" defTabSz="685722" rtl="0" eaLnBrk="1" latinLnBrk="1" hangingPunct="1">
      <a:defRPr sz="1400" kern="1200">
        <a:solidFill>
          <a:schemeClr val="tx1"/>
        </a:solidFill>
        <a:latin typeface="+mn-lt"/>
        <a:ea typeface="+mn-ea"/>
        <a:cs typeface="+mn-cs"/>
      </a:defRPr>
    </a:lvl4pPr>
    <a:lvl5pPr marL="1371444" algn="l" defTabSz="685722" rtl="0" eaLnBrk="1" latinLnBrk="1" hangingPunct="1">
      <a:defRPr sz="1400" kern="1200">
        <a:solidFill>
          <a:schemeClr val="tx1"/>
        </a:solidFill>
        <a:latin typeface="+mn-lt"/>
        <a:ea typeface="+mn-ea"/>
        <a:cs typeface="+mn-cs"/>
      </a:defRPr>
    </a:lvl5pPr>
    <a:lvl6pPr marL="1714305" algn="l" defTabSz="685722" rtl="0" eaLnBrk="1" latinLnBrk="1" hangingPunct="1">
      <a:defRPr sz="1400" kern="1200">
        <a:solidFill>
          <a:schemeClr val="tx1"/>
        </a:solidFill>
        <a:latin typeface="+mn-lt"/>
        <a:ea typeface="+mn-ea"/>
        <a:cs typeface="+mn-cs"/>
      </a:defRPr>
    </a:lvl6pPr>
    <a:lvl7pPr marL="2057166" algn="l" defTabSz="685722" rtl="0" eaLnBrk="1" latinLnBrk="1" hangingPunct="1">
      <a:defRPr sz="1400" kern="1200">
        <a:solidFill>
          <a:schemeClr val="tx1"/>
        </a:solidFill>
        <a:latin typeface="+mn-lt"/>
        <a:ea typeface="+mn-ea"/>
        <a:cs typeface="+mn-cs"/>
      </a:defRPr>
    </a:lvl7pPr>
    <a:lvl8pPr marL="2400027" algn="l" defTabSz="685722" rtl="0" eaLnBrk="1" latinLnBrk="1" hangingPunct="1">
      <a:defRPr sz="1400" kern="1200">
        <a:solidFill>
          <a:schemeClr val="tx1"/>
        </a:solidFill>
        <a:latin typeface="+mn-lt"/>
        <a:ea typeface="+mn-ea"/>
        <a:cs typeface="+mn-cs"/>
      </a:defRPr>
    </a:lvl8pPr>
    <a:lvl9pPr marL="2742888" algn="l" defTabSz="685722" rtl="0" eaLnBrk="1" latinLnBrk="1"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3" orient="horz" pos="1121" userDrawn="1">
          <p15:clr>
            <a:srgbClr val="A4A3A4"/>
          </p15:clr>
        </p15:guide>
        <p15:guide id="4" pos="172" userDrawn="1">
          <p15:clr>
            <a:srgbClr val="A4A3A4"/>
          </p15:clr>
        </p15:guide>
        <p15:guide id="7" orient="horz" pos="4156">
          <p15:clr>
            <a:srgbClr val="A4A3A4"/>
          </p15:clr>
        </p15:guide>
        <p15:guide id="8" orient="horz" pos="1480">
          <p15:clr>
            <a:srgbClr val="A4A3A4"/>
          </p15:clr>
        </p15:guide>
        <p15:guide id="9" pos="6068">
          <p15:clr>
            <a:srgbClr val="A4A3A4"/>
          </p15:clr>
        </p15:guide>
        <p15:guide id="10" orient="horz" pos="4319">
          <p15:clr>
            <a:srgbClr val="A4A3A4"/>
          </p15:clr>
        </p15:guide>
        <p15:guide id="11" orient="horz" pos="838">
          <p15:clr>
            <a:srgbClr val="A4A3A4"/>
          </p15:clr>
        </p15:guide>
        <p15:guide id="12" orient="horz" pos="3117">
          <p15:clr>
            <a:srgbClr val="A4A3A4"/>
          </p15:clr>
        </p15:guide>
        <p15:guide id="14" orient="horz" pos="3239">
          <p15:clr>
            <a:srgbClr val="A4A3A4"/>
          </p15:clr>
        </p15:guide>
        <p15:guide id="15" pos="159">
          <p15:clr>
            <a:srgbClr val="A4A3A4"/>
          </p15:clr>
        </p15:guide>
        <p15:guide id="16" pos="5602">
          <p15:clr>
            <a:srgbClr val="A4A3A4"/>
          </p15:clr>
        </p15:guide>
        <p15:guide id="17" orient="horz" pos="849">
          <p15:clr>
            <a:srgbClr val="A4A3A4"/>
          </p15:clr>
        </p15:guide>
        <p15:guide id="18" pos="158">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사용자" initials="W사" lastIdx="14" clrIdx="0"/>
  <p:cmAuthor id="1" name="엄재훈" initials="jh.uhm" lastIdx="48" clrIdx="1"/>
  <p:cmAuthor id="2" name="francis" initials="f"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0000CC"/>
    <a:srgbClr val="003399"/>
    <a:srgbClr val="D9E6FF"/>
    <a:srgbClr val="000099"/>
    <a:srgbClr val="EDF2F9"/>
    <a:srgbClr val="FFFFCC"/>
    <a:srgbClr val="FFFFFF"/>
    <a:srgbClr val="C5D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보통 스타일 3 - 강조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113A9D2-9D6B-4929-AA2D-F23B5EE8CBE7}" styleName="테마 스타일 2 - 강조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26" autoAdjust="0"/>
    <p:restoredTop sz="47696" autoAdjust="0"/>
  </p:normalViewPr>
  <p:slideViewPr>
    <p:cSldViewPr>
      <p:cViewPr>
        <p:scale>
          <a:sx n="66" d="100"/>
          <a:sy n="66" d="100"/>
        </p:scale>
        <p:origin x="-1396" y="-496"/>
      </p:cViewPr>
      <p:guideLst>
        <p:guide orient="horz" pos="1121"/>
        <p:guide orient="horz" pos="4156"/>
        <p:guide orient="horz" pos="1480"/>
        <p:guide orient="horz" pos="4319"/>
        <p:guide orient="horz" pos="838"/>
        <p:guide orient="horz" pos="3117"/>
        <p:guide orient="horz" pos="3239"/>
        <p:guide orient="horz" pos="849"/>
        <p:guide pos="172"/>
        <p:guide pos="6068"/>
        <p:guide pos="159"/>
        <p:guide pos="5602"/>
        <p:guide pos="158"/>
      </p:guideLst>
    </p:cSldViewPr>
  </p:slideViewPr>
  <p:outlineViewPr>
    <p:cViewPr>
      <p:scale>
        <a:sx n="33" d="100"/>
        <a:sy n="33" d="100"/>
      </p:scale>
      <p:origin x="6"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2" d="100"/>
          <a:sy n="82" d="100"/>
        </p:scale>
        <p:origin x="-3942" y="-7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81E1C0B9-AC36-44BF-9F5E-5EE2B9246CAA}" type="datetimeFigureOut">
              <a:rPr lang="ko-KR" altLang="en-US" smtClean="0"/>
              <a:t>2018-12-03</a:t>
            </a:fld>
            <a:endParaRPr lang="ko-KR" altLang="en-US"/>
          </a:p>
        </p:txBody>
      </p:sp>
      <p:sp>
        <p:nvSpPr>
          <p:cNvPr id="4" name="바닥글 개체 틀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5B1B72B3-93E0-482E-B064-92E5F9BDE8D4}" type="slidenum">
              <a:rPr lang="ko-KR" altLang="en-US" smtClean="0"/>
              <a:t>‹#›</a:t>
            </a:fld>
            <a:endParaRPr lang="ko-KR" altLang="en-US"/>
          </a:p>
        </p:txBody>
      </p:sp>
    </p:spTree>
    <p:extLst>
      <p:ext uri="{BB962C8B-B14F-4D97-AF65-F5344CB8AC3E}">
        <p14:creationId xmlns:p14="http://schemas.microsoft.com/office/powerpoint/2010/main" val="3889951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BF28499-AAB5-4EBD-A5D0-5DAC6C1F3CEF}" type="datetimeFigureOut">
              <a:rPr lang="ko-KR" altLang="en-US" smtClean="0"/>
              <a:pPr/>
              <a:t>2018-12-03</a:t>
            </a:fld>
            <a:endParaRPr lang="ko-KR" altLang="en-US"/>
          </a:p>
        </p:txBody>
      </p:sp>
      <p:sp>
        <p:nvSpPr>
          <p:cNvPr id="4" name="슬라이드 이미지 개체 틀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482A2DD-10BF-4141-AC21-457AF57C66C2}" type="slidenum">
              <a:rPr lang="ko-KR" altLang="en-US" smtClean="0"/>
              <a:pPr/>
              <a:t>‹#›</a:t>
            </a:fld>
            <a:endParaRPr lang="ko-KR" altLang="en-US"/>
          </a:p>
        </p:txBody>
      </p:sp>
    </p:spTree>
    <p:extLst>
      <p:ext uri="{BB962C8B-B14F-4D97-AF65-F5344CB8AC3E}">
        <p14:creationId xmlns:p14="http://schemas.microsoft.com/office/powerpoint/2010/main" val="3126247926"/>
      </p:ext>
    </p:extLst>
  </p:cSld>
  <p:clrMap bg1="lt1" tx1="dk1" bg2="lt2" tx2="dk2" accent1="accent1" accent2="accent2" accent3="accent3" accent4="accent4" accent5="accent5" accent6="accent6" hlink="hlink" folHlink="folHlink"/>
  <p:notesStyle>
    <a:lvl1pPr marL="0" algn="l" defTabSz="685722" rtl="0" eaLnBrk="1" latinLnBrk="1" hangingPunct="1">
      <a:defRPr sz="900" kern="1200">
        <a:solidFill>
          <a:schemeClr val="tx1"/>
        </a:solidFill>
        <a:latin typeface="+mn-lt"/>
        <a:ea typeface="+mn-ea"/>
        <a:cs typeface="+mn-cs"/>
      </a:defRPr>
    </a:lvl1pPr>
    <a:lvl2pPr marL="342861" algn="l" defTabSz="685722" rtl="0" eaLnBrk="1" latinLnBrk="1" hangingPunct="1">
      <a:defRPr sz="900" kern="1200">
        <a:solidFill>
          <a:schemeClr val="tx1"/>
        </a:solidFill>
        <a:latin typeface="+mn-lt"/>
        <a:ea typeface="+mn-ea"/>
        <a:cs typeface="+mn-cs"/>
      </a:defRPr>
    </a:lvl2pPr>
    <a:lvl3pPr marL="685722" algn="l" defTabSz="685722" rtl="0" eaLnBrk="1" latinLnBrk="1" hangingPunct="1">
      <a:defRPr sz="900" kern="1200">
        <a:solidFill>
          <a:schemeClr val="tx1"/>
        </a:solidFill>
        <a:latin typeface="+mn-lt"/>
        <a:ea typeface="+mn-ea"/>
        <a:cs typeface="+mn-cs"/>
      </a:defRPr>
    </a:lvl3pPr>
    <a:lvl4pPr marL="1028583" algn="l" defTabSz="685722" rtl="0" eaLnBrk="1" latinLnBrk="1" hangingPunct="1">
      <a:defRPr sz="900" kern="1200">
        <a:solidFill>
          <a:schemeClr val="tx1"/>
        </a:solidFill>
        <a:latin typeface="+mn-lt"/>
        <a:ea typeface="+mn-ea"/>
        <a:cs typeface="+mn-cs"/>
      </a:defRPr>
    </a:lvl4pPr>
    <a:lvl5pPr marL="1371444" algn="l" defTabSz="685722" rtl="0" eaLnBrk="1" latinLnBrk="1" hangingPunct="1">
      <a:defRPr sz="900" kern="1200">
        <a:solidFill>
          <a:schemeClr val="tx1"/>
        </a:solidFill>
        <a:latin typeface="+mn-lt"/>
        <a:ea typeface="+mn-ea"/>
        <a:cs typeface="+mn-cs"/>
      </a:defRPr>
    </a:lvl5pPr>
    <a:lvl6pPr marL="1714305" algn="l" defTabSz="685722" rtl="0" eaLnBrk="1" latinLnBrk="1" hangingPunct="1">
      <a:defRPr sz="900" kern="1200">
        <a:solidFill>
          <a:schemeClr val="tx1"/>
        </a:solidFill>
        <a:latin typeface="+mn-lt"/>
        <a:ea typeface="+mn-ea"/>
        <a:cs typeface="+mn-cs"/>
      </a:defRPr>
    </a:lvl6pPr>
    <a:lvl7pPr marL="2057166" algn="l" defTabSz="685722" rtl="0" eaLnBrk="1" latinLnBrk="1" hangingPunct="1">
      <a:defRPr sz="900" kern="1200">
        <a:solidFill>
          <a:schemeClr val="tx1"/>
        </a:solidFill>
        <a:latin typeface="+mn-lt"/>
        <a:ea typeface="+mn-ea"/>
        <a:cs typeface="+mn-cs"/>
      </a:defRPr>
    </a:lvl7pPr>
    <a:lvl8pPr marL="2400027" algn="l" defTabSz="685722" rtl="0" eaLnBrk="1" latinLnBrk="1" hangingPunct="1">
      <a:defRPr sz="900" kern="1200">
        <a:solidFill>
          <a:schemeClr val="tx1"/>
        </a:solidFill>
        <a:latin typeface="+mn-lt"/>
        <a:ea typeface="+mn-ea"/>
        <a:cs typeface="+mn-cs"/>
      </a:defRPr>
    </a:lvl8pPr>
    <a:lvl9pPr marL="2742888" algn="l" defTabSz="685722" rtl="0" eaLnBrk="1" latinLnBrk="1"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기본_본문_내용">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252413" y="125628"/>
            <a:ext cx="7847979" cy="447635"/>
          </a:xfrm>
          <a:prstGeom prst="rect">
            <a:avLst/>
          </a:prstGeom>
        </p:spPr>
        <p:txBody>
          <a:bodyPr lIns="68572" tIns="34286" rIns="68572" bIns="34286" anchor="ctr" anchorCtr="0">
            <a:noAutofit/>
          </a:bodyPr>
          <a:lstStyle>
            <a:lvl1pPr algn="l">
              <a:defRPr sz="2800" b="1" spc="43" baseline="0">
                <a:solidFill>
                  <a:schemeClr val="tx1">
                    <a:alpha val="99000"/>
                  </a:schemeClr>
                </a:solidFill>
                <a:latin typeface="Calibri" panose="020F0502020204030204" pitchFamily="34" charset="0"/>
                <a:ea typeface="맑은 고딕" pitchFamily="50" charset="-127"/>
              </a:defRPr>
            </a:lvl1pPr>
          </a:lstStyle>
          <a:p>
            <a:r>
              <a:rPr lang="en-US" altLang="ko-KR" dirty="0"/>
              <a:t>Heading…</a:t>
            </a:r>
            <a:endParaRPr lang="ko-KR" altLang="en-US" dirty="0"/>
          </a:p>
        </p:txBody>
      </p:sp>
      <p:sp>
        <p:nvSpPr>
          <p:cNvPr id="7" name="내용 개체 틀 2"/>
          <p:cNvSpPr>
            <a:spLocks noGrp="1"/>
          </p:cNvSpPr>
          <p:nvPr>
            <p:ph idx="1" hasCustomPrompt="1"/>
          </p:nvPr>
        </p:nvSpPr>
        <p:spPr>
          <a:xfrm>
            <a:off x="252413" y="779436"/>
            <a:ext cx="8710951" cy="892122"/>
          </a:xfrm>
          <a:prstGeom prst="rect">
            <a:avLst/>
          </a:prstGeom>
        </p:spPr>
        <p:txBody>
          <a:bodyPr lIns="77925" tIns="0" rIns="77925" bIns="38963">
            <a:noAutofit/>
          </a:bodyPr>
          <a:lstStyle>
            <a:lvl1pPr marL="227282" marR="0" indent="-227282" algn="l" defTabSz="779252" rtl="0" eaLnBrk="0" fontAlgn="auto" latinLnBrk="0" hangingPunct="0">
              <a:lnSpc>
                <a:spcPct val="100000"/>
              </a:lnSpc>
              <a:spcBef>
                <a:spcPts val="300"/>
              </a:spcBef>
              <a:spcAft>
                <a:spcPts val="300"/>
              </a:spcAft>
              <a:buClr>
                <a:srgbClr val="002060"/>
              </a:buClr>
              <a:buSzPct val="100000"/>
              <a:buFont typeface="Wingdings" pitchFamily="2" charset="2"/>
              <a:buChar char="§"/>
              <a:tabLst>
                <a:tab pos="308454" algn="l"/>
              </a:tabLst>
              <a:defRPr lang="en-US" altLang="ko-KR" sz="2000" b="0" kern="1200" baseline="0" dirty="0">
                <a:solidFill>
                  <a:srgbClr val="000000">
                    <a:alpha val="99000"/>
                  </a:srgbClr>
                </a:solidFill>
                <a:latin typeface="+mn-lt"/>
                <a:ea typeface="맑은 고딕" pitchFamily="50" charset="-127"/>
                <a:cs typeface="+mn-cs"/>
                <a:sym typeface="Wingdings" pitchFamily="2" charset="2"/>
              </a:defRPr>
            </a:lvl1pPr>
            <a:lvl2pPr marL="378803" indent="-151521" latinLnBrk="0">
              <a:lnSpc>
                <a:spcPct val="100000"/>
              </a:lnSpc>
              <a:spcBef>
                <a:spcPts val="300"/>
              </a:spcBef>
              <a:spcAft>
                <a:spcPts val="300"/>
              </a:spcAft>
              <a:buFont typeface="맑은 고딕" pitchFamily="50" charset="-127"/>
              <a:buChar char="-"/>
              <a:defRPr sz="1800" b="0" baseline="0">
                <a:solidFill>
                  <a:srgbClr val="000000">
                    <a:alpha val="99000"/>
                  </a:srgbClr>
                </a:solidFill>
                <a:latin typeface="Calibri" panose="020F0502020204030204" pitchFamily="34" charset="0"/>
                <a:ea typeface="맑은 고딕" pitchFamily="50" charset="-127"/>
              </a:defRPr>
            </a:lvl2pPr>
            <a:lvl3pPr marL="530324" indent="-151521" latinLnBrk="0">
              <a:lnSpc>
                <a:spcPct val="100000"/>
              </a:lnSpc>
              <a:spcBef>
                <a:spcPts val="300"/>
              </a:spcBef>
              <a:spcAft>
                <a:spcPts val="300"/>
              </a:spcAft>
              <a:defRPr sz="1600" baseline="0">
                <a:solidFill>
                  <a:srgbClr val="000000">
                    <a:alpha val="99000"/>
                  </a:srgbClr>
                </a:solidFill>
                <a:latin typeface="Calibri" panose="020F0502020204030204" pitchFamily="34" charset="0"/>
                <a:ea typeface="맑은 고딕" pitchFamily="50" charset="-127"/>
              </a:defRPr>
            </a:lvl3pPr>
            <a:lvl4pPr marL="608790" indent="-129875" latinLnBrk="0">
              <a:lnSpc>
                <a:spcPct val="100000"/>
              </a:lnSpc>
              <a:spcBef>
                <a:spcPts val="300"/>
              </a:spcBef>
              <a:spcAft>
                <a:spcPts val="300"/>
              </a:spcAft>
              <a:buFont typeface="맑은 고딕" pitchFamily="50" charset="-127"/>
              <a:buChar char="-"/>
              <a:defRPr sz="1400" baseline="0">
                <a:solidFill>
                  <a:srgbClr val="000000">
                    <a:alpha val="99000"/>
                  </a:srgbClr>
                </a:solidFill>
                <a:latin typeface="Calibri" panose="020F0502020204030204" pitchFamily="34" charset="0"/>
                <a:ea typeface="맑은 고딕" pitchFamily="50" charset="-127"/>
              </a:defRPr>
            </a:lvl4pPr>
            <a:lvl5pPr marL="765723" indent="-123111" latinLnBrk="0">
              <a:lnSpc>
                <a:spcPct val="100000"/>
              </a:lnSpc>
              <a:spcBef>
                <a:spcPts val="300"/>
              </a:spcBef>
              <a:spcAft>
                <a:spcPts val="300"/>
              </a:spcAft>
              <a:defRPr sz="1200"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a:solidFill>
                  <a:srgbClr val="000000"/>
                </a:solidFill>
                <a:latin typeface="+mn-ea"/>
                <a:sym typeface="Wingdings" pitchFamily="2" charset="2"/>
              </a:rPr>
              <a:t>Bullet 1</a:t>
            </a:r>
          </a:p>
          <a:p>
            <a:pPr lvl="1"/>
            <a:r>
              <a:rPr lang="en-US" altLang="ko-KR" dirty="0"/>
              <a:t>Bullet 2</a:t>
            </a:r>
            <a:endParaRPr lang="ko-KR" altLang="en-US" dirty="0"/>
          </a:p>
          <a:p>
            <a:pPr lvl="2"/>
            <a:r>
              <a:rPr lang="en-US" altLang="ko-KR" dirty="0"/>
              <a:t>Bullet 3</a:t>
            </a:r>
            <a:endParaRPr lang="ko-KR" altLang="en-US" dirty="0"/>
          </a:p>
          <a:p>
            <a:pPr lvl="3"/>
            <a:r>
              <a:rPr lang="en-US" altLang="ko-KR" dirty="0"/>
              <a:t>Bullet 4</a:t>
            </a:r>
            <a:endParaRPr lang="ko-KR" altLang="en-US" dirty="0"/>
          </a:p>
          <a:p>
            <a:pPr lvl="4"/>
            <a:r>
              <a:rPr lang="en-US" altLang="ko-KR" dirty="0"/>
              <a:t>Bullet 5</a:t>
            </a:r>
            <a:endParaRPr lang="ko-KR" altLang="en-US" dirty="0"/>
          </a:p>
        </p:txBody>
      </p:sp>
      <p:sp>
        <p:nvSpPr>
          <p:cNvPr id="10" name="Text Box 5"/>
          <p:cNvSpPr txBox="1">
            <a:spLocks noChangeArrowheads="1"/>
          </p:cNvSpPr>
          <p:nvPr/>
        </p:nvSpPr>
        <p:spPr bwMode="auto">
          <a:xfrm>
            <a:off x="8759512" y="4943610"/>
            <a:ext cx="337892" cy="201266"/>
          </a:xfrm>
          <a:prstGeom prst="rect">
            <a:avLst/>
          </a:prstGeom>
          <a:noFill/>
          <a:ln w="9525">
            <a:noFill/>
            <a:miter lim="800000"/>
            <a:headEnd/>
            <a:tailEnd/>
          </a:ln>
          <a:effectLst/>
        </p:spPr>
        <p:txBody>
          <a:bodyPr wrap="square" lIns="0" tIns="31080" rIns="0" bIns="3108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9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9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6" name="직선 연결선 74"/>
          <p:cNvCxnSpPr/>
          <p:nvPr userDrawn="1"/>
        </p:nvCxnSpPr>
        <p:spPr bwMode="auto">
          <a:xfrm>
            <a:off x="0" y="596268"/>
            <a:ext cx="9144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9"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87629" y="191671"/>
            <a:ext cx="837155" cy="2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146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629841" y="273844"/>
            <a:ext cx="7886700" cy="994172"/>
          </a:xfrm>
        </p:spPr>
        <p:txBody>
          <a:bodyPr/>
          <a:lstStyle/>
          <a:p>
            <a:r>
              <a:rPr lang="ko-KR" altLang="en-US"/>
              <a:t>마스터 제목 스타일 편집</a:t>
            </a:r>
          </a:p>
        </p:txBody>
      </p:sp>
      <p:sp>
        <p:nvSpPr>
          <p:cNvPr id="3" name="텍스트 개체 틀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4" name="내용 개체 틀 3"/>
          <p:cNvSpPr>
            <a:spLocks noGrp="1"/>
          </p:cNvSpPr>
          <p:nvPr>
            <p:ph sz="half" idx="2"/>
          </p:nvPr>
        </p:nvSpPr>
        <p:spPr>
          <a:xfrm>
            <a:off x="629842" y="1878806"/>
            <a:ext cx="3868340" cy="2763441"/>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ko-KR" altLang="en-US"/>
              <a:t>마스터 텍스트 스타일을 편집합니다</a:t>
            </a:r>
          </a:p>
        </p:txBody>
      </p:sp>
      <p:sp>
        <p:nvSpPr>
          <p:cNvPr id="6" name="내용 개체 틀 5"/>
          <p:cNvSpPr>
            <a:spLocks noGrp="1"/>
          </p:cNvSpPr>
          <p:nvPr>
            <p:ph sz="quarter" idx="4"/>
          </p:nvPr>
        </p:nvSpPr>
        <p:spPr>
          <a:xfrm>
            <a:off x="4629150" y="1878806"/>
            <a:ext cx="3887391" cy="2763441"/>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8" name="바닥글 개체 틀 7"/>
          <p:cNvSpPr>
            <a:spLocks noGrp="1"/>
          </p:cNvSpPr>
          <p:nvPr>
            <p:ph type="ftr" sz="quarter" idx="11"/>
          </p:nvPr>
        </p:nvSpPr>
        <p:spPr/>
        <p:txBody>
          <a:bodyPr/>
          <a:lstStyle/>
          <a:p>
            <a:endParaRPr lang="ko-KR" altLang="en-US" dirty="0">
              <a:solidFill>
                <a:prstClr val="black">
                  <a:tint val="75000"/>
                </a:prstClr>
              </a:solidFill>
            </a:endParaRPr>
          </a:p>
        </p:txBody>
      </p:sp>
      <p:sp>
        <p:nvSpPr>
          <p:cNvPr id="9" name="슬라이드 번호 개체 틀 8"/>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2615258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날짜 개체 틀 2"/>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4" name="바닥글 개체 틀 3"/>
          <p:cNvSpPr>
            <a:spLocks noGrp="1"/>
          </p:cNvSpPr>
          <p:nvPr>
            <p:ph type="ftr" sz="quarter" idx="11"/>
          </p:nvPr>
        </p:nvSpPr>
        <p:spPr/>
        <p:txBody>
          <a:bodyPr/>
          <a:lstStyle/>
          <a:p>
            <a:endParaRPr lang="ko-KR" altLang="en-US" dirty="0">
              <a:solidFill>
                <a:prstClr val="black">
                  <a:tint val="75000"/>
                </a:prstClr>
              </a:solidFill>
            </a:endParaRPr>
          </a:p>
        </p:txBody>
      </p:sp>
      <p:sp>
        <p:nvSpPr>
          <p:cNvPr id="5" name="슬라이드 번호 개체 틀 4"/>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974926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3" name="바닥글 개체 틀 2"/>
          <p:cNvSpPr>
            <a:spLocks noGrp="1"/>
          </p:cNvSpPr>
          <p:nvPr>
            <p:ph type="ftr" sz="quarter" idx="11"/>
          </p:nvPr>
        </p:nvSpPr>
        <p:spPr/>
        <p:txBody>
          <a:bodyPr/>
          <a:lstStyle/>
          <a:p>
            <a:endParaRPr lang="ko-KR" altLang="en-US" dirty="0">
              <a:solidFill>
                <a:prstClr val="black">
                  <a:tint val="75000"/>
                </a:prstClr>
              </a:solidFill>
            </a:endParaRPr>
          </a:p>
        </p:txBody>
      </p:sp>
      <p:sp>
        <p:nvSpPr>
          <p:cNvPr id="4" name="슬라이드 번호 개체 틀 3"/>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pic>
        <p:nvPicPr>
          <p:cNvPr id="9" name="내용 개체 틀 3"/>
          <p:cNvPicPr>
            <a:picLocks noChangeAspect="1"/>
          </p:cNvPicPr>
          <p:nvPr userDrawn="1"/>
        </p:nvPicPr>
        <p:blipFill>
          <a:blip r:embed="rId2" cstate="screen">
            <a:clrChange>
              <a:clrFrom>
                <a:srgbClr val="FFFFFF"/>
              </a:clrFrom>
              <a:clrTo>
                <a:srgbClr val="FFFFFF">
                  <a:alpha val="0"/>
                </a:srgbClr>
              </a:clrTo>
            </a:clrChange>
            <a:biLevel thresh="25000"/>
            <a:extLst>
              <a:ext uri="{28A0092B-C50C-407E-A947-70E740481C1C}">
                <a14:useLocalDpi xmlns:a14="http://schemas.microsoft.com/office/drawing/2010/main"/>
              </a:ext>
            </a:extLst>
          </a:blip>
          <a:stretch>
            <a:fillRect/>
          </a:stretch>
        </p:blipFill>
        <p:spPr>
          <a:xfrm>
            <a:off x="8088871" y="178593"/>
            <a:ext cx="880772" cy="134894"/>
          </a:xfrm>
          <a:prstGeom prst="rect">
            <a:avLst/>
          </a:prstGeom>
        </p:spPr>
      </p:pic>
      <p:sp>
        <p:nvSpPr>
          <p:cNvPr id="11" name="직사각형 10"/>
          <p:cNvSpPr/>
          <p:nvPr userDrawn="1"/>
        </p:nvSpPr>
        <p:spPr>
          <a:xfrm>
            <a:off x="1047" y="0"/>
            <a:ext cx="9144000" cy="5143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ko-KR" altLang="en-US" dirty="0">
              <a:solidFill>
                <a:prstClr val="white"/>
              </a:solidFill>
            </a:endParaRPr>
          </a:p>
        </p:txBody>
      </p:sp>
    </p:spTree>
    <p:extLst>
      <p:ext uri="{BB962C8B-B14F-4D97-AF65-F5344CB8AC3E}">
        <p14:creationId xmlns:p14="http://schemas.microsoft.com/office/powerpoint/2010/main" val="12051910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629841" y="342900"/>
            <a:ext cx="2949178" cy="1200150"/>
          </a:xfrm>
        </p:spPr>
        <p:txBody>
          <a:bodyPr anchor="b"/>
          <a:lstStyle>
            <a:lvl1pPr>
              <a:defRPr sz="2400"/>
            </a:lvl1pPr>
          </a:lstStyle>
          <a:p>
            <a:r>
              <a:rPr lang="ko-KR" altLang="en-US"/>
              <a:t>마스터 제목 스타일 편집</a:t>
            </a:r>
          </a:p>
        </p:txBody>
      </p:sp>
      <p:sp>
        <p:nvSpPr>
          <p:cNvPr id="3" name="내용 개체 틀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텍스트 개체 틀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6" name="바닥글 개체 틀 5"/>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6"/>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2837716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629841" y="342900"/>
            <a:ext cx="2949178" cy="1200150"/>
          </a:xfrm>
        </p:spPr>
        <p:txBody>
          <a:bodyPr anchor="b"/>
          <a:lstStyle>
            <a:lvl1pPr>
              <a:defRPr sz="2400"/>
            </a:lvl1pPr>
          </a:lstStyle>
          <a:p>
            <a:r>
              <a:rPr lang="ko-KR" altLang="en-US"/>
              <a:t>마스터 제목 스타일 편집</a:t>
            </a:r>
          </a:p>
        </p:txBody>
      </p:sp>
      <p:sp>
        <p:nvSpPr>
          <p:cNvPr id="3" name="그림 개체 틀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ko-KR" altLang="en-US" dirty="0"/>
          </a:p>
        </p:txBody>
      </p:sp>
      <p:sp>
        <p:nvSpPr>
          <p:cNvPr id="4" name="텍스트 개체 틀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6" name="바닥글 개체 틀 5"/>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6"/>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3358877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5" name="바닥글 개체 틀 4"/>
          <p:cNvSpPr>
            <a:spLocks noGrp="1"/>
          </p:cNvSpPr>
          <p:nvPr>
            <p:ph type="ftr" sz="quarter" idx="11"/>
          </p:nvPr>
        </p:nvSpPr>
        <p:spPr/>
        <p:txBody>
          <a:bodyPr/>
          <a:lstStyle/>
          <a:p>
            <a:endParaRPr lang="ko-KR" altLang="en-US" dirty="0">
              <a:solidFill>
                <a:prstClr val="black">
                  <a:tint val="75000"/>
                </a:prstClr>
              </a:solidFill>
            </a:endParaRPr>
          </a:p>
        </p:txBody>
      </p:sp>
      <p:sp>
        <p:nvSpPr>
          <p:cNvPr id="6" name="슬라이드 번호 개체 틀 5"/>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2647932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543675" y="273844"/>
            <a:ext cx="1971675" cy="4358879"/>
          </a:xfrm>
        </p:spPr>
        <p:txBody>
          <a:bodyPr vert="eaVert"/>
          <a:lstStyle/>
          <a:p>
            <a:r>
              <a:rPr lang="ko-KR" altLang="en-US"/>
              <a:t>마스터 제목 스타일 편집</a:t>
            </a:r>
          </a:p>
        </p:txBody>
      </p:sp>
      <p:sp>
        <p:nvSpPr>
          <p:cNvPr id="3" name="세로 텍스트 개체 틀 2"/>
          <p:cNvSpPr>
            <a:spLocks noGrp="1"/>
          </p:cNvSpPr>
          <p:nvPr>
            <p:ph type="body" orient="vert" idx="1"/>
          </p:nvPr>
        </p:nvSpPr>
        <p:spPr>
          <a:xfrm>
            <a:off x="628650" y="273844"/>
            <a:ext cx="5800725" cy="4358879"/>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5" name="바닥글 개체 틀 4"/>
          <p:cNvSpPr>
            <a:spLocks noGrp="1"/>
          </p:cNvSpPr>
          <p:nvPr>
            <p:ph type="ftr" sz="quarter" idx="11"/>
          </p:nvPr>
        </p:nvSpPr>
        <p:spPr/>
        <p:txBody>
          <a:bodyPr/>
          <a:lstStyle/>
          <a:p>
            <a:endParaRPr lang="ko-KR" altLang="en-US" dirty="0">
              <a:solidFill>
                <a:prstClr val="black">
                  <a:tint val="75000"/>
                </a:prstClr>
              </a:solidFill>
            </a:endParaRPr>
          </a:p>
        </p:txBody>
      </p:sp>
      <p:sp>
        <p:nvSpPr>
          <p:cNvPr id="6" name="슬라이드 번호 개체 틀 5"/>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3027557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기본_본문_이미지_표">
    <p:spTree>
      <p:nvGrpSpPr>
        <p:cNvPr id="1" name=""/>
        <p:cNvGrpSpPr/>
        <p:nvPr/>
      </p:nvGrpSpPr>
      <p:grpSpPr>
        <a:xfrm>
          <a:off x="0" y="0"/>
          <a:ext cx="0" cy="0"/>
          <a:chOff x="0" y="0"/>
          <a:chExt cx="0" cy="0"/>
        </a:xfrm>
      </p:grpSpPr>
      <p:sp>
        <p:nvSpPr>
          <p:cNvPr id="8" name="제목 1"/>
          <p:cNvSpPr>
            <a:spLocks noGrp="1"/>
          </p:cNvSpPr>
          <p:nvPr>
            <p:ph type="title" hasCustomPrompt="1"/>
          </p:nvPr>
        </p:nvSpPr>
        <p:spPr>
          <a:xfrm>
            <a:off x="252413" y="125628"/>
            <a:ext cx="7847979" cy="447635"/>
          </a:xfrm>
          <a:prstGeom prst="rect">
            <a:avLst/>
          </a:prstGeom>
        </p:spPr>
        <p:txBody>
          <a:bodyPr lIns="68572" tIns="34286" rIns="68572" bIns="34286" anchor="ctr" anchorCtr="0">
            <a:noAutofit/>
          </a:bodyPr>
          <a:lstStyle>
            <a:lvl1pPr algn="l">
              <a:defRPr sz="2800" b="1" spc="43" baseline="0">
                <a:solidFill>
                  <a:schemeClr val="tx1">
                    <a:alpha val="99000"/>
                  </a:schemeClr>
                </a:solidFill>
                <a:latin typeface="Calibri" panose="020F0502020204030204" pitchFamily="34" charset="0"/>
                <a:ea typeface="맑은 고딕" pitchFamily="50" charset="-127"/>
              </a:defRPr>
            </a:lvl1pPr>
          </a:lstStyle>
          <a:p>
            <a:r>
              <a:rPr lang="en-US" altLang="ko-KR" dirty="0"/>
              <a:t>Heading…</a:t>
            </a:r>
            <a:endParaRPr lang="ko-KR" altLang="en-US" dirty="0"/>
          </a:p>
        </p:txBody>
      </p:sp>
      <p:sp>
        <p:nvSpPr>
          <p:cNvPr id="9" name="내용 개체 틀 2"/>
          <p:cNvSpPr>
            <a:spLocks noGrp="1"/>
          </p:cNvSpPr>
          <p:nvPr>
            <p:ph idx="1" hasCustomPrompt="1"/>
          </p:nvPr>
        </p:nvSpPr>
        <p:spPr>
          <a:xfrm>
            <a:off x="252413" y="779436"/>
            <a:ext cx="8710951" cy="892122"/>
          </a:xfrm>
          <a:prstGeom prst="rect">
            <a:avLst/>
          </a:prstGeom>
        </p:spPr>
        <p:txBody>
          <a:bodyPr lIns="77925" tIns="0" rIns="77925" bIns="38963">
            <a:noAutofit/>
          </a:bodyPr>
          <a:lstStyle>
            <a:lvl1pPr marL="227282" marR="0" indent="-227282" algn="l" defTabSz="779252" rtl="0" eaLnBrk="0" fontAlgn="auto" latinLnBrk="0" hangingPunct="0">
              <a:lnSpc>
                <a:spcPct val="100000"/>
              </a:lnSpc>
              <a:spcBef>
                <a:spcPts val="300"/>
              </a:spcBef>
              <a:spcAft>
                <a:spcPts val="300"/>
              </a:spcAft>
              <a:buClr>
                <a:srgbClr val="002060"/>
              </a:buClr>
              <a:buSzPct val="100000"/>
              <a:buFont typeface="Wingdings" pitchFamily="2" charset="2"/>
              <a:buChar char="§"/>
              <a:tabLst>
                <a:tab pos="308454" algn="l"/>
              </a:tabLst>
              <a:defRPr lang="en-US" altLang="ko-KR" sz="2000" b="0" kern="1200" baseline="0" dirty="0">
                <a:solidFill>
                  <a:srgbClr val="000000">
                    <a:alpha val="99000"/>
                  </a:srgbClr>
                </a:solidFill>
                <a:latin typeface="+mn-lt"/>
                <a:ea typeface="맑은 고딕" pitchFamily="50" charset="-127"/>
                <a:cs typeface="+mn-cs"/>
                <a:sym typeface="Wingdings" pitchFamily="2" charset="2"/>
              </a:defRPr>
            </a:lvl1pPr>
            <a:lvl2pPr marL="378803" indent="-151521" latinLnBrk="0">
              <a:lnSpc>
                <a:spcPct val="100000"/>
              </a:lnSpc>
              <a:spcBef>
                <a:spcPts val="300"/>
              </a:spcBef>
              <a:spcAft>
                <a:spcPts val="300"/>
              </a:spcAft>
              <a:buFont typeface="맑은 고딕" pitchFamily="50" charset="-127"/>
              <a:buChar char="-"/>
              <a:defRPr sz="1800" b="0" baseline="0">
                <a:solidFill>
                  <a:srgbClr val="000000">
                    <a:alpha val="99000"/>
                  </a:srgbClr>
                </a:solidFill>
                <a:latin typeface="Calibri" panose="020F0502020204030204" pitchFamily="34" charset="0"/>
                <a:ea typeface="맑은 고딕" pitchFamily="50" charset="-127"/>
              </a:defRPr>
            </a:lvl2pPr>
            <a:lvl3pPr marL="530324" indent="-151521" latinLnBrk="0">
              <a:lnSpc>
                <a:spcPct val="100000"/>
              </a:lnSpc>
              <a:spcBef>
                <a:spcPts val="300"/>
              </a:spcBef>
              <a:spcAft>
                <a:spcPts val="300"/>
              </a:spcAft>
              <a:defRPr sz="1600" baseline="0">
                <a:solidFill>
                  <a:srgbClr val="000000">
                    <a:alpha val="99000"/>
                  </a:srgbClr>
                </a:solidFill>
                <a:latin typeface="Calibri" panose="020F0502020204030204" pitchFamily="34" charset="0"/>
                <a:ea typeface="맑은 고딕" pitchFamily="50" charset="-127"/>
              </a:defRPr>
            </a:lvl3pPr>
            <a:lvl4pPr marL="608790" indent="-129875" latinLnBrk="0">
              <a:lnSpc>
                <a:spcPct val="100000"/>
              </a:lnSpc>
              <a:spcBef>
                <a:spcPts val="300"/>
              </a:spcBef>
              <a:spcAft>
                <a:spcPts val="300"/>
              </a:spcAft>
              <a:buFont typeface="맑은 고딕" pitchFamily="50" charset="-127"/>
              <a:buChar char="-"/>
              <a:defRPr sz="1400" baseline="0">
                <a:solidFill>
                  <a:srgbClr val="000000">
                    <a:alpha val="99000"/>
                  </a:srgbClr>
                </a:solidFill>
                <a:latin typeface="Calibri" panose="020F0502020204030204" pitchFamily="34" charset="0"/>
                <a:ea typeface="맑은 고딕" pitchFamily="50" charset="-127"/>
              </a:defRPr>
            </a:lvl4pPr>
            <a:lvl5pPr marL="765723" indent="-123111" latinLnBrk="0">
              <a:lnSpc>
                <a:spcPct val="100000"/>
              </a:lnSpc>
              <a:spcBef>
                <a:spcPts val="300"/>
              </a:spcBef>
              <a:spcAft>
                <a:spcPts val="300"/>
              </a:spcAft>
              <a:defRPr sz="1200" baseline="0">
                <a:solidFill>
                  <a:srgbClr val="000000">
                    <a:alpha val="99000"/>
                  </a:srgbClr>
                </a:solidFill>
                <a:latin typeface="Calibri" panose="020F0502020204030204" pitchFamily="34" charset="0"/>
                <a:ea typeface="맑은 고딕" pitchFamily="50" charset="-127"/>
              </a:defRPr>
            </a:lvl5pPr>
          </a:lstStyle>
          <a:p>
            <a:pPr marL="266700" indent="-266700" eaLnBrk="0" latinLnBrk="0" hangingPunct="0">
              <a:lnSpc>
                <a:spcPct val="140000"/>
              </a:lnSpc>
              <a:buSzPct val="100000"/>
              <a:buBlip>
                <a:blip r:embed="rId2"/>
              </a:buBlip>
              <a:defRPr/>
            </a:pPr>
            <a:r>
              <a:rPr lang="en-US" altLang="ko-KR" b="1" kern="0" dirty="0">
                <a:solidFill>
                  <a:srgbClr val="000000"/>
                </a:solidFill>
                <a:latin typeface="+mn-ea"/>
                <a:sym typeface="Wingdings" pitchFamily="2" charset="2"/>
              </a:rPr>
              <a:t>Bullet 1</a:t>
            </a:r>
          </a:p>
          <a:p>
            <a:pPr lvl="1"/>
            <a:r>
              <a:rPr lang="en-US" altLang="ko-KR" dirty="0"/>
              <a:t>Bullet 2</a:t>
            </a:r>
            <a:endParaRPr lang="ko-KR" altLang="en-US" dirty="0"/>
          </a:p>
          <a:p>
            <a:pPr lvl="2"/>
            <a:r>
              <a:rPr lang="en-US" altLang="ko-KR" dirty="0"/>
              <a:t>Bullet 3</a:t>
            </a:r>
            <a:endParaRPr lang="ko-KR" altLang="en-US" dirty="0"/>
          </a:p>
          <a:p>
            <a:pPr lvl="3"/>
            <a:r>
              <a:rPr lang="en-US" altLang="ko-KR" dirty="0"/>
              <a:t>Bullet 4</a:t>
            </a:r>
            <a:endParaRPr lang="ko-KR" altLang="en-US" dirty="0"/>
          </a:p>
          <a:p>
            <a:pPr lvl="4"/>
            <a:r>
              <a:rPr lang="en-US" altLang="ko-KR" dirty="0"/>
              <a:t>Bullet 5</a:t>
            </a:r>
            <a:endParaRPr lang="ko-KR" altLang="en-US" dirty="0"/>
          </a:p>
        </p:txBody>
      </p:sp>
      <p:sp>
        <p:nvSpPr>
          <p:cNvPr id="11" name="Text Box 5"/>
          <p:cNvSpPr txBox="1">
            <a:spLocks noChangeArrowheads="1"/>
          </p:cNvSpPr>
          <p:nvPr userDrawn="1"/>
        </p:nvSpPr>
        <p:spPr bwMode="auto">
          <a:xfrm>
            <a:off x="8759512" y="4943610"/>
            <a:ext cx="337892" cy="201266"/>
          </a:xfrm>
          <a:prstGeom prst="rect">
            <a:avLst/>
          </a:prstGeom>
          <a:noFill/>
          <a:ln w="9525">
            <a:noFill/>
            <a:miter lim="800000"/>
            <a:headEnd/>
            <a:tailEnd/>
          </a:ln>
          <a:effectLst/>
        </p:spPr>
        <p:txBody>
          <a:bodyPr wrap="square" lIns="0" tIns="31080" rIns="0" bIns="31080">
            <a:spAutoFit/>
          </a:bodyPr>
          <a:lstStyle>
            <a:lvl1pPr defTabSz="957263" eaLnBrk="0" hangingPunct="0">
              <a:defRPr kumimoji="1">
                <a:solidFill>
                  <a:schemeClr val="tx1"/>
                </a:solidFill>
                <a:latin typeface="Arial" charset="0"/>
                <a:ea typeface="굴림" pitchFamily="50" charset="-127"/>
              </a:defRPr>
            </a:lvl1pPr>
            <a:lvl2pPr marL="742950" indent="-285750" defTabSz="957263" eaLnBrk="0" hangingPunct="0">
              <a:defRPr kumimoji="1">
                <a:solidFill>
                  <a:schemeClr val="tx1"/>
                </a:solidFill>
                <a:latin typeface="Arial" charset="0"/>
                <a:ea typeface="굴림" pitchFamily="50" charset="-127"/>
              </a:defRPr>
            </a:lvl2pPr>
            <a:lvl3pPr marL="1143000" indent="-228600" defTabSz="957263" eaLnBrk="0" hangingPunct="0">
              <a:defRPr kumimoji="1">
                <a:solidFill>
                  <a:schemeClr val="tx1"/>
                </a:solidFill>
                <a:latin typeface="Arial" charset="0"/>
                <a:ea typeface="굴림" pitchFamily="50" charset="-127"/>
              </a:defRPr>
            </a:lvl3pPr>
            <a:lvl4pPr marL="1600200" indent="-228600" defTabSz="957263" eaLnBrk="0" hangingPunct="0">
              <a:defRPr kumimoji="1">
                <a:solidFill>
                  <a:schemeClr val="tx1"/>
                </a:solidFill>
                <a:latin typeface="Arial" charset="0"/>
                <a:ea typeface="굴림" pitchFamily="50" charset="-127"/>
              </a:defRPr>
            </a:lvl4pPr>
            <a:lvl5pPr marL="2057400" indent="-228600" defTabSz="957263" eaLnBrk="0" hangingPunct="0">
              <a:defRPr kumimoji="1">
                <a:solidFill>
                  <a:schemeClr val="tx1"/>
                </a:solidFill>
                <a:latin typeface="Arial" charset="0"/>
                <a:ea typeface="굴림" pitchFamily="50" charset="-127"/>
              </a:defRPr>
            </a:lvl5pPr>
            <a:lvl6pPr marL="2514600" indent="-228600" defTabSz="957263" eaLnBrk="0" fontAlgn="base" hangingPunct="0">
              <a:spcBef>
                <a:spcPct val="0"/>
              </a:spcBef>
              <a:spcAft>
                <a:spcPct val="0"/>
              </a:spcAft>
              <a:defRPr kumimoji="1">
                <a:solidFill>
                  <a:schemeClr val="tx1"/>
                </a:solidFill>
                <a:latin typeface="Arial" charset="0"/>
                <a:ea typeface="굴림" pitchFamily="50" charset="-127"/>
              </a:defRPr>
            </a:lvl6pPr>
            <a:lvl7pPr marL="2971800" indent="-228600" defTabSz="957263" eaLnBrk="0" fontAlgn="base" hangingPunct="0">
              <a:spcBef>
                <a:spcPct val="0"/>
              </a:spcBef>
              <a:spcAft>
                <a:spcPct val="0"/>
              </a:spcAft>
              <a:defRPr kumimoji="1">
                <a:solidFill>
                  <a:schemeClr val="tx1"/>
                </a:solidFill>
                <a:latin typeface="Arial" charset="0"/>
                <a:ea typeface="굴림" pitchFamily="50" charset="-127"/>
              </a:defRPr>
            </a:lvl7pPr>
            <a:lvl8pPr marL="3429000" indent="-228600" defTabSz="957263" eaLnBrk="0" fontAlgn="base" hangingPunct="0">
              <a:spcBef>
                <a:spcPct val="0"/>
              </a:spcBef>
              <a:spcAft>
                <a:spcPct val="0"/>
              </a:spcAft>
              <a:defRPr kumimoji="1">
                <a:solidFill>
                  <a:schemeClr val="tx1"/>
                </a:solidFill>
                <a:latin typeface="Arial" charset="0"/>
                <a:ea typeface="굴림" pitchFamily="50" charset="-127"/>
              </a:defRPr>
            </a:lvl8pPr>
            <a:lvl9pPr marL="3886200" indent="-228600" defTabSz="957263" eaLnBrk="0" fontAlgn="base" hangingPunct="0">
              <a:spcBef>
                <a:spcPct val="0"/>
              </a:spcBef>
              <a:spcAft>
                <a:spcPct val="0"/>
              </a:spcAft>
              <a:defRPr kumimoji="1">
                <a:solidFill>
                  <a:schemeClr val="tx1"/>
                </a:solidFill>
                <a:latin typeface="Arial" charset="0"/>
                <a:ea typeface="굴림" pitchFamily="50" charset="-127"/>
              </a:defRPr>
            </a:lvl9pPr>
          </a:lstStyle>
          <a:p>
            <a:pPr algn="r" eaLnBrk="1" hangingPunct="1">
              <a:defRPr/>
            </a:pPr>
            <a:fld id="{2E963571-07F4-403C-B728-654AA7503A0C}" type="slidenum">
              <a:rPr lang="ko-KR" altLang="en-US" sz="900" baseline="0" smtClean="0">
                <a:solidFill>
                  <a:schemeClr val="tx1">
                    <a:lumMod val="65000"/>
                    <a:lumOff val="35000"/>
                    <a:alpha val="99000"/>
                  </a:schemeClr>
                </a:solidFill>
                <a:latin typeface="맑은 고딕" pitchFamily="50" charset="-127"/>
                <a:ea typeface="맑은 고딕" pitchFamily="50" charset="-127"/>
              </a:rPr>
              <a:pPr algn="r" eaLnBrk="1" hangingPunct="1">
                <a:defRPr/>
              </a:pPr>
              <a:t>‹#›</a:t>
            </a:fld>
            <a:endParaRPr lang="en-US" altLang="ko-KR" sz="900" baseline="0" dirty="0">
              <a:solidFill>
                <a:schemeClr val="tx1">
                  <a:lumMod val="65000"/>
                  <a:lumOff val="35000"/>
                  <a:alpha val="99000"/>
                </a:schemeClr>
              </a:solidFill>
              <a:latin typeface="맑은 고딕" pitchFamily="50" charset="-127"/>
              <a:ea typeface="맑은 고딕" pitchFamily="50" charset="-127"/>
            </a:endParaRPr>
          </a:p>
        </p:txBody>
      </p:sp>
      <p:cxnSp>
        <p:nvCxnSpPr>
          <p:cNvPr id="12" name="직선 연결선 74"/>
          <p:cNvCxnSpPr/>
          <p:nvPr userDrawn="1"/>
        </p:nvCxnSpPr>
        <p:spPr bwMode="auto">
          <a:xfrm>
            <a:off x="0" y="596268"/>
            <a:ext cx="9144000" cy="0"/>
          </a:xfrm>
          <a:prstGeom prst="line">
            <a:avLst/>
          </a:prstGeom>
          <a:solidFill>
            <a:srgbClr val="0066FF"/>
          </a:solidFill>
          <a:ln w="19050" cap="flat" cmpd="sng" algn="ctr">
            <a:gradFill>
              <a:gsLst>
                <a:gs pos="50000">
                  <a:srgbClr val="7F7F7F"/>
                </a:gs>
                <a:gs pos="0">
                  <a:schemeClr val="bg1">
                    <a:lumMod val="85000"/>
                  </a:schemeClr>
                </a:gs>
                <a:gs pos="30000">
                  <a:schemeClr val="bg1">
                    <a:lumMod val="65000"/>
                  </a:schemeClr>
                </a:gs>
                <a:gs pos="70000">
                  <a:schemeClr val="bg1">
                    <a:lumMod val="65000"/>
                  </a:schemeClr>
                </a:gs>
                <a:gs pos="100000">
                  <a:schemeClr val="bg1">
                    <a:lumMod val="85000"/>
                  </a:schemeClr>
                </a:gs>
              </a:gsLst>
              <a:lin ang="10800000" scaled="0"/>
            </a:gradFill>
            <a:prstDash val="solid"/>
            <a:round/>
            <a:headEnd type="none" w="med" len="med"/>
            <a:tailEnd type="none" w="med" len="med"/>
          </a:ln>
          <a:effectLst/>
        </p:spPr>
      </p:cxn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77914" y="57955"/>
            <a:ext cx="739800" cy="388395"/>
          </a:xfrm>
          <a:prstGeom prst="rect">
            <a:avLst/>
          </a:prstGeom>
        </p:spPr>
      </p:pic>
    </p:spTree>
    <p:extLst>
      <p:ext uri="{BB962C8B-B14F-4D97-AF65-F5344CB8AC3E}">
        <p14:creationId xmlns:p14="http://schemas.microsoft.com/office/powerpoint/2010/main" val="1570117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간지">
    <p:spTree>
      <p:nvGrpSpPr>
        <p:cNvPr id="1" name=""/>
        <p:cNvGrpSpPr/>
        <p:nvPr/>
      </p:nvGrpSpPr>
      <p:grpSpPr>
        <a:xfrm>
          <a:off x="0" y="0"/>
          <a:ext cx="0" cy="0"/>
          <a:chOff x="0" y="0"/>
          <a:chExt cx="0" cy="0"/>
        </a:xfrm>
      </p:grpSpPr>
      <p:sp>
        <p:nvSpPr>
          <p:cNvPr id="5" name="제목 1"/>
          <p:cNvSpPr>
            <a:spLocks noGrp="1"/>
          </p:cNvSpPr>
          <p:nvPr>
            <p:ph type="title"/>
          </p:nvPr>
        </p:nvSpPr>
        <p:spPr>
          <a:xfrm>
            <a:off x="1115616" y="2085697"/>
            <a:ext cx="6912768" cy="972108"/>
          </a:xfrm>
          <a:prstGeom prst="rect">
            <a:avLst/>
          </a:prstGeom>
        </p:spPr>
        <p:txBody>
          <a:bodyPr lIns="68572" tIns="34286" rIns="68572" bIns="34286" anchor="ctr" anchorCtr="0">
            <a:noAutofit/>
          </a:bodyPr>
          <a:lstStyle>
            <a:lvl1pPr algn="ctr">
              <a:defRPr sz="2800" b="1" baseline="0">
                <a:solidFill>
                  <a:schemeClr val="tx1">
                    <a:alpha val="99000"/>
                  </a:schemeClr>
                </a:solidFill>
                <a:latin typeface="맑은 고딕" pitchFamily="50" charset="-127"/>
                <a:ea typeface="맑은 고딕" pitchFamily="50" charset="-127"/>
              </a:defRPr>
            </a:lvl1pPr>
          </a:lstStyle>
          <a:p>
            <a:r>
              <a:rPr lang="ko-KR" altLang="en-US" dirty="0"/>
              <a:t>마스터 제목 스타일 편집</a:t>
            </a:r>
          </a:p>
        </p:txBody>
      </p:sp>
    </p:spTree>
    <p:extLst>
      <p:ext uri="{BB962C8B-B14F-4D97-AF65-F5344CB8AC3E}">
        <p14:creationId xmlns:p14="http://schemas.microsoft.com/office/powerpoint/2010/main" val="1308689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사용자 지정 레이아웃">
    <p:spTree>
      <p:nvGrpSpPr>
        <p:cNvPr id="1" name=""/>
        <p:cNvGrpSpPr/>
        <p:nvPr/>
      </p:nvGrpSpPr>
      <p:grpSpPr>
        <a:xfrm>
          <a:off x="0" y="0"/>
          <a:ext cx="0" cy="0"/>
          <a:chOff x="0" y="0"/>
          <a:chExt cx="0" cy="0"/>
        </a:xfrm>
      </p:grpSpPr>
      <p:sp>
        <p:nvSpPr>
          <p:cNvPr id="4" name="Rectangle 6"/>
          <p:cNvSpPr/>
          <p:nvPr/>
        </p:nvSpPr>
        <p:spPr>
          <a:xfrm>
            <a:off x="-1" y="1"/>
            <a:ext cx="9144001" cy="5150168"/>
          </a:xfrm>
          <a:prstGeom prst="rect">
            <a:avLst/>
          </a:prstGeom>
          <a:gradFill flip="none" rotWithShape="1">
            <a:gsLst>
              <a:gs pos="84000">
                <a:schemeClr val="bg1">
                  <a:lumMod val="100000"/>
                </a:schemeClr>
              </a:gs>
              <a:gs pos="100000">
                <a:schemeClr val="bg1">
                  <a:lumMod val="85000"/>
                </a:schemeClr>
              </a:gs>
              <a:gs pos="0">
                <a:schemeClr val="bg1">
                  <a:lumMod val="9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a:solidFill>
                <a:prstClr val="white"/>
              </a:solidFill>
            </a:endParaRPr>
          </a:p>
        </p:txBody>
      </p:sp>
    </p:spTree>
    <p:extLst>
      <p:ext uri="{BB962C8B-B14F-4D97-AF65-F5344CB8AC3E}">
        <p14:creationId xmlns:p14="http://schemas.microsoft.com/office/powerpoint/2010/main" val="25896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간지">
    <p:spTree>
      <p:nvGrpSpPr>
        <p:cNvPr id="1" name=""/>
        <p:cNvGrpSpPr/>
        <p:nvPr/>
      </p:nvGrpSpPr>
      <p:grpSpPr>
        <a:xfrm>
          <a:off x="0" y="0"/>
          <a:ext cx="0" cy="0"/>
          <a:chOff x="0" y="0"/>
          <a:chExt cx="0" cy="0"/>
        </a:xfrm>
      </p:grpSpPr>
      <p:sp>
        <p:nvSpPr>
          <p:cNvPr id="5" name="제목 1"/>
          <p:cNvSpPr>
            <a:spLocks noGrp="1"/>
          </p:cNvSpPr>
          <p:nvPr>
            <p:ph type="title"/>
          </p:nvPr>
        </p:nvSpPr>
        <p:spPr>
          <a:xfrm>
            <a:off x="1115616" y="2085697"/>
            <a:ext cx="6912768" cy="972108"/>
          </a:xfrm>
          <a:prstGeom prst="rect">
            <a:avLst/>
          </a:prstGeom>
        </p:spPr>
        <p:txBody>
          <a:bodyPr lIns="68558" tIns="34278" rIns="68558" bIns="34278" anchor="ctr" anchorCtr="0">
            <a:noAutofit/>
          </a:bodyPr>
          <a:lstStyle>
            <a:lvl1pPr algn="ctr">
              <a:defRPr sz="2800" b="1" baseline="0">
                <a:solidFill>
                  <a:schemeClr val="tx1">
                    <a:alpha val="99000"/>
                  </a:schemeClr>
                </a:solidFill>
                <a:latin typeface="맑은 고딕" pitchFamily="50" charset="-127"/>
                <a:ea typeface="맑은 고딕" pitchFamily="50" charset="-127"/>
              </a:defRPr>
            </a:lvl1pPr>
          </a:lstStyle>
          <a:p>
            <a:r>
              <a:rPr lang="ko-KR" altLang="en-US" dirty="0"/>
              <a:t>마스터 제목 스타일 편집</a:t>
            </a:r>
          </a:p>
        </p:txBody>
      </p:sp>
    </p:spTree>
    <p:extLst>
      <p:ext uri="{BB962C8B-B14F-4D97-AF65-F5344CB8AC3E}">
        <p14:creationId xmlns:p14="http://schemas.microsoft.com/office/powerpoint/2010/main" val="3455591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143000" y="841772"/>
            <a:ext cx="6858000" cy="1790700"/>
          </a:xfrm>
        </p:spPr>
        <p:txBody>
          <a:bodyPr anchor="b"/>
          <a:lstStyle>
            <a:lvl1pPr algn="ctr">
              <a:defRPr sz="4500">
                <a:latin typeface="+mj-lt"/>
              </a:defRPr>
            </a:lvl1pPr>
          </a:lstStyle>
          <a:p>
            <a:r>
              <a:rPr lang="ko-KR" altLang="en-US" dirty="0"/>
              <a:t>마스터 제목 스타일 편집</a:t>
            </a:r>
          </a:p>
        </p:txBody>
      </p:sp>
      <p:sp>
        <p:nvSpPr>
          <p:cNvPr id="3" name="부제목 2"/>
          <p:cNvSpPr>
            <a:spLocks noGrp="1"/>
          </p:cNvSpPr>
          <p:nvPr>
            <p:ph type="subTitle" idx="1"/>
          </p:nvPr>
        </p:nvSpPr>
        <p:spPr>
          <a:xfrm>
            <a:off x="1143000" y="2701528"/>
            <a:ext cx="6858000" cy="1241822"/>
          </a:xfrm>
        </p:spPr>
        <p:txBody>
          <a:bodyPr/>
          <a:lstStyle>
            <a:lvl1pPr marL="0" indent="0" algn="ctr">
              <a:buNone/>
              <a:defRPr sz="1800">
                <a:latin typeface="+mj-lt"/>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ko-KR" altLang="en-US" dirty="0"/>
              <a:t>마스터 부제목 스타일 편집</a:t>
            </a:r>
          </a:p>
        </p:txBody>
      </p:sp>
      <p:sp>
        <p:nvSpPr>
          <p:cNvPr id="4" name="날짜 개체 틀 3"/>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5" name="바닥글 개체 틀 4"/>
          <p:cNvSpPr>
            <a:spLocks noGrp="1"/>
          </p:cNvSpPr>
          <p:nvPr>
            <p:ph type="ftr" sz="quarter" idx="11"/>
          </p:nvPr>
        </p:nvSpPr>
        <p:spPr/>
        <p:txBody>
          <a:bodyPr/>
          <a:lstStyle/>
          <a:p>
            <a:endParaRPr lang="ko-KR" altLang="en-US" dirty="0">
              <a:solidFill>
                <a:prstClr val="black">
                  <a:tint val="75000"/>
                </a:prstClr>
              </a:solidFill>
            </a:endParaRPr>
          </a:p>
        </p:txBody>
      </p:sp>
      <p:sp>
        <p:nvSpPr>
          <p:cNvPr id="6" name="슬라이드 번호 개체 틀 5"/>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pic>
        <p:nvPicPr>
          <p:cNvPr id="9" name="내용 개체 틀 3"/>
          <p:cNvPicPr>
            <a:picLocks noChangeAspect="1"/>
          </p:cNvPicPr>
          <p:nvPr userDrawn="1"/>
        </p:nvPicPr>
        <p:blipFill>
          <a:blip r:embed="rId2" cstate="screen">
            <a:clrChange>
              <a:clrFrom>
                <a:srgbClr val="FFFFFF"/>
              </a:clrFrom>
              <a:clrTo>
                <a:srgbClr val="FFFFFF">
                  <a:alpha val="0"/>
                </a:srgbClr>
              </a:clrTo>
            </a:clrChange>
            <a:biLevel thresh="25000"/>
            <a:extLst>
              <a:ext uri="{28A0092B-C50C-407E-A947-70E740481C1C}">
                <a14:useLocalDpi xmlns:a14="http://schemas.microsoft.com/office/drawing/2010/main"/>
              </a:ext>
            </a:extLst>
          </a:blip>
          <a:stretch>
            <a:fillRect/>
          </a:stretch>
        </p:blipFill>
        <p:spPr>
          <a:xfrm>
            <a:off x="8088871" y="178593"/>
            <a:ext cx="880772" cy="134894"/>
          </a:xfrm>
          <a:prstGeom prst="rect">
            <a:avLst/>
          </a:prstGeom>
        </p:spPr>
      </p:pic>
      <p:sp>
        <p:nvSpPr>
          <p:cNvPr id="13" name="직사각형 12"/>
          <p:cNvSpPr/>
          <p:nvPr userDrawn="1"/>
        </p:nvSpPr>
        <p:spPr>
          <a:xfrm>
            <a:off x="0" y="3788229"/>
            <a:ext cx="9144000" cy="135527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ko-KR" altLang="en-US" dirty="0">
              <a:solidFill>
                <a:prstClr val="white"/>
              </a:solidFill>
            </a:endParaRPr>
          </a:p>
        </p:txBody>
      </p:sp>
      <p:sp>
        <p:nvSpPr>
          <p:cNvPr id="11" name="직사각형 10"/>
          <p:cNvSpPr/>
          <p:nvPr userDrawn="1"/>
        </p:nvSpPr>
        <p:spPr>
          <a:xfrm>
            <a:off x="1047" y="0"/>
            <a:ext cx="9144000" cy="170815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ko-KR" altLang="en-US" dirty="0">
              <a:solidFill>
                <a:prstClr val="white"/>
              </a:solidFill>
            </a:endParaRPr>
          </a:p>
        </p:txBody>
      </p:sp>
      <p:sp>
        <p:nvSpPr>
          <p:cNvPr id="14" name="직사각형 13"/>
          <p:cNvSpPr/>
          <p:nvPr userDrawn="1"/>
        </p:nvSpPr>
        <p:spPr>
          <a:xfrm>
            <a:off x="1047" y="3435351"/>
            <a:ext cx="9144000" cy="170815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ko-KR" altLang="en-US" dirty="0">
              <a:solidFill>
                <a:prstClr val="white"/>
              </a:solidFill>
            </a:endParaRPr>
          </a:p>
        </p:txBody>
      </p:sp>
    </p:spTree>
    <p:extLst>
      <p:ext uri="{BB962C8B-B14F-4D97-AF65-F5344CB8AC3E}">
        <p14:creationId xmlns:p14="http://schemas.microsoft.com/office/powerpoint/2010/main" val="970689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258536" y="273844"/>
            <a:ext cx="7886700" cy="576548"/>
          </a:xfrm>
        </p:spPr>
        <p:txBody>
          <a:bodyPr/>
          <a:lstStyle>
            <a:lvl1pPr>
              <a:defRPr>
                <a:gradFill flip="none" rotWithShape="1">
                  <a:gsLst>
                    <a:gs pos="0">
                      <a:srgbClr val="1428A0"/>
                    </a:gs>
                    <a:gs pos="100000">
                      <a:srgbClr val="007AC2"/>
                    </a:gs>
                  </a:gsLst>
                  <a:lin ang="0" scaled="1"/>
                  <a:tileRect/>
                </a:gradFill>
                <a:latin typeface="+mj-lt"/>
              </a:defRPr>
            </a:lvl1pPr>
          </a:lstStyle>
          <a:p>
            <a:r>
              <a:rPr lang="ko-KR" altLang="en-US" dirty="0"/>
              <a:t>마스터 제목 스타일 편집</a:t>
            </a:r>
          </a:p>
        </p:txBody>
      </p:sp>
      <p:sp>
        <p:nvSpPr>
          <p:cNvPr id="3" name="내용 개체 틀 2"/>
          <p:cNvSpPr>
            <a:spLocks noGrp="1"/>
          </p:cNvSpPr>
          <p:nvPr>
            <p:ph idx="1"/>
          </p:nvPr>
        </p:nvSpPr>
        <p:spPr>
          <a:xfrm>
            <a:off x="258535" y="881746"/>
            <a:ext cx="8885465" cy="1099457"/>
          </a:xfrm>
        </p:spPr>
        <p:txBody>
          <a:bodyPr>
            <a:noAutofit/>
          </a:bodyPr>
          <a:lstStyle>
            <a:lvl1pPr marL="103585" indent="-103585">
              <a:buFontTx/>
              <a:buBlip>
                <a:blip r:embed="rId2"/>
              </a:buBlip>
              <a:defRPr sz="1800"/>
            </a:lvl1pPr>
            <a:lvl2pPr marL="270000" indent="-171450">
              <a:buFont typeface="SamsungOne 300" panose="020B0303030303020204" pitchFamily="34" charset="0"/>
              <a:buChar char="‑"/>
              <a:defRPr sz="1500"/>
            </a:lvl2pPr>
            <a:lvl3pPr marL="540000">
              <a:defRPr sz="1400"/>
            </a:lvl3pPr>
            <a:lvl4pPr marL="810000">
              <a:defRPr sz="1200"/>
            </a:lvl4pPr>
            <a:lvl5pPr marL="1080000">
              <a:defRPr sz="1200"/>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5" name="바닥글 개체 틀 4"/>
          <p:cNvSpPr>
            <a:spLocks noGrp="1"/>
          </p:cNvSpPr>
          <p:nvPr>
            <p:ph type="ftr" sz="quarter" idx="11"/>
          </p:nvPr>
        </p:nvSpPr>
        <p:spPr/>
        <p:txBody>
          <a:bodyPr/>
          <a:lstStyle/>
          <a:p>
            <a:endParaRPr lang="ko-KR" altLang="en-US" dirty="0">
              <a:solidFill>
                <a:prstClr val="black">
                  <a:tint val="75000"/>
                </a:prstClr>
              </a:solidFill>
            </a:endParaRPr>
          </a:p>
        </p:txBody>
      </p:sp>
      <p:sp>
        <p:nvSpPr>
          <p:cNvPr id="6" name="슬라이드 번호 개체 틀 5"/>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2346011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8" name="직사각형 7"/>
          <p:cNvSpPr/>
          <p:nvPr userDrawn="1"/>
        </p:nvSpPr>
        <p:spPr>
          <a:xfrm>
            <a:off x="0" y="0"/>
            <a:ext cx="9144000" cy="5143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a:endParaRPr lang="ko-KR" altLang="en-US" dirty="0">
              <a:solidFill>
                <a:prstClr val="white"/>
              </a:solidFill>
            </a:endParaRPr>
          </a:p>
        </p:txBody>
      </p:sp>
      <p:sp>
        <p:nvSpPr>
          <p:cNvPr id="2" name="제목 1"/>
          <p:cNvSpPr>
            <a:spLocks noGrp="1"/>
          </p:cNvSpPr>
          <p:nvPr>
            <p:ph type="title"/>
          </p:nvPr>
        </p:nvSpPr>
        <p:spPr>
          <a:xfrm>
            <a:off x="623888" y="1282304"/>
            <a:ext cx="7886700" cy="2139553"/>
          </a:xfrm>
        </p:spPr>
        <p:txBody>
          <a:bodyPr anchor="b"/>
          <a:lstStyle>
            <a:lvl1pPr>
              <a:defRPr sz="4500"/>
            </a:lvl1pPr>
          </a:lstStyle>
          <a:p>
            <a:r>
              <a:rPr lang="ko-KR" altLang="en-US"/>
              <a:t>마스터 제목 스타일 편집</a:t>
            </a:r>
          </a:p>
        </p:txBody>
      </p:sp>
      <p:sp>
        <p:nvSpPr>
          <p:cNvPr id="3" name="텍스트 개체 틀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5" name="바닥글 개체 틀 4"/>
          <p:cNvSpPr>
            <a:spLocks noGrp="1"/>
          </p:cNvSpPr>
          <p:nvPr>
            <p:ph type="ftr" sz="quarter" idx="11"/>
          </p:nvPr>
        </p:nvSpPr>
        <p:spPr/>
        <p:txBody>
          <a:bodyPr/>
          <a:lstStyle/>
          <a:p>
            <a:endParaRPr lang="ko-KR" altLang="en-US" dirty="0">
              <a:solidFill>
                <a:prstClr val="black">
                  <a:tint val="75000"/>
                </a:prstClr>
              </a:solidFill>
            </a:endParaRPr>
          </a:p>
        </p:txBody>
      </p:sp>
      <p:sp>
        <p:nvSpPr>
          <p:cNvPr id="6" name="슬라이드 번호 개체 틀 5"/>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3574016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p>
        </p:txBody>
      </p:sp>
      <p:sp>
        <p:nvSpPr>
          <p:cNvPr id="3" name="내용 개체 틀 2"/>
          <p:cNvSpPr>
            <a:spLocks noGrp="1"/>
          </p:cNvSpPr>
          <p:nvPr>
            <p:ph sz="half" idx="1"/>
          </p:nvPr>
        </p:nvSpPr>
        <p:spPr>
          <a:xfrm>
            <a:off x="628650" y="1369219"/>
            <a:ext cx="3886200" cy="3263504"/>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29150" y="1369219"/>
            <a:ext cx="3886200" cy="3263504"/>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p:txBody>
          <a:bodyPr/>
          <a:lstStyle/>
          <a:p>
            <a:fld id="{5641FAEF-A756-436E-A2E3-A50261208FFF}" type="datetimeFigureOut">
              <a:rPr lang="ko-KR" altLang="en-US" smtClean="0">
                <a:solidFill>
                  <a:prstClr val="black">
                    <a:tint val="75000"/>
                  </a:prstClr>
                </a:solidFill>
              </a:rPr>
              <a:pPr/>
              <a:t>2018-12-03</a:t>
            </a:fld>
            <a:endParaRPr lang="ko-KR" altLang="en-US" dirty="0">
              <a:solidFill>
                <a:prstClr val="black">
                  <a:tint val="75000"/>
                </a:prstClr>
              </a:solidFill>
            </a:endParaRPr>
          </a:p>
        </p:txBody>
      </p:sp>
      <p:sp>
        <p:nvSpPr>
          <p:cNvPr id="6" name="바닥글 개체 틀 5"/>
          <p:cNvSpPr>
            <a:spLocks noGrp="1"/>
          </p:cNvSpPr>
          <p:nvPr>
            <p:ph type="ftr" sz="quarter" idx="11"/>
          </p:nvPr>
        </p:nvSpPr>
        <p:spPr/>
        <p:txBody>
          <a:bodyPr/>
          <a:lstStyle/>
          <a:p>
            <a:endParaRPr lang="ko-KR" altLang="en-US" dirty="0">
              <a:solidFill>
                <a:prstClr val="black">
                  <a:tint val="75000"/>
                </a:prstClr>
              </a:solidFill>
            </a:endParaRPr>
          </a:p>
        </p:txBody>
      </p:sp>
      <p:sp>
        <p:nvSpPr>
          <p:cNvPr id="7" name="슬라이드 번호 개체 틀 6"/>
          <p:cNvSpPr>
            <a:spLocks noGrp="1"/>
          </p:cNvSpPr>
          <p:nvPr>
            <p:ph type="sldNum" sz="quarter" idx="12"/>
          </p:nvPr>
        </p:nvSpPr>
        <p:spPr/>
        <p:txBody>
          <a:bodyPr/>
          <a:lstStyle/>
          <a:p>
            <a:fld id="{A30E9A8D-A353-420A-ABA2-0301562A30B2}"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9546168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874929"/>
      </p:ext>
    </p:extLst>
  </p:cSld>
  <p:clrMap bg1="lt1" tx1="dk1" bg2="lt2" tx2="dk2" accent1="accent1" accent2="accent2" accent3="accent3" accent4="accent4" accent5="accent5" accent6="accent6" hlink="hlink" folHlink="folHlink"/>
  <p:sldLayoutIdLst>
    <p:sldLayoutId id="2147483752" r:id="rId1"/>
    <p:sldLayoutId id="2147483754" r:id="rId2"/>
    <p:sldLayoutId id="2147483749" r:id="rId3"/>
    <p:sldLayoutId id="2147483751" r:id="rId4"/>
  </p:sldLayoutIdLst>
  <p:hf hdr="0" ftr="0" dt="0"/>
  <p:txStyles>
    <p:titleStyle>
      <a:lvl1pPr algn="ctr" defTabSz="843987" rtl="0" eaLnBrk="1" latinLnBrk="1" hangingPunct="1">
        <a:spcBef>
          <a:spcPct val="0"/>
        </a:spcBef>
        <a:buNone/>
        <a:defRPr sz="4100" kern="1200">
          <a:solidFill>
            <a:schemeClr val="tx1"/>
          </a:solidFill>
          <a:latin typeface="+mj-lt"/>
          <a:ea typeface="+mj-ea"/>
          <a:cs typeface="+mj-cs"/>
        </a:defRPr>
      </a:lvl1pPr>
    </p:titleStyle>
    <p:bodyStyle>
      <a:lvl1pPr marL="316495" indent="-316495" algn="l" defTabSz="843987" rtl="0" eaLnBrk="1" latinLnBrk="1" hangingPunct="1">
        <a:spcBef>
          <a:spcPct val="20000"/>
        </a:spcBef>
        <a:buFont typeface="Arial" pitchFamily="34" charset="0"/>
        <a:buChar char="•"/>
        <a:defRPr sz="3000" kern="1200">
          <a:solidFill>
            <a:schemeClr val="tx1"/>
          </a:solidFill>
          <a:latin typeface="+mn-lt"/>
          <a:ea typeface="+mn-ea"/>
          <a:cs typeface="+mn-cs"/>
        </a:defRPr>
      </a:lvl1pPr>
      <a:lvl2pPr marL="685739" indent="-263746" algn="l" defTabSz="843987" rtl="0" eaLnBrk="1" latinLnBrk="1" hangingPunct="1">
        <a:spcBef>
          <a:spcPct val="20000"/>
        </a:spcBef>
        <a:buFont typeface="Arial" pitchFamily="34" charset="0"/>
        <a:buChar char="–"/>
        <a:defRPr sz="2600" kern="1200">
          <a:solidFill>
            <a:schemeClr val="tx1"/>
          </a:solidFill>
          <a:latin typeface="+mn-lt"/>
          <a:ea typeface="+mn-ea"/>
          <a:cs typeface="+mn-cs"/>
        </a:defRPr>
      </a:lvl2pPr>
      <a:lvl3pPr marL="1054983" indent="-210997" algn="l" defTabSz="843987" rtl="0" eaLnBrk="1" latinLnBrk="1" hangingPunct="1">
        <a:spcBef>
          <a:spcPct val="20000"/>
        </a:spcBef>
        <a:buFont typeface="Arial" pitchFamily="34" charset="0"/>
        <a:buChar char="•"/>
        <a:defRPr sz="2200" kern="1200">
          <a:solidFill>
            <a:schemeClr val="tx1"/>
          </a:solidFill>
          <a:latin typeface="+mn-lt"/>
          <a:ea typeface="+mn-ea"/>
          <a:cs typeface="+mn-cs"/>
        </a:defRPr>
      </a:lvl3pPr>
      <a:lvl4pPr marL="1476977"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4pPr>
      <a:lvl5pPr marL="1898970"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5pPr>
      <a:lvl6pPr marL="2320964"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6pPr>
      <a:lvl7pPr marL="2742956"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7pPr>
      <a:lvl8pPr marL="3164950"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8pPr>
      <a:lvl9pPr marL="3586943" indent="-210997" algn="l" defTabSz="843987" rtl="0" eaLnBrk="1" latinLnBrk="1"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ko-KR"/>
      </a:defPPr>
      <a:lvl1pPr marL="0" algn="l" defTabSz="843987" rtl="0" eaLnBrk="1" latinLnBrk="1" hangingPunct="1">
        <a:defRPr sz="1700" kern="1200">
          <a:solidFill>
            <a:schemeClr val="tx1"/>
          </a:solidFill>
          <a:latin typeface="+mn-lt"/>
          <a:ea typeface="+mn-ea"/>
          <a:cs typeface="+mn-cs"/>
        </a:defRPr>
      </a:lvl1pPr>
      <a:lvl2pPr marL="421994" algn="l" defTabSz="843987" rtl="0" eaLnBrk="1" latinLnBrk="1" hangingPunct="1">
        <a:defRPr sz="1700" kern="1200">
          <a:solidFill>
            <a:schemeClr val="tx1"/>
          </a:solidFill>
          <a:latin typeface="+mn-lt"/>
          <a:ea typeface="+mn-ea"/>
          <a:cs typeface="+mn-cs"/>
        </a:defRPr>
      </a:lvl2pPr>
      <a:lvl3pPr marL="843987" algn="l" defTabSz="843987" rtl="0" eaLnBrk="1" latinLnBrk="1" hangingPunct="1">
        <a:defRPr sz="1700" kern="1200">
          <a:solidFill>
            <a:schemeClr val="tx1"/>
          </a:solidFill>
          <a:latin typeface="+mn-lt"/>
          <a:ea typeface="+mn-ea"/>
          <a:cs typeface="+mn-cs"/>
        </a:defRPr>
      </a:lvl3pPr>
      <a:lvl4pPr marL="1265980" algn="l" defTabSz="843987" rtl="0" eaLnBrk="1" latinLnBrk="1" hangingPunct="1">
        <a:defRPr sz="1700" kern="1200">
          <a:solidFill>
            <a:schemeClr val="tx1"/>
          </a:solidFill>
          <a:latin typeface="+mn-lt"/>
          <a:ea typeface="+mn-ea"/>
          <a:cs typeface="+mn-cs"/>
        </a:defRPr>
      </a:lvl4pPr>
      <a:lvl5pPr marL="1687973" algn="l" defTabSz="843987" rtl="0" eaLnBrk="1" latinLnBrk="1" hangingPunct="1">
        <a:defRPr sz="1700" kern="1200">
          <a:solidFill>
            <a:schemeClr val="tx1"/>
          </a:solidFill>
          <a:latin typeface="+mn-lt"/>
          <a:ea typeface="+mn-ea"/>
          <a:cs typeface="+mn-cs"/>
        </a:defRPr>
      </a:lvl5pPr>
      <a:lvl6pPr marL="2109967" algn="l" defTabSz="843987" rtl="0" eaLnBrk="1" latinLnBrk="1" hangingPunct="1">
        <a:defRPr sz="1700" kern="1200">
          <a:solidFill>
            <a:schemeClr val="tx1"/>
          </a:solidFill>
          <a:latin typeface="+mn-lt"/>
          <a:ea typeface="+mn-ea"/>
          <a:cs typeface="+mn-cs"/>
        </a:defRPr>
      </a:lvl6pPr>
      <a:lvl7pPr marL="2531960" algn="l" defTabSz="843987" rtl="0" eaLnBrk="1" latinLnBrk="1" hangingPunct="1">
        <a:defRPr sz="1700" kern="1200">
          <a:solidFill>
            <a:schemeClr val="tx1"/>
          </a:solidFill>
          <a:latin typeface="+mn-lt"/>
          <a:ea typeface="+mn-ea"/>
          <a:cs typeface="+mn-cs"/>
        </a:defRPr>
      </a:lvl7pPr>
      <a:lvl8pPr marL="2953953" algn="l" defTabSz="843987" rtl="0" eaLnBrk="1" latinLnBrk="1" hangingPunct="1">
        <a:defRPr sz="1700" kern="1200">
          <a:solidFill>
            <a:schemeClr val="tx1"/>
          </a:solidFill>
          <a:latin typeface="+mn-lt"/>
          <a:ea typeface="+mn-ea"/>
          <a:cs typeface="+mn-cs"/>
        </a:defRPr>
      </a:lvl8pPr>
      <a:lvl9pPr marL="3375947" algn="l" defTabSz="843987" rtl="0" eaLnBrk="1" latinLnBrk="1"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9602817"/>
      </p:ext>
    </p:extLst>
  </p:cSld>
  <p:clrMap bg1="lt1" tx1="dk1" bg2="lt2" tx2="dk2" accent1="accent1" accent2="accent2" accent3="accent3" accent4="accent4" accent5="accent5" accent6="accent6" hlink="hlink" folHlink="folHlink"/>
  <p:sldLayoutIdLst>
    <p:sldLayoutId id="2147483781" r:id="rId1"/>
  </p:sldLayoutIdLst>
  <p:hf hdr="0" ftr="0" dt="0"/>
  <p:txStyles>
    <p:titleStyle>
      <a:lvl1pPr algn="ctr" defTabSz="843815" rtl="0" eaLnBrk="1" latinLnBrk="1" hangingPunct="1">
        <a:spcBef>
          <a:spcPct val="0"/>
        </a:spcBef>
        <a:buNone/>
        <a:defRPr sz="4100" kern="1200">
          <a:solidFill>
            <a:schemeClr val="tx1"/>
          </a:solidFill>
          <a:latin typeface="+mj-lt"/>
          <a:ea typeface="+mj-ea"/>
          <a:cs typeface="+mj-cs"/>
        </a:defRPr>
      </a:lvl1pPr>
    </p:titleStyle>
    <p:bodyStyle>
      <a:lvl1pPr marL="316430" indent="-316430" algn="l" defTabSz="843815" rtl="0" eaLnBrk="1" latinLnBrk="1" hangingPunct="1">
        <a:spcBef>
          <a:spcPct val="20000"/>
        </a:spcBef>
        <a:buFont typeface="Arial" pitchFamily="34" charset="0"/>
        <a:buChar char="•"/>
        <a:defRPr sz="3000" kern="1200">
          <a:solidFill>
            <a:schemeClr val="tx1"/>
          </a:solidFill>
          <a:latin typeface="+mn-lt"/>
          <a:ea typeface="+mn-ea"/>
          <a:cs typeface="+mn-cs"/>
        </a:defRPr>
      </a:lvl1pPr>
      <a:lvl2pPr marL="685599" indent="-263690" algn="l" defTabSz="843815" rtl="0" eaLnBrk="1" latinLnBrk="1" hangingPunct="1">
        <a:spcBef>
          <a:spcPct val="20000"/>
        </a:spcBef>
        <a:buFont typeface="Arial" pitchFamily="34" charset="0"/>
        <a:buChar char="–"/>
        <a:defRPr sz="2600" kern="1200">
          <a:solidFill>
            <a:schemeClr val="tx1"/>
          </a:solidFill>
          <a:latin typeface="+mn-lt"/>
          <a:ea typeface="+mn-ea"/>
          <a:cs typeface="+mn-cs"/>
        </a:defRPr>
      </a:lvl2pPr>
      <a:lvl3pPr marL="1054767" indent="-210954" algn="l" defTabSz="843815" rtl="0" eaLnBrk="1" latinLnBrk="1" hangingPunct="1">
        <a:spcBef>
          <a:spcPct val="20000"/>
        </a:spcBef>
        <a:buFont typeface="Arial" pitchFamily="34" charset="0"/>
        <a:buChar char="•"/>
        <a:defRPr sz="2200" kern="1200">
          <a:solidFill>
            <a:schemeClr val="tx1"/>
          </a:solidFill>
          <a:latin typeface="+mn-lt"/>
          <a:ea typeface="+mn-ea"/>
          <a:cs typeface="+mn-cs"/>
        </a:defRPr>
      </a:lvl3pPr>
      <a:lvl4pPr marL="1476673"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4pPr>
      <a:lvl5pPr marL="1898580"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5pPr>
      <a:lvl6pPr marL="2320488"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6pPr>
      <a:lvl7pPr marL="2742393"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7pPr>
      <a:lvl8pPr marL="3164301"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8pPr>
      <a:lvl9pPr marL="3586207" indent="-210954" algn="l" defTabSz="843815" rtl="0" eaLnBrk="1" latinLnBrk="1"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ko-KR"/>
      </a:defPPr>
      <a:lvl1pPr marL="0" algn="l" defTabSz="843815" rtl="0" eaLnBrk="1" latinLnBrk="1" hangingPunct="1">
        <a:defRPr sz="1700" kern="1200">
          <a:solidFill>
            <a:schemeClr val="tx1"/>
          </a:solidFill>
          <a:latin typeface="+mn-lt"/>
          <a:ea typeface="+mn-ea"/>
          <a:cs typeface="+mn-cs"/>
        </a:defRPr>
      </a:lvl1pPr>
      <a:lvl2pPr marL="421906" algn="l" defTabSz="843815" rtl="0" eaLnBrk="1" latinLnBrk="1" hangingPunct="1">
        <a:defRPr sz="1700" kern="1200">
          <a:solidFill>
            <a:schemeClr val="tx1"/>
          </a:solidFill>
          <a:latin typeface="+mn-lt"/>
          <a:ea typeface="+mn-ea"/>
          <a:cs typeface="+mn-cs"/>
        </a:defRPr>
      </a:lvl2pPr>
      <a:lvl3pPr marL="843815" algn="l" defTabSz="843815" rtl="0" eaLnBrk="1" latinLnBrk="1" hangingPunct="1">
        <a:defRPr sz="1700" kern="1200">
          <a:solidFill>
            <a:schemeClr val="tx1"/>
          </a:solidFill>
          <a:latin typeface="+mn-lt"/>
          <a:ea typeface="+mn-ea"/>
          <a:cs typeface="+mn-cs"/>
        </a:defRPr>
      </a:lvl3pPr>
      <a:lvl4pPr marL="1265720" algn="l" defTabSz="843815" rtl="0" eaLnBrk="1" latinLnBrk="1" hangingPunct="1">
        <a:defRPr sz="1700" kern="1200">
          <a:solidFill>
            <a:schemeClr val="tx1"/>
          </a:solidFill>
          <a:latin typeface="+mn-lt"/>
          <a:ea typeface="+mn-ea"/>
          <a:cs typeface="+mn-cs"/>
        </a:defRPr>
      </a:lvl4pPr>
      <a:lvl5pPr marL="1687628" algn="l" defTabSz="843815" rtl="0" eaLnBrk="1" latinLnBrk="1" hangingPunct="1">
        <a:defRPr sz="1700" kern="1200">
          <a:solidFill>
            <a:schemeClr val="tx1"/>
          </a:solidFill>
          <a:latin typeface="+mn-lt"/>
          <a:ea typeface="+mn-ea"/>
          <a:cs typeface="+mn-cs"/>
        </a:defRPr>
      </a:lvl5pPr>
      <a:lvl6pPr marL="2109535" algn="l" defTabSz="843815" rtl="0" eaLnBrk="1" latinLnBrk="1" hangingPunct="1">
        <a:defRPr sz="1700" kern="1200">
          <a:solidFill>
            <a:schemeClr val="tx1"/>
          </a:solidFill>
          <a:latin typeface="+mn-lt"/>
          <a:ea typeface="+mn-ea"/>
          <a:cs typeface="+mn-cs"/>
        </a:defRPr>
      </a:lvl6pPr>
      <a:lvl7pPr marL="2531441" algn="l" defTabSz="843815" rtl="0" eaLnBrk="1" latinLnBrk="1" hangingPunct="1">
        <a:defRPr sz="1700" kern="1200">
          <a:solidFill>
            <a:schemeClr val="tx1"/>
          </a:solidFill>
          <a:latin typeface="+mn-lt"/>
          <a:ea typeface="+mn-ea"/>
          <a:cs typeface="+mn-cs"/>
        </a:defRPr>
      </a:lvl7pPr>
      <a:lvl8pPr marL="2953349" algn="l" defTabSz="843815" rtl="0" eaLnBrk="1" latinLnBrk="1" hangingPunct="1">
        <a:defRPr sz="1700" kern="1200">
          <a:solidFill>
            <a:schemeClr val="tx1"/>
          </a:solidFill>
          <a:latin typeface="+mn-lt"/>
          <a:ea typeface="+mn-ea"/>
          <a:cs typeface="+mn-cs"/>
        </a:defRPr>
      </a:lvl8pPr>
      <a:lvl9pPr marL="3375255" algn="l" defTabSz="843815" rtl="0" eaLnBrk="1" latinLnBrk="1"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ko-KR" altLang="en-US"/>
              <a:t>마스터 제목 스타일 편집</a:t>
            </a:r>
          </a:p>
        </p:txBody>
      </p:sp>
      <p:sp>
        <p:nvSpPr>
          <p:cNvPr id="3" name="텍스트 개체 틀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800"/>
            <a:fld id="{5641FAEF-A756-436E-A2E3-A50261208FFF}" type="datetimeFigureOut">
              <a:rPr lang="ko-KR" altLang="en-US" smtClean="0">
                <a:solidFill>
                  <a:prstClr val="black">
                    <a:tint val="75000"/>
                  </a:prstClr>
                </a:solidFill>
              </a:rPr>
              <a:pPr defTabSz="685800"/>
              <a:t>2018-12-03</a:t>
            </a:fld>
            <a:endParaRPr lang="ko-KR" altLang="en-US" dirty="0">
              <a:solidFill>
                <a:prstClr val="black">
                  <a:tint val="75000"/>
                </a:prstClr>
              </a:solidFill>
            </a:endParaRPr>
          </a:p>
        </p:txBody>
      </p:sp>
      <p:sp>
        <p:nvSpPr>
          <p:cNvPr id="5" name="바닥글 개체 틀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800"/>
            <a:endParaRPr lang="ko-KR" altLang="en-US" dirty="0">
              <a:solidFill>
                <a:prstClr val="black">
                  <a:tint val="75000"/>
                </a:prstClr>
              </a:solidFill>
            </a:endParaRPr>
          </a:p>
        </p:txBody>
      </p:sp>
      <p:sp>
        <p:nvSpPr>
          <p:cNvPr id="6" name="슬라이드 번호 개체 틀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800"/>
            <a:fld id="{A30E9A8D-A353-420A-ABA2-0301562A30B2}" type="slidenum">
              <a:rPr lang="ko-KR" altLang="en-US" smtClean="0">
                <a:solidFill>
                  <a:prstClr val="black">
                    <a:tint val="75000"/>
                  </a:prstClr>
                </a:solidFill>
              </a:rPr>
              <a:pPr defTabSz="685800"/>
              <a:t>‹#›</a:t>
            </a:fld>
            <a:endParaRPr lang="ko-KR" altLang="en-US" dirty="0">
              <a:solidFill>
                <a:prstClr val="black">
                  <a:tint val="75000"/>
                </a:prstClr>
              </a:solidFill>
            </a:endParaRPr>
          </a:p>
        </p:txBody>
      </p:sp>
    </p:spTree>
    <p:extLst>
      <p:ext uri="{BB962C8B-B14F-4D97-AF65-F5344CB8AC3E}">
        <p14:creationId xmlns:p14="http://schemas.microsoft.com/office/powerpoint/2010/main" val="1991204610"/>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l" defTabSz="685800" rtl="0" eaLnBrk="1" latinLnBrk="1"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1"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1"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1"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1"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ko-KR"/>
      </a:defPPr>
      <a:lvl1pPr marL="0" algn="l" defTabSz="685800" rtl="0" eaLnBrk="1" latinLnBrk="1" hangingPunct="1">
        <a:defRPr sz="1400" kern="1200">
          <a:solidFill>
            <a:schemeClr val="tx1"/>
          </a:solidFill>
          <a:latin typeface="+mn-lt"/>
          <a:ea typeface="+mn-ea"/>
          <a:cs typeface="+mn-cs"/>
        </a:defRPr>
      </a:lvl1pPr>
      <a:lvl2pPr marL="342900" algn="l" defTabSz="685800" rtl="0" eaLnBrk="1" latinLnBrk="1" hangingPunct="1">
        <a:defRPr sz="1400" kern="1200">
          <a:solidFill>
            <a:schemeClr val="tx1"/>
          </a:solidFill>
          <a:latin typeface="+mn-lt"/>
          <a:ea typeface="+mn-ea"/>
          <a:cs typeface="+mn-cs"/>
        </a:defRPr>
      </a:lvl2pPr>
      <a:lvl3pPr marL="685800" algn="l" defTabSz="685800" rtl="0" eaLnBrk="1" latinLnBrk="1" hangingPunct="1">
        <a:defRPr sz="1400" kern="1200">
          <a:solidFill>
            <a:schemeClr val="tx1"/>
          </a:solidFill>
          <a:latin typeface="+mn-lt"/>
          <a:ea typeface="+mn-ea"/>
          <a:cs typeface="+mn-cs"/>
        </a:defRPr>
      </a:lvl3pPr>
      <a:lvl4pPr marL="1028700" algn="l" defTabSz="685800" rtl="0" eaLnBrk="1" latinLnBrk="1" hangingPunct="1">
        <a:defRPr sz="1400" kern="1200">
          <a:solidFill>
            <a:schemeClr val="tx1"/>
          </a:solidFill>
          <a:latin typeface="+mn-lt"/>
          <a:ea typeface="+mn-ea"/>
          <a:cs typeface="+mn-cs"/>
        </a:defRPr>
      </a:lvl4pPr>
      <a:lvl5pPr marL="1371600" algn="l" defTabSz="685800" rtl="0" eaLnBrk="1" latinLnBrk="1" hangingPunct="1">
        <a:defRPr sz="1400" kern="1200">
          <a:solidFill>
            <a:schemeClr val="tx1"/>
          </a:solidFill>
          <a:latin typeface="+mn-lt"/>
          <a:ea typeface="+mn-ea"/>
          <a:cs typeface="+mn-cs"/>
        </a:defRPr>
      </a:lvl5pPr>
      <a:lvl6pPr marL="1714500" algn="l" defTabSz="685800" rtl="0" eaLnBrk="1" latinLnBrk="1" hangingPunct="1">
        <a:defRPr sz="1400" kern="1200">
          <a:solidFill>
            <a:schemeClr val="tx1"/>
          </a:solidFill>
          <a:latin typeface="+mn-lt"/>
          <a:ea typeface="+mn-ea"/>
          <a:cs typeface="+mn-cs"/>
        </a:defRPr>
      </a:lvl6pPr>
      <a:lvl7pPr marL="2057400" algn="l" defTabSz="685800" rtl="0" eaLnBrk="1" latinLnBrk="1" hangingPunct="1">
        <a:defRPr sz="1400" kern="1200">
          <a:solidFill>
            <a:schemeClr val="tx1"/>
          </a:solidFill>
          <a:latin typeface="+mn-lt"/>
          <a:ea typeface="+mn-ea"/>
          <a:cs typeface="+mn-cs"/>
        </a:defRPr>
      </a:lvl7pPr>
      <a:lvl8pPr marL="2400300" algn="l" defTabSz="685800" rtl="0" eaLnBrk="1" latinLnBrk="1" hangingPunct="1">
        <a:defRPr sz="1400" kern="1200">
          <a:solidFill>
            <a:schemeClr val="tx1"/>
          </a:solidFill>
          <a:latin typeface="+mn-lt"/>
          <a:ea typeface="+mn-ea"/>
          <a:cs typeface="+mn-cs"/>
        </a:defRPr>
      </a:lvl8pPr>
      <a:lvl9pPr marL="2743200" algn="l" defTabSz="685800" rtl="0" eaLnBrk="1" latinLnBrk="1"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04385" y="2005558"/>
            <a:ext cx="7140022" cy="1754326"/>
          </a:xfrm>
          <a:prstGeom prst="rect">
            <a:avLst/>
          </a:prstGeom>
          <a:noFill/>
        </p:spPr>
        <p:txBody>
          <a:bodyPr wrap="square" rtlCol="0" anchor="ctr">
            <a:spAutoFit/>
          </a:bodyPr>
          <a:lstStyle/>
          <a:p>
            <a:pPr latinLnBrk="0"/>
            <a:r>
              <a:rPr lang="en-US" altLang="zh-CN" sz="2400" b="1" dirty="0">
                <a:solidFill>
                  <a:srgbClr val="0070C0">
                    <a:alpha val="99000"/>
                  </a:srgbClr>
                </a:solidFill>
                <a:latin typeface="Calibri" panose="020F0502020204030204" pitchFamily="34" charset="0"/>
                <a:ea typeface="맑은 고딕" pitchFamily="50" charset="-127"/>
              </a:rPr>
              <a:t>Way forward for data forwarding on inter-system HO</a:t>
            </a:r>
          </a:p>
          <a:p>
            <a:pPr latinLnBrk="0"/>
            <a:endParaRPr lang="en-US" altLang="zh-CN" sz="2400" b="1" dirty="0">
              <a:solidFill>
                <a:srgbClr val="0070C0">
                  <a:alpha val="99000"/>
                </a:srgbClr>
              </a:solidFill>
              <a:latin typeface="Calibri" panose="020F0502020204030204" pitchFamily="34" charset="0"/>
              <a:ea typeface="맑은 고딕" pitchFamily="50" charset="-127"/>
            </a:endParaRPr>
          </a:p>
          <a:p>
            <a:pPr algn="ctr" latinLnBrk="0"/>
            <a:endParaRPr lang="en-US" altLang="zh-CN" sz="2000" b="1" dirty="0">
              <a:solidFill>
                <a:prstClr val="black">
                  <a:alpha val="99000"/>
                </a:prstClr>
              </a:solidFill>
              <a:latin typeface="Calibri" panose="020F0502020204030204" pitchFamily="34" charset="0"/>
              <a:ea typeface="맑은 고딕" pitchFamily="50" charset="-127"/>
            </a:endParaRPr>
          </a:p>
          <a:p>
            <a:pPr algn="ctr" latinLnBrk="0"/>
            <a:r>
              <a:rPr lang="en-US" altLang="zh-CN" sz="2000" dirty="0">
                <a:solidFill>
                  <a:srgbClr val="0070C0">
                    <a:alpha val="99000"/>
                  </a:srgbClr>
                </a:solidFill>
                <a:latin typeface="Calibri" panose="020F0502020204030204" pitchFamily="34" charset="0"/>
                <a:ea typeface="맑은 고딕" pitchFamily="50" charset="-127"/>
              </a:rPr>
              <a:t>Samsung, KT Corp., ZTE, CATT, ETRI, Huawei, Google, Nokia, Nokia Shanghai Bell, LG Electronics Inc., </a:t>
            </a:r>
            <a:r>
              <a:rPr lang="en-US" altLang="zh-CN" sz="2000" dirty="0" smtClean="0">
                <a:solidFill>
                  <a:srgbClr val="0070C0">
                    <a:alpha val="99000"/>
                  </a:srgbClr>
                </a:solidFill>
                <a:latin typeface="Calibri" panose="020F0502020204030204" pitchFamily="34" charset="0"/>
                <a:ea typeface="맑은 고딕" pitchFamily="50" charset="-127"/>
              </a:rPr>
              <a:t>CMCC</a:t>
            </a:r>
            <a:r>
              <a:rPr lang="en-US" altLang="zh-CN" sz="2000" dirty="0">
                <a:solidFill>
                  <a:srgbClr val="0070C0">
                    <a:alpha val="99000"/>
                  </a:srgbClr>
                </a:solidFill>
                <a:latin typeface="Calibri" panose="020F0502020204030204" pitchFamily="34" charset="0"/>
                <a:ea typeface="맑은 고딕" pitchFamily="50" charset="-127"/>
              </a:rPr>
              <a:t>, China </a:t>
            </a:r>
            <a:r>
              <a:rPr lang="en-US" altLang="zh-CN" sz="2000" dirty="0" smtClean="0">
                <a:solidFill>
                  <a:srgbClr val="0070C0">
                    <a:alpha val="99000"/>
                  </a:srgbClr>
                </a:solidFill>
                <a:latin typeface="Calibri" panose="020F0502020204030204" pitchFamily="34" charset="0"/>
                <a:ea typeface="맑은 고딕" pitchFamily="50" charset="-127"/>
              </a:rPr>
              <a:t>Unicom</a:t>
            </a:r>
            <a:endParaRPr lang="en-US" altLang="zh-CN" sz="2000" dirty="0">
              <a:solidFill>
                <a:srgbClr val="0070C0">
                  <a:alpha val="99000"/>
                </a:srgbClr>
              </a:solidFill>
              <a:latin typeface="Calibri" panose="020F0502020204030204" pitchFamily="34" charset="0"/>
              <a:ea typeface="맑은 고딕" pitchFamily="50" charset="-127"/>
            </a:endParaRPr>
          </a:p>
        </p:txBody>
      </p:sp>
      <p:sp>
        <p:nvSpPr>
          <p:cNvPr id="5" name="Rectangle 11"/>
          <p:cNvSpPr>
            <a:spLocks/>
          </p:cNvSpPr>
          <p:nvPr/>
        </p:nvSpPr>
        <p:spPr bwMode="auto">
          <a:xfrm>
            <a:off x="107504" y="195486"/>
            <a:ext cx="2952750"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GB" altLang="fr-FR" sz="2000" dirty="0"/>
              <a:t>3GPP TSG RAN #82</a:t>
            </a:r>
            <a:r>
              <a:rPr lang="ja-JP" altLang="en-GB" sz="2000" dirty="0"/>
              <a:t/>
            </a:r>
            <a:br>
              <a:rPr lang="ja-JP" altLang="en-GB" sz="2000" dirty="0"/>
            </a:br>
            <a:r>
              <a:rPr lang="sv-SE" altLang="ja-JP" sz="2000" dirty="0"/>
              <a:t>10-13 December </a:t>
            </a:r>
            <a:r>
              <a:rPr lang="en-US" altLang="fr-FR" sz="2000" dirty="0"/>
              <a:t>2018</a:t>
            </a:r>
            <a:endParaRPr lang="en-GB" altLang="ja-JP" sz="2000" dirty="0"/>
          </a:p>
          <a:p>
            <a:pPr>
              <a:spcBef>
                <a:spcPct val="0"/>
              </a:spcBef>
              <a:buFontTx/>
              <a:buNone/>
            </a:pPr>
            <a:r>
              <a:rPr lang="en-US" altLang="fr-FR" sz="2000" dirty="0"/>
              <a:t>Sorrento, Italy</a:t>
            </a:r>
            <a:endParaRPr lang="en-GB" altLang="fr-FR" sz="2300" dirty="0"/>
          </a:p>
        </p:txBody>
      </p:sp>
      <p:sp>
        <p:nvSpPr>
          <p:cNvPr id="9" name="Rectangle 11"/>
          <p:cNvSpPr>
            <a:spLocks/>
          </p:cNvSpPr>
          <p:nvPr/>
        </p:nvSpPr>
        <p:spPr bwMode="auto">
          <a:xfrm>
            <a:off x="7452320" y="344571"/>
            <a:ext cx="1442219"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None/>
            </a:pPr>
            <a:r>
              <a:rPr lang="sv-SE" altLang="fr-FR" sz="2000" b="1" dirty="0" smtClean="0"/>
              <a:t>RP-182543</a:t>
            </a:r>
            <a:endParaRPr lang="sv-SE" altLang="fr-FR" sz="2000" b="1" dirty="0"/>
          </a:p>
          <a:p>
            <a:pPr>
              <a:spcBef>
                <a:spcPct val="0"/>
              </a:spcBef>
              <a:buFontTx/>
              <a:buNone/>
            </a:pPr>
            <a:endParaRPr lang="sv-SE" altLang="fr-FR" sz="2000" b="1" dirty="0"/>
          </a:p>
        </p:txBody>
      </p:sp>
    </p:spTree>
    <p:extLst>
      <p:ext uri="{BB962C8B-B14F-4D97-AF65-F5344CB8AC3E}">
        <p14:creationId xmlns:p14="http://schemas.microsoft.com/office/powerpoint/2010/main" val="2002193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Background</a:t>
            </a:r>
            <a:endParaRPr lang="zh-CN" altLang="en-US" dirty="0"/>
          </a:p>
        </p:txBody>
      </p:sp>
      <p:sp>
        <p:nvSpPr>
          <p:cNvPr id="6" name="Content Placeholder 2"/>
          <p:cNvSpPr>
            <a:spLocks noGrp="1"/>
          </p:cNvSpPr>
          <p:nvPr>
            <p:ph idx="1"/>
          </p:nvPr>
        </p:nvSpPr>
        <p:spPr>
          <a:xfrm>
            <a:off x="252413" y="627534"/>
            <a:ext cx="8710951" cy="892122"/>
          </a:xfrm>
        </p:spPr>
        <p:txBody>
          <a:bodyPr/>
          <a:lstStyle/>
          <a:p>
            <a:r>
              <a:rPr lang="en-US" altLang="zh-CN" sz="1600" dirty="0"/>
              <a:t>Data forwarding for inter-system HO was discussed for a long time in RAN3. The main controversial part is per PDU session tunnel (Option 2) or per E-RAB tunnel(Option 3) </a:t>
            </a:r>
            <a:r>
              <a:rPr lang="en-US" altLang="zh-CN" sz="1600" dirty="0" smtClean="0"/>
              <a:t>between </a:t>
            </a:r>
            <a:r>
              <a:rPr lang="en-US" altLang="zh-CN" sz="1600" dirty="0"/>
              <a:t>NG-RAN and UPF.</a:t>
            </a:r>
          </a:p>
          <a:p>
            <a:r>
              <a:rPr lang="en-US" altLang="zh-CN" sz="1600" dirty="0"/>
              <a:t>The brief summary of the discussion history in RAN3:</a:t>
            </a:r>
          </a:p>
          <a:p>
            <a:pPr lvl="1"/>
            <a:r>
              <a:rPr lang="en-US" altLang="zh-CN" sz="1200" dirty="0"/>
              <a:t>In RAN3#97 (August 2017), RAN3 agreed Per PDU session tunnel. This agreement was reflected to RAN3 TS38.413 and TS38.300.</a:t>
            </a:r>
          </a:p>
          <a:p>
            <a:pPr lvl="1"/>
            <a:r>
              <a:rPr lang="en-US" altLang="zh-CN" sz="1200" dirty="0"/>
              <a:t>RAN3 has sent the agreement to SA2 in R3-174226 (LS). After discussion in SA2, SA2 agreed the mechanism in S2-177938 to TS23.502.</a:t>
            </a:r>
          </a:p>
          <a:p>
            <a:pPr lvl="1"/>
            <a:r>
              <a:rPr lang="en-US" altLang="zh-CN" sz="1200" dirty="0"/>
              <a:t>During the end marker discussion, there was a proposal to revert the previous agreement by using per E-RAB tunnel while there was no evidence that the pervious agreement had a critical technical problem.</a:t>
            </a:r>
          </a:p>
          <a:p>
            <a:pPr lvl="1"/>
            <a:r>
              <a:rPr lang="en-US" altLang="zh-CN" sz="1200" dirty="0"/>
              <a:t>RAN3 compared the two solutions again, the co-signing companies realized that per E-RAB tunnel bring issues to NG-RAN:</a:t>
            </a:r>
          </a:p>
          <a:p>
            <a:pPr lvl="2"/>
            <a:r>
              <a:rPr lang="en-US" altLang="zh-CN" sz="1100" dirty="0"/>
              <a:t>Opt3 forbidden to use RQI. This means special handling by NG-RAN.</a:t>
            </a:r>
          </a:p>
          <a:p>
            <a:pPr lvl="2"/>
            <a:r>
              <a:rPr lang="en-US" altLang="zh-CN" sz="1100" dirty="0"/>
              <a:t>Additional effort for DRB configuration when receiving Handover Request message.</a:t>
            </a:r>
          </a:p>
          <a:p>
            <a:pPr lvl="2"/>
            <a:r>
              <a:rPr lang="en-US" altLang="zh-CN" sz="1100" dirty="0"/>
              <a:t>Additional effort for remapping/reconfiguring UE with pain but no gain</a:t>
            </a:r>
          </a:p>
          <a:p>
            <a:pPr lvl="2"/>
            <a:r>
              <a:rPr lang="en-US" altLang="zh-CN" sz="1100" dirty="0"/>
              <a:t>Data transmission interruption between forwarded data and fresh data due to reconfiguration/remapping</a:t>
            </a:r>
          </a:p>
          <a:p>
            <a:pPr lvl="2"/>
            <a:r>
              <a:rPr lang="en-US" altLang="zh-CN" sz="1100" dirty="0"/>
              <a:t>For intra-sys HO, the target has flexibility for DRB configuration and mapping. For inter-system, the target must follow the source mapping for option 3.</a:t>
            </a:r>
          </a:p>
          <a:p>
            <a:pPr lvl="2"/>
            <a:r>
              <a:rPr lang="en-US" altLang="zh-CN" sz="1100" dirty="0"/>
              <a:t>NG-RAN and UPF support E-RAB concept.</a:t>
            </a:r>
          </a:p>
          <a:p>
            <a:pPr lvl="1"/>
            <a:r>
              <a:rPr lang="en-US" altLang="zh-CN" sz="1200" b="1" dirty="0">
                <a:sym typeface="Wingdings" pitchFamily="2" charset="2"/>
              </a:rPr>
              <a:t>With all above, RAN3 agreed Option 2 as the working agreement</a:t>
            </a:r>
            <a:r>
              <a:rPr lang="en-US" altLang="zh-CN" sz="1200" b="1" dirty="0" smtClean="0">
                <a:sym typeface="Wingdings" pitchFamily="2" charset="2"/>
              </a:rPr>
              <a:t>.</a:t>
            </a:r>
          </a:p>
          <a:p>
            <a:pPr lvl="1"/>
            <a:r>
              <a:rPr lang="en-US" altLang="zh-CN" sz="1200" b="1" dirty="0" smtClean="0">
                <a:sym typeface="Wingdings" pitchFamily="2" charset="2"/>
              </a:rPr>
              <a:t>Also a majority of companies opposed to introduce both options.</a:t>
            </a:r>
            <a:endParaRPr lang="en-US" altLang="zh-CN" sz="1200" b="1" dirty="0">
              <a:sym typeface="Wingdings" pitchFamily="2" charset="2"/>
            </a:endParaRPr>
          </a:p>
          <a:p>
            <a:pPr lvl="2"/>
            <a:endParaRPr lang="en-US" altLang="zh-CN" sz="1100" dirty="0"/>
          </a:p>
        </p:txBody>
      </p:sp>
    </p:spTree>
    <p:extLst>
      <p:ext uri="{BB962C8B-B14F-4D97-AF65-F5344CB8AC3E}">
        <p14:creationId xmlns:p14="http://schemas.microsoft.com/office/powerpoint/2010/main" val="751820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Summary and way forward</a:t>
            </a:r>
            <a:endParaRPr lang="zh-CN" altLang="en-US" dirty="0"/>
          </a:p>
        </p:txBody>
      </p:sp>
      <p:sp>
        <p:nvSpPr>
          <p:cNvPr id="6" name="Content Placeholder 2"/>
          <p:cNvSpPr>
            <a:spLocks noGrp="1"/>
          </p:cNvSpPr>
          <p:nvPr>
            <p:ph idx="1"/>
          </p:nvPr>
        </p:nvSpPr>
        <p:spPr>
          <a:xfrm>
            <a:off x="252413" y="779436"/>
            <a:ext cx="8710951" cy="892122"/>
          </a:xfrm>
        </p:spPr>
        <p:txBody>
          <a:bodyPr/>
          <a:lstStyle/>
          <a:p>
            <a:r>
              <a:rPr lang="en-US" altLang="zh-CN" sz="1800" dirty="0"/>
              <a:t>The topic has been discussed sufficiently in RAN3.</a:t>
            </a:r>
          </a:p>
          <a:p>
            <a:r>
              <a:rPr lang="en-US" altLang="zh-CN" sz="1800" dirty="0"/>
              <a:t>RAN3 working agreement follows the previous RAN3/SA2 agreement (summarized in the annex for information). Option 3 doesn’t.</a:t>
            </a:r>
          </a:p>
          <a:p>
            <a:r>
              <a:rPr lang="en-US" altLang="zh-CN" sz="1800" dirty="0"/>
              <a:t>Data forwarding is an important feature for SA. Continuing the discussion in RAN3 after December 2018 would cause delay in standardization as well as deployment of SA .</a:t>
            </a:r>
          </a:p>
          <a:p>
            <a:r>
              <a:rPr lang="en-US" altLang="zh-CN" sz="1800" dirty="0"/>
              <a:t>Therefore, the co-sourcing </a:t>
            </a:r>
            <a:r>
              <a:rPr lang="en-US" altLang="zh-CN" sz="1800" dirty="0" smtClean="0"/>
              <a:t>companies propose to </a:t>
            </a:r>
            <a:r>
              <a:rPr lang="en-US" altLang="zh-CN" sz="1800" dirty="0" smtClean="0"/>
              <a:t>approve the </a:t>
            </a:r>
            <a:r>
              <a:rPr lang="en-US" altLang="zh-CN" sz="1800" dirty="0" smtClean="0"/>
              <a:t>CR in RP-182670 which is aligned with RAN3 working agreement.  </a:t>
            </a:r>
            <a:endParaRPr lang="en-US" altLang="zh-CN" sz="1800" dirty="0">
              <a:highlight>
                <a:srgbClr val="FFFF00"/>
              </a:highlight>
            </a:endParaRPr>
          </a:p>
        </p:txBody>
      </p:sp>
    </p:spTree>
    <p:extLst>
      <p:ext uri="{BB962C8B-B14F-4D97-AF65-F5344CB8AC3E}">
        <p14:creationId xmlns:p14="http://schemas.microsoft.com/office/powerpoint/2010/main" val="2092925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Annex: Agreements in TS38.300</a:t>
            </a:r>
            <a:endParaRPr lang="zh-CN" altLang="en-US" dirty="0"/>
          </a:p>
        </p:txBody>
      </p:sp>
      <p:sp>
        <p:nvSpPr>
          <p:cNvPr id="6" name="Content Placeholder 2"/>
          <p:cNvSpPr>
            <a:spLocks noGrp="1"/>
          </p:cNvSpPr>
          <p:nvPr>
            <p:ph idx="1"/>
          </p:nvPr>
        </p:nvSpPr>
        <p:spPr>
          <a:xfrm>
            <a:off x="251520" y="747307"/>
            <a:ext cx="8496944" cy="3744416"/>
          </a:xfrm>
          <a:ln>
            <a:solidFill>
              <a:schemeClr val="bg1"/>
            </a:solidFill>
          </a:ln>
        </p:spPr>
        <p:txBody>
          <a:bodyPr/>
          <a:lstStyle/>
          <a:p>
            <a:r>
              <a:rPr lang="en-US" altLang="zh-CN" dirty="0"/>
              <a:t>5G -&gt; 4G</a:t>
            </a:r>
          </a:p>
          <a:p>
            <a:pPr marL="0" indent="0">
              <a:buNone/>
            </a:pPr>
            <a:r>
              <a:rPr lang="en-US" altLang="zh-CN" sz="1000" b="1" dirty="0"/>
              <a:t>9.3.2.4	Data Forwarding</a:t>
            </a:r>
            <a:endParaRPr lang="zh-CN" altLang="zh-CN" sz="1000" b="1" dirty="0"/>
          </a:p>
          <a:p>
            <a:pPr marL="0" indent="0">
              <a:buNone/>
            </a:pPr>
            <a:r>
              <a:rPr lang="en-US" altLang="zh-CN" sz="1000" dirty="0"/>
              <a:t>The inter-System data forwarding follows the following key principles:</a:t>
            </a:r>
            <a:endParaRPr lang="zh-CN" altLang="zh-CN" sz="1000" dirty="0"/>
          </a:p>
          <a:p>
            <a:pPr marL="0" indent="0">
              <a:buNone/>
            </a:pPr>
            <a:r>
              <a:rPr lang="en-GB" altLang="zh-CN" sz="1000" dirty="0"/>
              <a:t>-	Only indirect data forwarding is supported. </a:t>
            </a:r>
            <a:endParaRPr lang="zh-CN" altLang="zh-CN" sz="1000" dirty="0"/>
          </a:p>
          <a:p>
            <a:pPr marL="0" indent="0">
              <a:buNone/>
            </a:pPr>
            <a:r>
              <a:rPr lang="en-GB" altLang="zh-CN" sz="1000" dirty="0"/>
              <a:t>-	PDU session information at the serving NG-RAN node contains mapping information per </a:t>
            </a:r>
            <a:r>
              <a:rPr lang="en-GB" altLang="zh-CN" sz="1000" dirty="0" err="1"/>
              <a:t>QoS</a:t>
            </a:r>
            <a:r>
              <a:rPr lang="en-GB" altLang="zh-CN" sz="1000" dirty="0"/>
              <a:t> Flow to a corresponding E-RAB.</a:t>
            </a:r>
            <a:endParaRPr lang="zh-CN" altLang="zh-CN" sz="1000" dirty="0"/>
          </a:p>
          <a:p>
            <a:pPr marL="0" indent="0">
              <a:buNone/>
            </a:pPr>
            <a:r>
              <a:rPr lang="en-GB" altLang="zh-CN" sz="1000" dirty="0"/>
              <a:t>-	At handover preparation, the source NG-RAN node shall decide which mapped E-RABs are proposed to be subject to data forwarding and provide this information in the source-to-target container to the target eNB.</a:t>
            </a:r>
            <a:endParaRPr lang="zh-CN" altLang="zh-CN" sz="1000" dirty="0"/>
          </a:p>
          <a:p>
            <a:pPr marL="0" indent="0">
              <a:buNone/>
            </a:pPr>
            <a:r>
              <a:rPr lang="en-GB" altLang="zh-CN" sz="1000" dirty="0"/>
              <a:t>-	The target eNB assigns forwarding TEID/TNL address(es) for the E-RAB(s) for which it accepts data forwarding.</a:t>
            </a:r>
            <a:endParaRPr lang="zh-CN" altLang="zh-CN" sz="1000" dirty="0"/>
          </a:p>
          <a:p>
            <a:pPr marL="0" indent="0">
              <a:buNone/>
            </a:pPr>
            <a:r>
              <a:rPr lang="en-GB" altLang="zh-CN" sz="1000" dirty="0"/>
              <a:t>-	</a:t>
            </a:r>
            <a:r>
              <a:rPr lang="en-GB" altLang="zh-CN" sz="1000" dirty="0">
                <a:solidFill>
                  <a:srgbClr val="FF0000">
                    <a:alpha val="99000"/>
                  </a:srgbClr>
                </a:solidFill>
              </a:rPr>
              <a:t>A single data forwarding tunnel is established between the source NG-RAN node and UPF per PDU session for which at least data for a single QoS Flow is subject to data forwarding. For the QoS flow(s) accepted for data forwarding, the NG-RAN node initiates data forwarding to the UPF by the corresponding PDU session data forwarding tunnel(s). Then the UPF maps data received from the per PDU session data forwarding tunnel(s) to the mapped EPS bearer(s). </a:t>
            </a:r>
            <a:endParaRPr lang="zh-CN" altLang="zh-CN" sz="1000" dirty="0">
              <a:solidFill>
                <a:srgbClr val="FF0000">
                  <a:alpha val="99000"/>
                </a:srgbClr>
              </a:solidFill>
            </a:endParaRPr>
          </a:p>
        </p:txBody>
      </p:sp>
    </p:spTree>
    <p:extLst>
      <p:ext uri="{BB962C8B-B14F-4D97-AF65-F5344CB8AC3E}">
        <p14:creationId xmlns:p14="http://schemas.microsoft.com/office/powerpoint/2010/main" val="77268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Annex: Agreements in TS38.300</a:t>
            </a:r>
            <a:endParaRPr lang="zh-CN" altLang="en-US" dirty="0"/>
          </a:p>
        </p:txBody>
      </p:sp>
      <p:sp>
        <p:nvSpPr>
          <p:cNvPr id="6" name="Content Placeholder 2"/>
          <p:cNvSpPr>
            <a:spLocks noGrp="1"/>
          </p:cNvSpPr>
          <p:nvPr>
            <p:ph idx="1"/>
          </p:nvPr>
        </p:nvSpPr>
        <p:spPr>
          <a:xfrm>
            <a:off x="251520" y="747307"/>
            <a:ext cx="8496944" cy="3744416"/>
          </a:xfrm>
        </p:spPr>
        <p:txBody>
          <a:bodyPr/>
          <a:lstStyle/>
          <a:p>
            <a:r>
              <a:rPr lang="en-US" altLang="zh-CN" dirty="0"/>
              <a:t>4G -&gt; 5G</a:t>
            </a:r>
          </a:p>
          <a:p>
            <a:pPr marL="0" indent="0">
              <a:buNone/>
            </a:pPr>
            <a:r>
              <a:rPr lang="en-US" altLang="zh-CN" sz="1000" b="1" dirty="0"/>
              <a:t>9.3.3.1	Data Forwarding</a:t>
            </a:r>
            <a:endParaRPr lang="zh-CN" altLang="zh-CN" sz="1000" b="1" dirty="0"/>
          </a:p>
          <a:p>
            <a:pPr marL="0" indent="0">
              <a:buNone/>
            </a:pPr>
            <a:r>
              <a:rPr lang="en-US" altLang="zh-CN" sz="1000" dirty="0"/>
              <a:t>The inter-System data forwarding from EPS to 5GS follows the following key principles:</a:t>
            </a:r>
            <a:endParaRPr lang="zh-CN" altLang="zh-CN" sz="1000" dirty="0"/>
          </a:p>
          <a:p>
            <a:pPr marL="0" indent="0">
              <a:buNone/>
            </a:pPr>
            <a:r>
              <a:rPr lang="en-GB" altLang="zh-CN" sz="1000" dirty="0"/>
              <a:t>-	Only indirect data forwarding is supported.</a:t>
            </a:r>
            <a:endParaRPr lang="zh-CN" altLang="zh-CN" sz="1000" dirty="0"/>
          </a:p>
          <a:p>
            <a:pPr marL="0" indent="0">
              <a:buNone/>
            </a:pPr>
            <a:r>
              <a:rPr lang="en-GB" altLang="zh-CN" sz="1000" dirty="0"/>
              <a:t>-	The target NG-RAN node receives in the Handover Request message the mapping between E-RAB ID(s) and QoS Flow ID(s). It decides whether to accept the data forwarding for E-RAB IDs proposed for forwarding within the source to target container</a:t>
            </a:r>
            <a:r>
              <a:rPr lang="en-GB" altLang="zh-CN" sz="1000" dirty="0">
                <a:solidFill>
                  <a:srgbClr val="FF0000">
                    <a:alpha val="99000"/>
                  </a:srgbClr>
                </a:solidFill>
              </a:rPr>
              <a:t>. It assigns a TEID/TNL address for each PDU session for which at least one QoS flow is involved in the accepted forwarding.</a:t>
            </a:r>
            <a:endParaRPr lang="zh-CN" altLang="zh-CN" sz="1000" dirty="0">
              <a:solidFill>
                <a:srgbClr val="FF0000">
                  <a:alpha val="99000"/>
                </a:srgbClr>
              </a:solidFill>
            </a:endParaRPr>
          </a:p>
          <a:p>
            <a:pPr marL="0" indent="0">
              <a:buNone/>
            </a:pPr>
            <a:r>
              <a:rPr lang="en-GB" altLang="zh-CN" sz="1000" dirty="0"/>
              <a:t>-	The target NG-RAN node sends the Handover Request Acknowledge message in which it indicates the list of PDU sessions and QoS flows for which it has accepted the forwarding.</a:t>
            </a:r>
            <a:endParaRPr lang="zh-CN" altLang="zh-CN" sz="1000" dirty="0"/>
          </a:p>
          <a:p>
            <a:pPr marL="0" indent="0">
              <a:buNone/>
            </a:pPr>
            <a:r>
              <a:rPr lang="en-GB" altLang="zh-CN" sz="1000" dirty="0"/>
              <a:t>-	The source eNB receives in the Handover Command message the list of E-RAB IDs for which the target NG-RAN node has accepted the forwarding of corresponding PDU sessions and QoS flows.</a:t>
            </a:r>
            <a:endParaRPr lang="zh-CN" altLang="zh-CN" sz="1000" dirty="0"/>
          </a:p>
          <a:p>
            <a:pPr marL="0" indent="0">
              <a:buNone/>
            </a:pPr>
            <a:r>
              <a:rPr lang="en-GB" altLang="zh-CN" sz="1000" dirty="0"/>
              <a:t>-	For each E-RAB accepted for data forwarding, the source eNB forwards data to the SGW in the corresponding E-RAB tunnel and the SGW forwards the received data to the UPF in the E-RAB tunnel. </a:t>
            </a:r>
            <a:r>
              <a:rPr lang="en-GB" altLang="zh-CN" sz="1000" dirty="0">
                <a:solidFill>
                  <a:srgbClr val="FF0000">
                    <a:alpha val="99000"/>
                  </a:srgbClr>
                </a:solidFill>
              </a:rPr>
              <a:t>Then the UPF maps the data received from an E-RAB tunnel to the corresponding mapped PDU session tunnel. </a:t>
            </a:r>
            <a:r>
              <a:rPr lang="en-GB" altLang="zh-CN" sz="1000" dirty="0"/>
              <a:t>The target NG-RAN node prioritizes the forwarded packets over the fresh packets for those QoS flows which are involved in the accepted forwarding.</a:t>
            </a:r>
            <a:endParaRPr lang="zh-CN" altLang="zh-CN" sz="1000" dirty="0"/>
          </a:p>
          <a:p>
            <a:pPr marL="0" indent="0">
              <a:buNone/>
            </a:pPr>
            <a:endParaRPr lang="en-US" altLang="zh-CN" dirty="0"/>
          </a:p>
        </p:txBody>
      </p:sp>
    </p:spTree>
    <p:extLst>
      <p:ext uri="{BB962C8B-B14F-4D97-AF65-F5344CB8AC3E}">
        <p14:creationId xmlns:p14="http://schemas.microsoft.com/office/powerpoint/2010/main" val="4123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Annex: Agreements in TS23.502</a:t>
            </a:r>
            <a:endParaRPr lang="zh-CN" altLang="en-US" dirty="0"/>
          </a:p>
        </p:txBody>
      </p:sp>
      <p:sp>
        <p:nvSpPr>
          <p:cNvPr id="6" name="Content Placeholder 2"/>
          <p:cNvSpPr>
            <a:spLocks noGrp="1"/>
          </p:cNvSpPr>
          <p:nvPr>
            <p:ph idx="1"/>
          </p:nvPr>
        </p:nvSpPr>
        <p:spPr>
          <a:xfrm>
            <a:off x="251520" y="747307"/>
            <a:ext cx="8496944" cy="3744416"/>
          </a:xfrm>
        </p:spPr>
        <p:txBody>
          <a:bodyPr/>
          <a:lstStyle/>
          <a:p>
            <a:r>
              <a:rPr lang="en-US" altLang="zh-CN" dirty="0"/>
              <a:t>5G -&gt; 4G</a:t>
            </a:r>
          </a:p>
          <a:p>
            <a:r>
              <a:rPr lang="en-US" altLang="zh-CN" dirty="0"/>
              <a:t>4.11.1</a:t>
            </a:r>
          </a:p>
          <a:p>
            <a:pPr marL="0" indent="0">
              <a:buNone/>
            </a:pPr>
            <a:r>
              <a:rPr lang="en-GB" altLang="zh-CN" sz="1000" dirty="0"/>
              <a:t>11.	The AMF sends the Handover Command to the source NG-RAN (Transparent container (radio aspect parameters that the target eNB has set-up in the preparation phase), </a:t>
            </a:r>
            <a:r>
              <a:rPr lang="en-GB" altLang="zh-CN" sz="1000" dirty="0">
                <a:solidFill>
                  <a:srgbClr val="FF0000">
                    <a:alpha val="99000"/>
                  </a:srgbClr>
                </a:solidFill>
              </a:rPr>
              <a:t>CN tunnel info for data forwarding per PDU Session</a:t>
            </a:r>
            <a:r>
              <a:rPr lang="en-GB" altLang="zh-CN" sz="1000" dirty="0"/>
              <a:t>, QoS flows for Data Forwarding). The source NG-RAN commands the UE to handover to the target access network by sending the HO Command. The UE correlates the ongoing QoS Flows with the indicated EPS Bearer IDs to be setup in the HO command. The UE locally deletes the PDU Session if the QoS Flow associated with the default QoS rule in the PDU Session does not have an EPS Bearer ID assigned. If the QoS Flow associated with the default QoS rule has an EPS Bearer ID assigned, the UE keeps the PDU Session (PDN connection) and for the remaining QoS Flow(s) that do not have EPS bearer ID(s) assigned, the UE locally deletes the QoS rule(s) and the QoS Flow level QoS parameters if any associated with those QoS Flow(s). The UE deletes any UE derived QoS rules. The EPS Bearer ID that was assigned for the QoS flow of the default QoS rule in the PDU Session becomes the EPS Bearer ID of the default bearer in the corresponding PDN connection.</a:t>
            </a:r>
            <a:endParaRPr lang="zh-CN" altLang="zh-CN" sz="1000" dirty="0"/>
          </a:p>
          <a:p>
            <a:pPr marL="0" indent="0">
              <a:buNone/>
            </a:pPr>
            <a:r>
              <a:rPr lang="en-GB" altLang="zh-CN" sz="1000" dirty="0"/>
              <a:t>	For the QoS Flows indicated in the "QoS Flows for Data Forwarding", </a:t>
            </a:r>
            <a:r>
              <a:rPr lang="en-GB" altLang="zh-CN" sz="1000" dirty="0">
                <a:solidFill>
                  <a:srgbClr val="FF0000">
                    <a:alpha val="99000"/>
                  </a:srgbClr>
                </a:solidFill>
              </a:rPr>
              <a:t>NG-RAN initiate data forwarding via to the PGW-U+UPF based on the CN Tunnel Info for Data Forwarding per PDU Session. Then the PGW-U+UPF maps data received from the data forwarding tunnel(s) in the 5GS to the data forwarding </a:t>
            </a:r>
            <a:r>
              <a:rPr lang="en-US" altLang="zh-CN" sz="1000" dirty="0">
                <a:solidFill>
                  <a:srgbClr val="FF0000">
                    <a:alpha val="99000"/>
                  </a:srgbClr>
                </a:solidFill>
              </a:rPr>
              <a:t>tunnel(s) </a:t>
            </a:r>
            <a:r>
              <a:rPr lang="en-GB" altLang="zh-CN" sz="1000" dirty="0">
                <a:solidFill>
                  <a:srgbClr val="FF0000">
                    <a:alpha val="99000"/>
                  </a:srgbClr>
                </a:solidFill>
              </a:rPr>
              <a:t>in EPS, and sends the data to the target eNodeB via the Serving GW</a:t>
            </a:r>
            <a:r>
              <a:rPr lang="en-GB" altLang="zh-CN" sz="1000" dirty="0"/>
              <a:t>.</a:t>
            </a:r>
            <a:endParaRPr lang="zh-CN" altLang="zh-CN" sz="1000" dirty="0"/>
          </a:p>
        </p:txBody>
      </p:sp>
    </p:spTree>
    <p:extLst>
      <p:ext uri="{BB962C8B-B14F-4D97-AF65-F5344CB8AC3E}">
        <p14:creationId xmlns:p14="http://schemas.microsoft.com/office/powerpoint/2010/main" val="2321639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Annex: Agreements in TS23.502</a:t>
            </a:r>
            <a:endParaRPr lang="zh-CN" altLang="en-US" dirty="0"/>
          </a:p>
        </p:txBody>
      </p:sp>
      <p:sp>
        <p:nvSpPr>
          <p:cNvPr id="6" name="Content Placeholder 2"/>
          <p:cNvSpPr>
            <a:spLocks noGrp="1"/>
          </p:cNvSpPr>
          <p:nvPr>
            <p:ph idx="1"/>
          </p:nvPr>
        </p:nvSpPr>
        <p:spPr>
          <a:xfrm>
            <a:off x="251520" y="747307"/>
            <a:ext cx="8496944" cy="3744416"/>
          </a:xfrm>
        </p:spPr>
        <p:txBody>
          <a:bodyPr/>
          <a:lstStyle/>
          <a:p>
            <a:r>
              <a:rPr lang="en-US" altLang="zh-CN" dirty="0"/>
              <a:t>4G -&gt; 5G</a:t>
            </a:r>
          </a:p>
          <a:p>
            <a:r>
              <a:rPr lang="en-GB" altLang="zh-CN" sz="1000" dirty="0"/>
              <a:t>4.11.1.2.2.2</a:t>
            </a:r>
            <a:endParaRPr lang="zh-CN" altLang="zh-CN" sz="1000" dirty="0"/>
          </a:p>
          <a:p>
            <a:pPr marL="303042" lvl="2" indent="0">
              <a:buNone/>
            </a:pPr>
            <a:r>
              <a:rPr lang="en-GB" altLang="zh-CN" sz="1000" dirty="0"/>
              <a:t>10.	The NG-RAN sends a Handover Request Acknowledge (Target to Source Transparent Container, N2 SM response (PDU Session ID, list of accepted QFI(s) and AN Tunnel Info), T-RAN SM N3 forwarding info list (PDU Session ID, N3 Tunnel Info for data forwarding)) message to the AMF. </a:t>
            </a:r>
            <a:r>
              <a:rPr lang="en-US" altLang="zh-CN" sz="1000" dirty="0">
                <a:solidFill>
                  <a:srgbClr val="FF0000">
                    <a:alpha val="99000"/>
                  </a:srgbClr>
                </a:solidFill>
              </a:rPr>
              <a:t>The NG-RAN includes one assigned TEID/TNL address per PDU Session (for which there is at least one QoS flow for which it has accepted the forwarding) within the SM Info container</a:t>
            </a:r>
            <a:r>
              <a:rPr lang="en-US" altLang="zh-CN" sz="1000" dirty="0"/>
              <a:t>. It also includes the list of QoS flows for which it has accepted the forwarding. If one EPS bearer in EPS is mapped to multiple QoS flows in 5GS, all such QoS flows need to be accepted to support indirect data forwarding during EPS to 5GS mobility. Otherwise, the NG RAN rejects the indirect data forwarding for the QoS flows which are mapped to the EPS bearer.</a:t>
            </a:r>
            <a:endParaRPr lang="zh-CN" altLang="zh-CN" sz="1000" dirty="0"/>
          </a:p>
          <a:p>
            <a:r>
              <a:rPr lang="en-GB" altLang="zh-CN" sz="1000" dirty="0"/>
              <a:t>4.11.1.2.2.3</a:t>
            </a:r>
            <a:endParaRPr lang="zh-CN" altLang="zh-CN" sz="1000" dirty="0"/>
          </a:p>
          <a:p>
            <a:pPr marL="303042" lvl="2" indent="0">
              <a:buNone/>
            </a:pPr>
            <a:r>
              <a:rPr lang="en-GB" altLang="zh-CN" sz="1000" dirty="0"/>
              <a:t>3.	Handover Confirm: the UE confirms handover to the NG-RAN.</a:t>
            </a:r>
            <a:endParaRPr lang="zh-CN" altLang="zh-CN" sz="1000" dirty="0"/>
          </a:p>
          <a:p>
            <a:pPr marL="303042" lvl="2" indent="0">
              <a:buNone/>
            </a:pPr>
            <a:r>
              <a:rPr lang="en-GB" altLang="zh-CN" sz="1000" dirty="0"/>
              <a:t>	The UE moves from the E-UTRAN and synchronizes with the target NG-RAN. The UE may resume the uplink transmission of user plane data only for those QFIs and Session IDs for which there are radio resources allocated in the NG-RAN.</a:t>
            </a:r>
            <a:endParaRPr lang="zh-CN" altLang="zh-CN" sz="1000" dirty="0"/>
          </a:p>
          <a:p>
            <a:pPr marL="303042" lvl="2" indent="0">
              <a:buNone/>
            </a:pPr>
            <a:r>
              <a:rPr lang="en-GB" altLang="zh-CN" sz="1000" dirty="0"/>
              <a:t>	The E-UTRAN performs indirect data forwarding via the SGW and the v-UPF. </a:t>
            </a:r>
            <a:r>
              <a:rPr lang="en-GB" altLang="zh-CN" sz="1000" dirty="0">
                <a:solidFill>
                  <a:srgbClr val="FF0000">
                    <a:alpha val="99000"/>
                  </a:srgbClr>
                </a:solidFill>
              </a:rPr>
              <a:t>The v-UPF forwards the data packets to the NG-RAN using the N3 Tunnel Info for data forwarding, adding the QFI information</a:t>
            </a:r>
            <a:r>
              <a:rPr lang="en-GB" altLang="zh-CN" sz="1000" dirty="0"/>
              <a:t>. </a:t>
            </a:r>
            <a:r>
              <a:rPr lang="en-US" altLang="zh-CN" sz="1000" dirty="0"/>
              <a:t>The target NG-RAN prioritizes the forwarded packets over the fresh packets for those QoS flows for which it had accepted data forwarding.</a:t>
            </a:r>
            <a:endParaRPr lang="zh-CN" altLang="zh-CN" sz="1000" dirty="0"/>
          </a:p>
          <a:p>
            <a:pPr marL="0" indent="0">
              <a:buNone/>
            </a:pPr>
            <a:endParaRPr lang="en-US" altLang="zh-CN" dirty="0"/>
          </a:p>
        </p:txBody>
      </p:sp>
    </p:spTree>
    <p:extLst>
      <p:ext uri="{BB962C8B-B14F-4D97-AF65-F5344CB8AC3E}">
        <p14:creationId xmlns:p14="http://schemas.microsoft.com/office/powerpoint/2010/main" val="258556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1"/>
          <p:cNvSpPr>
            <a:spLocks noGrp="1"/>
          </p:cNvSpPr>
          <p:nvPr>
            <p:ph type="title"/>
          </p:nvPr>
        </p:nvSpPr>
        <p:spPr/>
        <p:txBody>
          <a:bodyPr/>
          <a:lstStyle/>
          <a:p>
            <a:r>
              <a:rPr lang="en-US" altLang="ko-KR" dirty="0">
                <a:solidFill>
                  <a:schemeClr val="bg1"/>
                </a:solidFill>
              </a:rPr>
              <a:t>Thank you</a:t>
            </a:r>
            <a:endParaRPr lang="ko-KR" altLang="en-US" dirty="0">
              <a:solidFill>
                <a:schemeClr val="bg1"/>
              </a:solidFill>
            </a:endParaRPr>
          </a:p>
        </p:txBody>
      </p:sp>
    </p:spTree>
    <p:extLst>
      <p:ext uri="{BB962C8B-B14F-4D97-AF65-F5344CB8AC3E}">
        <p14:creationId xmlns:p14="http://schemas.microsoft.com/office/powerpoint/2010/main" val="990489119"/>
      </p:ext>
    </p:extLst>
  </p:cSld>
  <p:clrMapOvr>
    <a:masterClrMapping/>
  </p:clrMapOvr>
</p:sld>
</file>

<file path=ppt/theme/theme1.xml><?xml version="1.0" encoding="utf-8"?>
<a:theme xmlns:a="http://schemas.openxmlformats.org/drawingml/2006/main" name="6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맑은 고딕"/>
        <a:cs typeface=""/>
      </a:majorFont>
      <a:minorFont>
        <a:latin typeface="Calibri"/>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00"/>
        </a:solidFill>
        <a:ln>
          <a:solidFill>
            <a:srgbClr val="C00000"/>
          </a:solidFill>
        </a:ln>
      </a:spPr>
      <a:bodyPr rtlCol="0" anchor="ctr"/>
      <a:lstStyle>
        <a:defPPr marL="92075" indent="-92075">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7_간지_마스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00"/>
        </a:solidFill>
        <a:ln>
          <a:solidFill>
            <a:srgbClr val="C00000"/>
          </a:solidFill>
        </a:ln>
      </a:spPr>
      <a:bodyPr rtlCol="0" anchor="ctr"/>
      <a:lstStyle>
        <a:defPPr marL="92075" indent="-92075">
          <a:buFontTx/>
          <a:buChar char="-"/>
          <a:defRPr sz="13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2_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사용자 지정 5">
      <a:majorFont>
        <a:latin typeface="Calibri"/>
        <a:ea typeface="맑은 고딕"/>
        <a:cs typeface=""/>
      </a:majorFont>
      <a:minorFont>
        <a:latin typeface="Calibri"/>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문서" ma:contentTypeID="0x010100E50532033943874A96EB894C7A17BBB0" ma:contentTypeVersion="0" ma:contentTypeDescription="새 문서를 만듭니다." ma:contentTypeScope="" ma:versionID="8976b4e93194d5a9bafb481efcf51a50">
  <xsd:schema xmlns:xsd="http://www.w3.org/2001/XMLSchema" xmlns:xs="http://www.w3.org/2001/XMLSchema" xmlns:p="http://schemas.microsoft.com/office/2006/metadata/properties" targetNamespace="http://schemas.microsoft.com/office/2006/metadata/properties" ma:root="true" ma:fieldsID="98509c16e2068e4d5d0612c501c1975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7B32BE-F0EA-4FEF-8CFF-1B0292B7A828}">
  <ds:schemaRefs>
    <ds:schemaRef ds:uri="http://schemas.microsoft.com/sharepoint/v3/contenttype/forms"/>
  </ds:schemaRefs>
</ds:datastoreItem>
</file>

<file path=customXml/itemProps2.xml><?xml version="1.0" encoding="utf-8"?>
<ds:datastoreItem xmlns:ds="http://schemas.openxmlformats.org/officeDocument/2006/customXml" ds:itemID="{F2A01601-D01E-4595-BFDF-2EAEB4DD64E5}">
  <ds:schemaRefs>
    <ds:schemaRef ds:uri="http://schemas.microsoft.com/office/infopath/2007/PartnerControls"/>
    <ds:schemaRef ds:uri="http://schemas.microsoft.com/office/2006/metadata/properties"/>
    <ds:schemaRef ds:uri="http://purl.org/dc/terms/"/>
    <ds:schemaRef ds:uri="http://purl.org/dc/elements/1.1/"/>
    <ds:schemaRef ds:uri="http://schemas.openxmlformats.org/package/2006/metadata/core-properties"/>
    <ds:schemaRef ds:uri="http://schemas.microsoft.com/office/2006/documentManagement/types"/>
    <ds:schemaRef ds:uri="http://purl.org/dc/dcmitype/"/>
    <ds:schemaRef ds:uri="http://www.w3.org/XML/1998/namespace"/>
  </ds:schemaRefs>
</ds:datastoreItem>
</file>

<file path=customXml/itemProps3.xml><?xml version="1.0" encoding="utf-8"?>
<ds:datastoreItem xmlns:ds="http://schemas.openxmlformats.org/officeDocument/2006/customXml" ds:itemID="{0EA5808B-C448-4025-B92D-A1FDC2D8FD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124820</TotalTime>
  <Words>425</Words>
  <Application>Microsoft Office PowerPoint</Application>
  <PresentationFormat>On-screen Show (16:9)</PresentationFormat>
  <Paragraphs>59</Paragraphs>
  <Slides>8</Slides>
  <Notes>0</Notes>
  <HiddenSlides>0</HiddenSlides>
  <MMClips>0</MMClips>
  <ScaleCrop>false</ScaleCrop>
  <HeadingPairs>
    <vt:vector size="4" baseType="variant">
      <vt:variant>
        <vt:lpstr>Theme</vt:lpstr>
      </vt:variant>
      <vt:variant>
        <vt:i4>3</vt:i4>
      </vt:variant>
      <vt:variant>
        <vt:lpstr>Slide Titles</vt:lpstr>
      </vt:variant>
      <vt:variant>
        <vt:i4>8</vt:i4>
      </vt:variant>
    </vt:vector>
  </HeadingPairs>
  <TitlesOfParts>
    <vt:vector size="11" baseType="lpstr">
      <vt:lpstr>6_간지_마스터</vt:lpstr>
      <vt:lpstr>7_간지_마스터</vt:lpstr>
      <vt:lpstr>2_Office 테마</vt:lpstr>
      <vt:lpstr>PowerPoint Presentation</vt:lpstr>
      <vt:lpstr>Background</vt:lpstr>
      <vt:lpstr>Summary and way forward</vt:lpstr>
      <vt:lpstr>Annex: Agreements in TS38.300</vt:lpstr>
      <vt:lpstr>Annex: Agreements in TS38.300</vt:lpstr>
      <vt:lpstr>Annex: Agreements in TS23.502</vt:lpstr>
      <vt:lpstr>Annex: Agreements in TS23.502</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Younsun Kim</dc:creator>
  <cp:lastModifiedBy>Samsung</cp:lastModifiedBy>
  <cp:revision>4257</cp:revision>
  <cp:lastPrinted>2017-06-12T11:43:27Z</cp:lastPrinted>
  <dcterms:created xsi:type="dcterms:W3CDTF">2011-03-23T06:47:33Z</dcterms:created>
  <dcterms:modified xsi:type="dcterms:W3CDTF">2018-12-03T10:44:00Z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0x010100E50532033943874A96EB894C7A17BBB0</vt:lpwstr>
  </property>
  <property fmtid="{D5CDD505-2E9C-101B-9397-08002B2CF9AE}" pid="3" name="IsMyDocuments">
    <vt:bool>true</vt:bool>
  </property>
  <property fmtid="{D5CDD505-2E9C-101B-9397-08002B2CF9AE}" pid="4" name="NSCPROP_SA">
    <vt:lpwstr>D:\2017\공유폴더\(1128) Samsung Research 워크샵\(1130) 발표 자료 양식\2. 2017_SW센터_중장기전략_SW Platform팀.pptx</vt:lpwstr>
  </property>
  <property fmtid="{D5CDD505-2E9C-101B-9397-08002B2CF9AE}" pid="6" name="_NewReviewCycle">
    <vt:lpwstr/>
  </property>
  <property fmtid="{5C58129F-E5B8-477A-9B38-B3E54BFA04C8}" pid="2">
    <vt:lpwstr>1FAA8994B682C09ED011F662213DDBDF6135FFE06BD2FDF86BA7A7542E080C75</vt:lpwstr>
  </property>
</Properties>
</file>