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4"/>
  </p:notesMasterIdLst>
  <p:handoutMasterIdLst>
    <p:handoutMasterId r:id="rId5"/>
  </p:handoutMasterIdLst>
  <p:sldIdLst>
    <p:sldId id="835" r:id="rId2"/>
    <p:sldId id="842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0" autoAdjust="0"/>
  </p:normalViewPr>
  <p:slideViewPr>
    <p:cSldViewPr snapToGrid="0" snapToObjects="1">
      <p:cViewPr varScale="1">
        <p:scale>
          <a:sx n="108" d="100"/>
          <a:sy n="108" d="100"/>
        </p:scale>
        <p:origin x="714" y="102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9/10/2018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5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2219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US" sz="4000" dirty="0"/>
              <a:t>Handling of overlapped Rel-16 SI/WIs </a:t>
            </a:r>
            <a:r>
              <a:rPr lang="en-US" sz="4000" dirty="0" err="1"/>
              <a:t>w.r.t.</a:t>
            </a:r>
            <a:r>
              <a:rPr lang="en-US" sz="4000" dirty="0"/>
              <a:t> URLLC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</a:t>
            </a:r>
            <a:r>
              <a:rPr lang="en-GB" sz="2000" b="1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#81</a:t>
            </a:r>
            <a:endParaRPr lang="en-GB" sz="2000" b="1" dirty="0">
              <a:latin typeface="Times" panose="02020603050405020304" pitchFamily="18" charset="0"/>
              <a:ea typeface="Batang"/>
              <a:cs typeface="Arial" panose="020B0604020202020204" pitchFamily="34" charset="0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effectLst/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September 10</a:t>
            </a:r>
            <a:r>
              <a:rPr lang="en-GB" sz="2000" b="1" baseline="30000" dirty="0">
                <a:effectLst/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th</a:t>
            </a:r>
            <a:r>
              <a:rPr lang="en-GB" sz="2000" b="1" dirty="0">
                <a:effectLst/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 – 13</a:t>
            </a:r>
            <a:r>
              <a:rPr lang="en-GB" sz="2000" b="1" baseline="30000" dirty="0">
                <a:effectLst/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th</a:t>
            </a:r>
            <a:r>
              <a:rPr lang="en-GB" sz="2000" b="1" dirty="0">
                <a:effectLst/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, Gold Coast, Australia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RP-182075</a:t>
            </a:r>
            <a:endParaRPr lang="en-US" sz="2000" b="1" dirty="0">
              <a:latin typeface="Times" panose="02020603050405020304" pitchFamily="18" charset="0"/>
              <a:ea typeface="Batang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 hangingPunct="0"/>
            <a:r>
              <a:rPr lang="en-US" sz="2800" dirty="0"/>
              <a:t>V2X</a:t>
            </a:r>
          </a:p>
          <a:p>
            <a:pPr lvl="1" hangingPunct="0"/>
            <a:r>
              <a:rPr lang="en-US" sz="2400" dirty="0"/>
              <a:t>SL </a:t>
            </a:r>
            <a:r>
              <a:rPr lang="en-US" sz="2400" dirty="0">
                <a:sym typeface="Wingdings" panose="05000000000000000000" pitchFamily="2" charset="2"/>
              </a:rPr>
              <a:t> V2X SI, including the latency and reliability requirements applicable to V2X SI</a:t>
            </a:r>
          </a:p>
          <a:p>
            <a:pPr lvl="3" hangingPunct="0"/>
            <a:r>
              <a:rPr lang="en-US" sz="2000" dirty="0">
                <a:sym typeface="Wingdings" panose="05000000000000000000" pitchFamily="2" charset="2"/>
              </a:rPr>
              <a:t>No discussion of SL in </a:t>
            </a:r>
            <a:r>
              <a:rPr lang="en-US" sz="2000" dirty="0" err="1">
                <a:sym typeface="Wingdings" panose="05000000000000000000" pitchFamily="2" charset="2"/>
              </a:rPr>
              <a:t>eURLLC</a:t>
            </a:r>
            <a:r>
              <a:rPr lang="en-US" sz="2000" dirty="0">
                <a:sym typeface="Wingdings" panose="05000000000000000000" pitchFamily="2" charset="2"/>
              </a:rPr>
              <a:t> SI</a:t>
            </a:r>
          </a:p>
          <a:p>
            <a:pPr lvl="1" hangingPunct="0"/>
            <a:r>
              <a:rPr lang="en-US" sz="2400" dirty="0" err="1">
                <a:sym typeface="Wingdings" panose="05000000000000000000" pitchFamily="2" charset="2"/>
              </a:rPr>
              <a:t>Uu</a:t>
            </a:r>
            <a:r>
              <a:rPr lang="en-US" sz="2400" dirty="0">
                <a:sym typeface="Wingdings" panose="05000000000000000000" pitchFamily="2" charset="2"/>
              </a:rPr>
              <a:t> remote driving use case  </a:t>
            </a:r>
            <a:r>
              <a:rPr lang="en-US" sz="2400" dirty="0" err="1">
                <a:sym typeface="Wingdings" panose="05000000000000000000" pitchFamily="2" charset="2"/>
              </a:rPr>
              <a:t>eURLLC</a:t>
            </a:r>
            <a:r>
              <a:rPr lang="en-US" sz="2400" dirty="0">
                <a:sym typeface="Wingdings" panose="05000000000000000000" pitchFamily="2" charset="2"/>
              </a:rPr>
              <a:t> SI</a:t>
            </a:r>
          </a:p>
          <a:p>
            <a:pPr lvl="1" hangingPunct="0"/>
            <a:endParaRPr lang="en-US" sz="2400" dirty="0">
              <a:sym typeface="Wingdings" panose="05000000000000000000" pitchFamily="2" charset="2"/>
            </a:endParaRPr>
          </a:p>
          <a:p>
            <a:pPr hangingPunct="0"/>
            <a:r>
              <a:rPr lang="en-US" sz="2800" dirty="0">
                <a:sym typeface="Wingdings" panose="05000000000000000000" pitchFamily="2" charset="2"/>
              </a:rPr>
              <a:t>MIMO (multi-TRP aspects):</a:t>
            </a:r>
          </a:p>
          <a:p>
            <a:pPr lvl="1" hangingPunct="0"/>
            <a:r>
              <a:rPr lang="en-US" sz="2400" dirty="0">
                <a:sym typeface="Wingdings" panose="05000000000000000000" pitchFamily="2" charset="2"/>
              </a:rPr>
              <a:t>Single-TRP techniques for URLLC requirements (e.g., PDCCH time-domain/frequency-domain repetitions, etc.) are done under </a:t>
            </a:r>
            <a:r>
              <a:rPr lang="en-US" sz="2400" dirty="0" err="1">
                <a:sym typeface="Wingdings" panose="05000000000000000000" pitchFamily="2" charset="2"/>
              </a:rPr>
              <a:t>eURLLC</a:t>
            </a:r>
            <a:r>
              <a:rPr lang="en-US" sz="2400" dirty="0">
                <a:sym typeface="Wingdings" panose="05000000000000000000" pitchFamily="2" charset="2"/>
              </a:rPr>
              <a:t> SI</a:t>
            </a:r>
          </a:p>
          <a:p>
            <a:pPr lvl="1" hangingPunct="0"/>
            <a:r>
              <a:rPr lang="en-US" sz="2400" dirty="0">
                <a:sym typeface="Wingdings" panose="05000000000000000000" pitchFamily="2" charset="2"/>
              </a:rPr>
              <a:t>Multi-TRP techniques for URLLC requirements (e.g., repetition across TRPs, etc.) are done under MIMO WI</a:t>
            </a:r>
          </a:p>
          <a:p>
            <a:pPr lvl="2" hangingPunct="0"/>
            <a:r>
              <a:rPr lang="en-US" sz="2200" dirty="0">
                <a:sym typeface="Wingdings" panose="05000000000000000000" pitchFamily="2" charset="2"/>
              </a:rPr>
              <a:t>To update MIMO WI accordingly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Handling of overlapped Rel-16 SI/WIs </a:t>
            </a:r>
            <a:r>
              <a:rPr lang="en-US" dirty="0" err="1"/>
              <a:t>w.r.t.</a:t>
            </a:r>
            <a:r>
              <a:rPr lang="en-US" dirty="0"/>
              <a:t> URLLC</a:t>
            </a:r>
          </a:p>
        </p:txBody>
      </p:sp>
    </p:spTree>
    <p:extLst>
      <p:ext uri="{BB962C8B-B14F-4D97-AF65-F5344CB8AC3E}">
        <p14:creationId xmlns:p14="http://schemas.microsoft.com/office/powerpoint/2010/main" val="743236380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32986</TotalTime>
  <Words>131</Words>
  <Application>Microsoft Office PowerPoint</Application>
  <PresentationFormat>Custom</PresentationFormat>
  <Paragraphs>17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Batang</vt:lpstr>
      <vt:lpstr>Calibre Regular</vt:lpstr>
      <vt:lpstr>Calibre Semibold</vt:lpstr>
      <vt:lpstr>Qualcomm Regular</vt:lpstr>
      <vt:lpstr>Arial</vt:lpstr>
      <vt:lpstr>Qualcomm Office Regular</vt:lpstr>
      <vt:lpstr>Times</vt:lpstr>
      <vt:lpstr>Times New Roman</vt:lpstr>
      <vt:lpstr>Wingdings</vt:lpstr>
      <vt:lpstr>Qualcomm_Template_Standard</vt:lpstr>
      <vt:lpstr>PowerPoint Presentation</vt:lpstr>
      <vt:lpstr>Handling of overlapped Rel-16 SI/WIs w.r.t. URLLC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Wanshi Chen</cp:lastModifiedBy>
  <cp:revision>1348</cp:revision>
  <cp:lastPrinted>2013-04-02T21:48:58Z</cp:lastPrinted>
  <dcterms:created xsi:type="dcterms:W3CDTF">2013-03-06T00:13:51Z</dcterms:created>
  <dcterms:modified xsi:type="dcterms:W3CDTF">2018-09-11T03:08:13Z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